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64.jpg" ContentType="image/gif"/>
  <Override PartName="/ppt/media/image65.jpg" ContentType="image/gif"/>
  <Override PartName="/ppt/media/image66.jpg" ContentType="image/gif"/>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204"/>
  </p:notesMasterIdLst>
  <p:handoutMasterIdLst>
    <p:handoutMasterId r:id="rId205"/>
  </p:handoutMasterIdLst>
  <p:sldIdLst>
    <p:sldId id="1228" r:id="rId2"/>
    <p:sldId id="1180" r:id="rId3"/>
    <p:sldId id="1008" r:id="rId4"/>
    <p:sldId id="1009" r:id="rId5"/>
    <p:sldId id="1186" r:id="rId6"/>
    <p:sldId id="1034" r:id="rId7"/>
    <p:sldId id="1197" r:id="rId8"/>
    <p:sldId id="1042" r:id="rId9"/>
    <p:sldId id="1095" r:id="rId10"/>
    <p:sldId id="1096" r:id="rId11"/>
    <p:sldId id="1097" r:id="rId12"/>
    <p:sldId id="1110" r:id="rId13"/>
    <p:sldId id="1112" r:id="rId14"/>
    <p:sldId id="1193" r:id="rId15"/>
    <p:sldId id="1118" r:id="rId16"/>
    <p:sldId id="1119" r:id="rId17"/>
    <p:sldId id="1215" r:id="rId18"/>
    <p:sldId id="1184" r:id="rId19"/>
    <p:sldId id="1218" r:id="rId20"/>
    <p:sldId id="1191" r:id="rId21"/>
    <p:sldId id="1192" r:id="rId22"/>
    <p:sldId id="1040" r:id="rId23"/>
    <p:sldId id="1041" r:id="rId24"/>
    <p:sldId id="1055" r:id="rId25"/>
    <p:sldId id="1053" r:id="rId26"/>
    <p:sldId id="1056" r:id="rId27"/>
    <p:sldId id="1057" r:id="rId28"/>
    <p:sldId id="1222" r:id="rId29"/>
    <p:sldId id="1223" r:id="rId30"/>
    <p:sldId id="1224" r:id="rId31"/>
    <p:sldId id="1225" r:id="rId32"/>
    <p:sldId id="1226" r:id="rId33"/>
    <p:sldId id="1072" r:id="rId34"/>
    <p:sldId id="1203" r:id="rId35"/>
    <p:sldId id="1371" r:id="rId36"/>
    <p:sldId id="1212" r:id="rId37"/>
    <p:sldId id="1214" r:id="rId38"/>
    <p:sldId id="1372" r:id="rId39"/>
    <p:sldId id="1221" r:id="rId40"/>
    <p:sldId id="1232" r:id="rId41"/>
    <p:sldId id="1233" r:id="rId42"/>
    <p:sldId id="1236" r:id="rId43"/>
    <p:sldId id="1237" r:id="rId44"/>
    <p:sldId id="1242" r:id="rId45"/>
    <p:sldId id="1247" r:id="rId46"/>
    <p:sldId id="1249" r:id="rId47"/>
    <p:sldId id="1251" r:id="rId48"/>
    <p:sldId id="1253" r:id="rId49"/>
    <p:sldId id="1262" r:id="rId50"/>
    <p:sldId id="1263" r:id="rId51"/>
    <p:sldId id="1264" r:id="rId52"/>
    <p:sldId id="1389" r:id="rId53"/>
    <p:sldId id="1207" r:id="rId54"/>
    <p:sldId id="1209" r:id="rId55"/>
    <p:sldId id="1390" r:id="rId56"/>
    <p:sldId id="1391" r:id="rId57"/>
    <p:sldId id="1393" r:id="rId58"/>
    <p:sldId id="1399" r:id="rId59"/>
    <p:sldId id="1400" r:id="rId60"/>
    <p:sldId id="1227" r:id="rId61"/>
    <p:sldId id="1401" r:id="rId62"/>
    <p:sldId id="1402" r:id="rId63"/>
    <p:sldId id="1234" r:id="rId64"/>
    <p:sldId id="1246" r:id="rId65"/>
    <p:sldId id="1405" r:id="rId66"/>
    <p:sldId id="1248" r:id="rId67"/>
    <p:sldId id="1406" r:id="rId68"/>
    <p:sldId id="1250" r:id="rId69"/>
    <p:sldId id="1407" r:id="rId70"/>
    <p:sldId id="1252" r:id="rId71"/>
    <p:sldId id="1409" r:id="rId72"/>
    <p:sldId id="1410" r:id="rId73"/>
    <p:sldId id="1411" r:id="rId74"/>
    <p:sldId id="1618" r:id="rId75"/>
    <p:sldId id="1412" r:id="rId76"/>
    <p:sldId id="1413" r:id="rId77"/>
    <p:sldId id="1415" r:id="rId78"/>
    <p:sldId id="1416" r:id="rId79"/>
    <p:sldId id="1427" r:id="rId80"/>
    <p:sldId id="1428" r:id="rId81"/>
    <p:sldId id="1429" r:id="rId82"/>
    <p:sldId id="1430" r:id="rId83"/>
    <p:sldId id="1229" r:id="rId84"/>
    <p:sldId id="1273" r:id="rId85"/>
    <p:sldId id="1437" r:id="rId86"/>
    <p:sldId id="1274" r:id="rId87"/>
    <p:sldId id="1439" r:id="rId88"/>
    <p:sldId id="1206" r:id="rId89"/>
    <p:sldId id="1440" r:id="rId90"/>
    <p:sldId id="1441" r:id="rId91"/>
    <p:sldId id="1442" r:id="rId92"/>
    <p:sldId id="1446" r:id="rId93"/>
    <p:sldId id="1452" r:id="rId94"/>
    <p:sldId id="1621" r:id="rId95"/>
    <p:sldId id="1454" r:id="rId96"/>
    <p:sldId id="1211" r:id="rId97"/>
    <p:sldId id="1459" r:id="rId98"/>
    <p:sldId id="1285" r:id="rId99"/>
    <p:sldId id="1286" r:id="rId100"/>
    <p:sldId id="1287" r:id="rId101"/>
    <p:sldId id="1288" r:id="rId102"/>
    <p:sldId id="1290" r:id="rId103"/>
    <p:sldId id="1291" r:id="rId104"/>
    <p:sldId id="1298" r:id="rId105"/>
    <p:sldId id="1299" r:id="rId106"/>
    <p:sldId id="1300" r:id="rId107"/>
    <p:sldId id="1302" r:id="rId108"/>
    <p:sldId id="1303" r:id="rId109"/>
    <p:sldId id="1313" r:id="rId110"/>
    <p:sldId id="1316" r:id="rId111"/>
    <p:sldId id="1318" r:id="rId112"/>
    <p:sldId id="1322" r:id="rId113"/>
    <p:sldId id="1323" r:id="rId114"/>
    <p:sldId id="1327" r:id="rId115"/>
    <p:sldId id="1329" r:id="rId116"/>
    <p:sldId id="1330" r:id="rId117"/>
    <p:sldId id="1333" r:id="rId118"/>
    <p:sldId id="1335" r:id="rId119"/>
    <p:sldId id="1336" r:id="rId120"/>
    <p:sldId id="1337" r:id="rId121"/>
    <p:sldId id="1461" r:id="rId122"/>
    <p:sldId id="1462" r:id="rId123"/>
    <p:sldId id="1210" r:id="rId124"/>
    <p:sldId id="1463" r:id="rId125"/>
    <p:sldId id="1464" r:id="rId126"/>
    <p:sldId id="1465" r:id="rId127"/>
    <p:sldId id="1466" r:id="rId128"/>
    <p:sldId id="1469" r:id="rId129"/>
    <p:sldId id="1470" r:id="rId130"/>
    <p:sldId id="1471" r:id="rId131"/>
    <p:sldId id="1220" r:id="rId132"/>
    <p:sldId id="1472" r:id="rId133"/>
    <p:sldId id="1473" r:id="rId134"/>
    <p:sldId id="1475" r:id="rId135"/>
    <p:sldId id="1477" r:id="rId136"/>
    <p:sldId id="1478" r:id="rId137"/>
    <p:sldId id="1480" r:id="rId138"/>
    <p:sldId id="1481" r:id="rId139"/>
    <p:sldId id="1230" r:id="rId140"/>
    <p:sldId id="1483" r:id="rId141"/>
    <p:sldId id="1235" r:id="rId142"/>
    <p:sldId id="1243" r:id="rId143"/>
    <p:sldId id="1490" r:id="rId144"/>
    <p:sldId id="1208" r:id="rId145"/>
    <p:sldId id="1495" r:id="rId146"/>
    <p:sldId id="1496" r:id="rId147"/>
    <p:sldId id="1498" r:id="rId148"/>
    <p:sldId id="1499" r:id="rId149"/>
    <p:sldId id="1502" r:id="rId150"/>
    <p:sldId id="1501" r:id="rId151"/>
    <p:sldId id="1507" r:id="rId152"/>
    <p:sldId id="1509" r:id="rId153"/>
    <p:sldId id="1619" r:id="rId154"/>
    <p:sldId id="1620" r:id="rId155"/>
    <p:sldId id="1511" r:id="rId156"/>
    <p:sldId id="1526" r:id="rId157"/>
    <p:sldId id="1527" r:id="rId158"/>
    <p:sldId id="1528" r:id="rId159"/>
    <p:sldId id="1279" r:id="rId160"/>
    <p:sldId id="1280" r:id="rId161"/>
    <p:sldId id="1231" r:id="rId162"/>
    <p:sldId id="1533" r:id="rId163"/>
    <p:sldId id="1534" r:id="rId164"/>
    <p:sldId id="1538" r:id="rId165"/>
    <p:sldId id="1539" r:id="rId166"/>
    <p:sldId id="1238" r:id="rId167"/>
    <p:sldId id="1240" r:id="rId168"/>
    <p:sldId id="1241" r:id="rId169"/>
    <p:sldId id="1541" r:id="rId170"/>
    <p:sldId id="1543" r:id="rId171"/>
    <p:sldId id="1544" r:id="rId172"/>
    <p:sldId id="1245" r:id="rId173"/>
    <p:sldId id="1546" r:id="rId174"/>
    <p:sldId id="1554" r:id="rId175"/>
    <p:sldId id="1257" r:id="rId176"/>
    <p:sldId id="1258" r:id="rId177"/>
    <p:sldId id="1259" r:id="rId178"/>
    <p:sldId id="1556" r:id="rId179"/>
    <p:sldId id="1558" r:id="rId180"/>
    <p:sldId id="1266" r:id="rId181"/>
    <p:sldId id="1561" r:id="rId182"/>
    <p:sldId id="1564" r:id="rId183"/>
    <p:sldId id="1565" r:id="rId184"/>
    <p:sldId id="1567" r:id="rId185"/>
    <p:sldId id="1568" r:id="rId186"/>
    <p:sldId id="1572" r:id="rId187"/>
    <p:sldId id="1573" r:id="rId188"/>
    <p:sldId id="1574" r:id="rId189"/>
    <p:sldId id="1578" r:id="rId190"/>
    <p:sldId id="1579" r:id="rId191"/>
    <p:sldId id="1583" r:id="rId192"/>
    <p:sldId id="1586" r:id="rId193"/>
    <p:sldId id="1588" r:id="rId194"/>
    <p:sldId id="1589" r:id="rId195"/>
    <p:sldId id="1590" r:id="rId196"/>
    <p:sldId id="1594" r:id="rId197"/>
    <p:sldId id="1595" r:id="rId198"/>
    <p:sldId id="1603" r:id="rId199"/>
    <p:sldId id="1604" r:id="rId200"/>
    <p:sldId id="1606" r:id="rId201"/>
    <p:sldId id="1617" r:id="rId202"/>
    <p:sldId id="995" r:id="rId203"/>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5" userDrawn="1">
          <p15:clr>
            <a:srgbClr val="A4A3A4"/>
          </p15:clr>
        </p15:guide>
        <p15:guide id="2" orient="horz" pos="2160" userDrawn="1">
          <p15:clr>
            <a:srgbClr val="A4A3A4"/>
          </p15:clr>
        </p15:guide>
        <p15:guide id="3" pos="29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BVT" initials="A" lastIdx="5" clrIdx="0"/>
  <p:cmAuthor id="2" name="Qu Wanjun" initials="QW" lastIdx="1" clrIdx="1">
    <p:extLst>
      <p:ext uri="{19B8F6BF-5375-455C-9EA6-DF929625EA0E}">
        <p15:presenceInfo xmlns:p15="http://schemas.microsoft.com/office/powerpoint/2012/main" userId="713a32ae8a0b67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6CA"/>
    <a:srgbClr val="FF6600"/>
    <a:srgbClr val="0000FF"/>
    <a:srgbClr val="00FFFF"/>
    <a:srgbClr val="F496C1"/>
    <a:srgbClr val="F79646"/>
    <a:srgbClr val="FFFF00"/>
    <a:srgbClr val="FFC000"/>
    <a:srgbClr val="FFFF99"/>
    <a:srgbClr val="008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3" autoAdjust="0"/>
    <p:restoredTop sz="92219" autoAdjust="0"/>
  </p:normalViewPr>
  <p:slideViewPr>
    <p:cSldViewPr showGuides="1">
      <p:cViewPr varScale="1">
        <p:scale>
          <a:sx n="112" d="100"/>
          <a:sy n="112" d="100"/>
        </p:scale>
        <p:origin x="1930" y="91"/>
      </p:cViewPr>
      <p:guideLst>
        <p:guide orient="horz" pos="2965"/>
        <p:guide orient="horz" pos="2160"/>
        <p:guide pos="2943"/>
      </p:guideLst>
    </p:cSldViewPr>
  </p:slideViewPr>
  <p:outlineViewPr>
    <p:cViewPr>
      <p:scale>
        <a:sx n="33" d="100"/>
        <a:sy n="33" d="100"/>
      </p:scale>
      <p:origin x="0" y="0"/>
    </p:cViewPr>
  </p:outlineViewPr>
  <p:notesTextViewPr>
    <p:cViewPr>
      <p:scale>
        <a:sx n="3" d="2"/>
        <a:sy n="3" d="2"/>
      </p:scale>
      <p:origin x="0" y="0"/>
    </p:cViewPr>
  </p:notesTextViewPr>
  <p:sorterViewPr showFormatting="0">
    <p:cViewPr varScale="1">
      <p:scale>
        <a:sx n="100" d="100"/>
        <a:sy n="100" d="100"/>
      </p:scale>
      <p:origin x="0" y="-34978"/>
    </p:cViewPr>
  </p:sorterViewPr>
  <p:notesViewPr>
    <p:cSldViewPr>
      <p:cViewPr varScale="1">
        <p:scale>
          <a:sx n="78" d="100"/>
          <a:sy n="78" d="100"/>
        </p:scale>
        <p:origin x="3126"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967"/>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HK"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49688" y="0"/>
            <a:ext cx="2946400" cy="496967"/>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HK"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9429671"/>
            <a:ext cx="2946400" cy="49696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HK"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49688" y="9429671"/>
            <a:ext cx="2946400" cy="49696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PMingLiU" panose="02020500000000000000"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92EDE8-E897-4C19-A8EA-B4B390314DBB}" type="slidenum">
              <a:rPr kumimoji="0" lang="zh-HK" altLang="en-US" sz="1200" b="0" i="0" u="none" strike="noStrike" kern="1200" cap="none" spc="0" normalizeH="0" baseline="0" noProof="0">
                <a:ln>
                  <a:noFill/>
                </a:ln>
                <a:solidFill>
                  <a:schemeClr val="tx1"/>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0">
              <a:ln>
                <a:noFill/>
              </a:ln>
              <a:solidFill>
                <a:schemeClr val="tx1"/>
              </a:solidFill>
              <a:effectLst/>
              <a:uLnTx/>
              <a:uFillTx/>
              <a:latin typeface="Calibri" panose="020F0502020204030204" pitchFamily="34" charset="0"/>
              <a:ea typeface="PMingLiU" panose="02020500000000000000" pitchFamily="18" charset="-120"/>
              <a:cs typeface="+mn-cs"/>
            </a:endParaRPr>
          </a:p>
        </p:txBody>
      </p:sp>
    </p:spTree>
    <p:extLst>
      <p:ext uri="{BB962C8B-B14F-4D97-AF65-F5344CB8AC3E}">
        <p14:creationId xmlns:p14="http://schemas.microsoft.com/office/powerpoint/2010/main" val="242113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967"/>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Date Placeholder 2"/>
          <p:cNvSpPr>
            <a:spLocks noGrp="1"/>
          </p:cNvSpPr>
          <p:nvPr>
            <p:ph type="dt" idx="1"/>
          </p:nvPr>
        </p:nvSpPr>
        <p:spPr>
          <a:xfrm>
            <a:off x="3849688" y="0"/>
            <a:ext cx="2946400" cy="496967"/>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79450" y="4715629"/>
            <a:ext cx="5438775" cy="4467939"/>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9429671"/>
            <a:ext cx="2946400" cy="496967"/>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Slide Number Placeholder 6"/>
          <p:cNvSpPr>
            <a:spLocks noGrp="1"/>
          </p:cNvSpPr>
          <p:nvPr>
            <p:ph type="sldNum" sz="quarter" idx="5"/>
          </p:nvPr>
        </p:nvSpPr>
        <p:spPr>
          <a:xfrm>
            <a:off x="3849688" y="9429671"/>
            <a:ext cx="2946400" cy="49696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28640E-6783-4A42-8455-A5AC4FBE1F24}" type="slidenum">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7616235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600" kern="1200">
        <a:solidFill>
          <a:schemeClr val="tx1"/>
        </a:solidFill>
        <a:latin typeface="+mn-lt"/>
        <a:ea typeface="+mn-ea"/>
        <a:cs typeface="+mn-cs"/>
      </a:defRPr>
    </a:lvl1pPr>
    <a:lvl2pPr marL="609585" algn="l" rtl="0" eaLnBrk="0" fontAlgn="base" hangingPunct="0">
      <a:spcBef>
        <a:spcPct val="30000"/>
      </a:spcBef>
      <a:spcAft>
        <a:spcPct val="0"/>
      </a:spcAft>
      <a:defRPr sz="1600" kern="1200">
        <a:solidFill>
          <a:schemeClr val="tx1"/>
        </a:solidFill>
        <a:latin typeface="+mn-lt"/>
        <a:ea typeface="+mn-ea"/>
        <a:cs typeface="+mn-cs"/>
      </a:defRPr>
    </a:lvl2pPr>
    <a:lvl3pPr marL="1219170" algn="l" rtl="0" eaLnBrk="0" fontAlgn="base" hangingPunct="0">
      <a:spcBef>
        <a:spcPct val="30000"/>
      </a:spcBef>
      <a:spcAft>
        <a:spcPct val="0"/>
      </a:spcAft>
      <a:defRPr sz="1600" kern="1200">
        <a:solidFill>
          <a:schemeClr val="tx1"/>
        </a:solidFill>
        <a:latin typeface="+mn-lt"/>
        <a:ea typeface="+mn-ea"/>
        <a:cs typeface="+mn-cs"/>
      </a:defRPr>
    </a:lvl3pPr>
    <a:lvl4pPr marL="1828754" algn="l" rtl="0" eaLnBrk="0" fontAlgn="base" hangingPunct="0">
      <a:spcBef>
        <a:spcPct val="30000"/>
      </a:spcBef>
      <a:spcAft>
        <a:spcPct val="0"/>
      </a:spcAft>
      <a:defRPr sz="1600" kern="1200">
        <a:solidFill>
          <a:schemeClr val="tx1"/>
        </a:solidFill>
        <a:latin typeface="+mn-lt"/>
        <a:ea typeface="+mn-ea"/>
        <a:cs typeface="+mn-cs"/>
      </a:defRPr>
    </a:lvl4pPr>
    <a:lvl5pPr marL="2438339" algn="l" rtl="0" eaLnBrk="0" fontAlgn="base" hangingPunct="0">
      <a:spcBef>
        <a:spcPct val="30000"/>
      </a:spcBef>
      <a:spcAft>
        <a:spcPct val="0"/>
      </a:spcAft>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黑板给出公式，提问面积含义，拓展下</a:t>
            </a:r>
            <a:r>
              <a:rPr lang="en-US" altLang="zh-CN" dirty="0"/>
              <a:t>EUD</a:t>
            </a:r>
            <a:r>
              <a:rPr lang="zh-CN" altLang="en-US" dirty="0"/>
              <a:t>的面积意义</a:t>
            </a:r>
          </a:p>
        </p:txBody>
      </p:sp>
      <p:sp>
        <p:nvSpPr>
          <p:cNvPr id="4" name="灯片编号占位符 3">
            <a:extLst>
              <a:ext uri="{FF2B5EF4-FFF2-40B4-BE49-F238E27FC236}">
                <a16:creationId xmlns:a16="http://schemas.microsoft.com/office/drawing/2014/main" id="{CC563270-751C-47E9-91D0-F0DA5274CA7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28640E-6783-4A42-8455-A5AC4FBE1F24}"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29</a:t>
            </a:fld>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80651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184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7865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7959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064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【解析】抽汽回热循环中部分未完全膨胀的蒸汽从汽轮机中抽出，去加热低温冷却水，这样就使得相同的工质情况下，抽汽回热循环做功小于普通朗肯循环，因而单位质量的水蒸气作功能力降低。</a:t>
            </a:r>
          </a:p>
          <a:p>
            <a:endParaRPr lang="zh-CN" altLang="en-US" dirty="0"/>
          </a:p>
        </p:txBody>
      </p:sp>
    </p:spTree>
    <p:extLst>
      <p:ext uri="{BB962C8B-B14F-4D97-AF65-F5344CB8AC3E}">
        <p14:creationId xmlns:p14="http://schemas.microsoft.com/office/powerpoint/2010/main" val="134218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256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0219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516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993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米格</a:t>
            </a:r>
            <a:r>
              <a:rPr lang="en-US" altLang="zh-CN" dirty="0"/>
              <a:t>25  </a:t>
            </a:r>
            <a:r>
              <a:rPr lang="zh-CN" altLang="en-US" dirty="0"/>
              <a:t>不锈钢机体</a:t>
            </a:r>
          </a:p>
        </p:txBody>
      </p:sp>
    </p:spTree>
    <p:extLst>
      <p:ext uri="{BB962C8B-B14F-4D97-AF65-F5344CB8AC3E}">
        <p14:creationId xmlns:p14="http://schemas.microsoft.com/office/powerpoint/2010/main" val="301010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0694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532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64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95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5E2BF67-D6AA-4F83-9381-3038EA9E75B9}"/>
              </a:ext>
            </a:extLst>
          </p:cNvPr>
          <p:cNvCxnSpPr/>
          <p:nvPr userDrawn="1"/>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46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223999"/>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64"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wanjunqu@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0.wmf"/><Relationship Id="rId7" Type="http://schemas.openxmlformats.org/officeDocument/2006/relationships/image" Target="../media/image242.emf"/><Relationship Id="rId2" Type="http://schemas.openxmlformats.org/officeDocument/2006/relationships/oleObject" Target="../embeddings/oleObject213.bin"/><Relationship Id="rId1" Type="http://schemas.openxmlformats.org/officeDocument/2006/relationships/slideLayout" Target="../slideLayouts/slideLayout2.xml"/><Relationship Id="rId6" Type="http://schemas.openxmlformats.org/officeDocument/2006/relationships/oleObject" Target="../embeddings/oleObject215.bin"/><Relationship Id="rId5" Type="http://schemas.openxmlformats.org/officeDocument/2006/relationships/image" Target="../media/image241.wmf"/><Relationship Id="rId4" Type="http://schemas.openxmlformats.org/officeDocument/2006/relationships/oleObject" Target="../embeddings/oleObject214.bin"/></Relationships>
</file>

<file path=ppt/slides/_rels/slide102.xml.rels><?xml version="1.0" encoding="UTF-8" standalone="yes"?>
<Relationships xmlns="http://schemas.openxmlformats.org/package/2006/relationships"><Relationship Id="rId3" Type="http://schemas.openxmlformats.org/officeDocument/2006/relationships/image" Target="../media/image243.emf"/><Relationship Id="rId7" Type="http://schemas.openxmlformats.org/officeDocument/2006/relationships/image" Target="../media/image245.emf"/><Relationship Id="rId2" Type="http://schemas.openxmlformats.org/officeDocument/2006/relationships/oleObject" Target="../embeddings/oleObject216.bin"/><Relationship Id="rId1" Type="http://schemas.openxmlformats.org/officeDocument/2006/relationships/slideLayout" Target="../slideLayouts/slideLayout2.xml"/><Relationship Id="rId6" Type="http://schemas.openxmlformats.org/officeDocument/2006/relationships/oleObject" Target="../embeddings/oleObject218.bin"/><Relationship Id="rId5" Type="http://schemas.openxmlformats.org/officeDocument/2006/relationships/image" Target="../media/image244.emf"/><Relationship Id="rId4" Type="http://schemas.openxmlformats.org/officeDocument/2006/relationships/oleObject" Target="../embeddings/oleObject217.bin"/></Relationships>
</file>

<file path=ppt/slides/_rels/slide103.x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oleObject" Target="../embeddings/oleObject219.bin"/><Relationship Id="rId7" Type="http://schemas.openxmlformats.org/officeDocument/2006/relationships/oleObject" Target="../embeddings/oleObject221.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7.emf"/><Relationship Id="rId5" Type="http://schemas.openxmlformats.org/officeDocument/2006/relationships/oleObject" Target="../embeddings/oleObject220.bin"/><Relationship Id="rId4" Type="http://schemas.openxmlformats.org/officeDocument/2006/relationships/image" Target="../media/image246.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oleObject" Target="../embeddings/oleObject222.bin"/><Relationship Id="rId1" Type="http://schemas.openxmlformats.org/officeDocument/2006/relationships/slideLayout" Target="../slideLayouts/slideLayout2.xml"/><Relationship Id="rId5" Type="http://schemas.openxmlformats.org/officeDocument/2006/relationships/image" Target="../media/image250.wmf"/><Relationship Id="rId4" Type="http://schemas.openxmlformats.org/officeDocument/2006/relationships/oleObject" Target="../embeddings/oleObject223.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oleObject" Target="../embeddings/oleObject224.bin"/><Relationship Id="rId1" Type="http://schemas.openxmlformats.org/officeDocument/2006/relationships/slideLayout" Target="../slideLayouts/slideLayout2.xml"/><Relationship Id="rId5" Type="http://schemas.openxmlformats.org/officeDocument/2006/relationships/image" Target="../media/image252.wmf"/><Relationship Id="rId4" Type="http://schemas.openxmlformats.org/officeDocument/2006/relationships/oleObject" Target="../embeddings/oleObject225.bin"/></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29.bin"/><Relationship Id="rId13" Type="http://schemas.openxmlformats.org/officeDocument/2006/relationships/image" Target="../media/image258.wmf"/><Relationship Id="rId3" Type="http://schemas.openxmlformats.org/officeDocument/2006/relationships/image" Target="../media/image253.wmf"/><Relationship Id="rId7" Type="http://schemas.openxmlformats.org/officeDocument/2006/relationships/image" Target="../media/image255.wmf"/><Relationship Id="rId12" Type="http://schemas.openxmlformats.org/officeDocument/2006/relationships/oleObject" Target="../embeddings/oleObject231.bin"/><Relationship Id="rId2" Type="http://schemas.openxmlformats.org/officeDocument/2006/relationships/oleObject" Target="../embeddings/oleObject226.bin"/><Relationship Id="rId1" Type="http://schemas.openxmlformats.org/officeDocument/2006/relationships/slideLayout" Target="../slideLayouts/slideLayout2.xml"/><Relationship Id="rId6" Type="http://schemas.openxmlformats.org/officeDocument/2006/relationships/oleObject" Target="../embeddings/oleObject228.bin"/><Relationship Id="rId11" Type="http://schemas.openxmlformats.org/officeDocument/2006/relationships/image" Target="../media/image257.wmf"/><Relationship Id="rId5" Type="http://schemas.openxmlformats.org/officeDocument/2006/relationships/image" Target="../media/image254.wmf"/><Relationship Id="rId10" Type="http://schemas.openxmlformats.org/officeDocument/2006/relationships/oleObject" Target="../embeddings/oleObject230.bin"/><Relationship Id="rId4" Type="http://schemas.openxmlformats.org/officeDocument/2006/relationships/oleObject" Target="../embeddings/oleObject227.bin"/><Relationship Id="rId9" Type="http://schemas.openxmlformats.org/officeDocument/2006/relationships/image" Target="../media/image256.e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264.emf"/><Relationship Id="rId3" Type="http://schemas.openxmlformats.org/officeDocument/2006/relationships/image" Target="../media/image259.wmf"/><Relationship Id="rId7" Type="http://schemas.openxmlformats.org/officeDocument/2006/relationships/image" Target="../media/image261.emf"/><Relationship Id="rId12" Type="http://schemas.openxmlformats.org/officeDocument/2006/relationships/oleObject" Target="../embeddings/oleObject237.bin"/><Relationship Id="rId17" Type="http://schemas.openxmlformats.org/officeDocument/2006/relationships/image" Target="../media/image266.emf"/><Relationship Id="rId2" Type="http://schemas.openxmlformats.org/officeDocument/2006/relationships/oleObject" Target="../embeddings/oleObject232.bin"/><Relationship Id="rId16" Type="http://schemas.openxmlformats.org/officeDocument/2006/relationships/oleObject" Target="../embeddings/oleObject239.bin"/><Relationship Id="rId1" Type="http://schemas.openxmlformats.org/officeDocument/2006/relationships/slideLayout" Target="../slideLayouts/slideLayout2.xml"/><Relationship Id="rId6" Type="http://schemas.openxmlformats.org/officeDocument/2006/relationships/oleObject" Target="../embeddings/oleObject234.bin"/><Relationship Id="rId11" Type="http://schemas.openxmlformats.org/officeDocument/2006/relationships/image" Target="../media/image263.emf"/><Relationship Id="rId5" Type="http://schemas.openxmlformats.org/officeDocument/2006/relationships/image" Target="../media/image260.emf"/><Relationship Id="rId15" Type="http://schemas.openxmlformats.org/officeDocument/2006/relationships/image" Target="../media/image265.wmf"/><Relationship Id="rId10" Type="http://schemas.openxmlformats.org/officeDocument/2006/relationships/oleObject" Target="../embeddings/oleObject236.bin"/><Relationship Id="rId4" Type="http://schemas.openxmlformats.org/officeDocument/2006/relationships/oleObject" Target="../embeddings/oleObject233.bin"/><Relationship Id="rId9" Type="http://schemas.openxmlformats.org/officeDocument/2006/relationships/image" Target="../media/image262.emf"/><Relationship Id="rId14" Type="http://schemas.openxmlformats.org/officeDocument/2006/relationships/oleObject" Target="../embeddings/oleObject238.bin"/></Relationships>
</file>

<file path=ppt/slides/_rels/slide112.xml.rels><?xml version="1.0" encoding="UTF-8" standalone="yes"?>
<Relationships xmlns="http://schemas.openxmlformats.org/package/2006/relationships"><Relationship Id="rId13" Type="http://schemas.openxmlformats.org/officeDocument/2006/relationships/image" Target="../media/image272.emf"/><Relationship Id="rId18" Type="http://schemas.openxmlformats.org/officeDocument/2006/relationships/oleObject" Target="../embeddings/oleObject248.bin"/><Relationship Id="rId26" Type="http://schemas.openxmlformats.org/officeDocument/2006/relationships/oleObject" Target="../embeddings/oleObject252.bin"/><Relationship Id="rId3" Type="http://schemas.openxmlformats.org/officeDocument/2006/relationships/image" Target="../media/image267.wmf"/><Relationship Id="rId21" Type="http://schemas.openxmlformats.org/officeDocument/2006/relationships/image" Target="../media/image276.wmf"/><Relationship Id="rId7" Type="http://schemas.openxmlformats.org/officeDocument/2006/relationships/image" Target="../media/image269.emf"/><Relationship Id="rId12" Type="http://schemas.openxmlformats.org/officeDocument/2006/relationships/oleObject" Target="../embeddings/oleObject245.bin"/><Relationship Id="rId17" Type="http://schemas.openxmlformats.org/officeDocument/2006/relationships/image" Target="../media/image274.wmf"/><Relationship Id="rId25" Type="http://schemas.openxmlformats.org/officeDocument/2006/relationships/image" Target="../media/image278.wmf"/><Relationship Id="rId33" Type="http://schemas.openxmlformats.org/officeDocument/2006/relationships/image" Target="../media/image282.wmf"/><Relationship Id="rId2" Type="http://schemas.openxmlformats.org/officeDocument/2006/relationships/oleObject" Target="../embeddings/oleObject240.bin"/><Relationship Id="rId16" Type="http://schemas.openxmlformats.org/officeDocument/2006/relationships/oleObject" Target="../embeddings/oleObject247.bin"/><Relationship Id="rId20" Type="http://schemas.openxmlformats.org/officeDocument/2006/relationships/oleObject" Target="../embeddings/oleObject249.bin"/><Relationship Id="rId29" Type="http://schemas.openxmlformats.org/officeDocument/2006/relationships/image" Target="../media/image280.emf"/><Relationship Id="rId1" Type="http://schemas.openxmlformats.org/officeDocument/2006/relationships/slideLayout" Target="../slideLayouts/slideLayout2.xml"/><Relationship Id="rId6" Type="http://schemas.openxmlformats.org/officeDocument/2006/relationships/oleObject" Target="../embeddings/oleObject242.bin"/><Relationship Id="rId11" Type="http://schemas.openxmlformats.org/officeDocument/2006/relationships/image" Target="../media/image271.emf"/><Relationship Id="rId24" Type="http://schemas.openxmlformats.org/officeDocument/2006/relationships/oleObject" Target="../embeddings/oleObject251.bin"/><Relationship Id="rId32" Type="http://schemas.openxmlformats.org/officeDocument/2006/relationships/oleObject" Target="../embeddings/oleObject255.bin"/><Relationship Id="rId5" Type="http://schemas.openxmlformats.org/officeDocument/2006/relationships/image" Target="../media/image268.wmf"/><Relationship Id="rId15" Type="http://schemas.openxmlformats.org/officeDocument/2006/relationships/image" Target="../media/image273.emf"/><Relationship Id="rId23" Type="http://schemas.openxmlformats.org/officeDocument/2006/relationships/image" Target="../media/image277.emf"/><Relationship Id="rId28" Type="http://schemas.openxmlformats.org/officeDocument/2006/relationships/oleObject" Target="../embeddings/oleObject253.bin"/><Relationship Id="rId10" Type="http://schemas.openxmlformats.org/officeDocument/2006/relationships/oleObject" Target="../embeddings/oleObject244.bin"/><Relationship Id="rId19" Type="http://schemas.openxmlformats.org/officeDocument/2006/relationships/image" Target="../media/image275.emf"/><Relationship Id="rId31" Type="http://schemas.openxmlformats.org/officeDocument/2006/relationships/image" Target="../media/image281.wmf"/><Relationship Id="rId4" Type="http://schemas.openxmlformats.org/officeDocument/2006/relationships/oleObject" Target="../embeddings/oleObject241.bin"/><Relationship Id="rId9" Type="http://schemas.openxmlformats.org/officeDocument/2006/relationships/image" Target="../media/image270.emf"/><Relationship Id="rId14" Type="http://schemas.openxmlformats.org/officeDocument/2006/relationships/oleObject" Target="../embeddings/oleObject246.bin"/><Relationship Id="rId22" Type="http://schemas.openxmlformats.org/officeDocument/2006/relationships/oleObject" Target="../embeddings/oleObject250.bin"/><Relationship Id="rId27" Type="http://schemas.openxmlformats.org/officeDocument/2006/relationships/image" Target="../media/image279.wmf"/><Relationship Id="rId30" Type="http://schemas.openxmlformats.org/officeDocument/2006/relationships/oleObject" Target="../embeddings/oleObject254.bin"/><Relationship Id="rId8" Type="http://schemas.openxmlformats.org/officeDocument/2006/relationships/oleObject" Target="../embeddings/oleObject243.bin"/></Relationships>
</file>

<file path=ppt/slides/_rels/slide113.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oleObject" Target="../embeddings/oleObject256.bin"/><Relationship Id="rId7" Type="http://schemas.openxmlformats.org/officeDocument/2006/relationships/oleObject" Target="../embeddings/oleObject258.bin"/><Relationship Id="rId12" Type="http://schemas.openxmlformats.org/officeDocument/2006/relationships/image" Target="../media/image288.emf"/><Relationship Id="rId2" Type="http://schemas.openxmlformats.org/officeDocument/2006/relationships/image" Target="../media/image283.jpeg"/><Relationship Id="rId1" Type="http://schemas.openxmlformats.org/officeDocument/2006/relationships/slideLayout" Target="../slideLayouts/slideLayout2.xml"/><Relationship Id="rId6" Type="http://schemas.openxmlformats.org/officeDocument/2006/relationships/image" Target="../media/image285.wmf"/><Relationship Id="rId11" Type="http://schemas.openxmlformats.org/officeDocument/2006/relationships/oleObject" Target="../embeddings/oleObject260.bin"/><Relationship Id="rId5" Type="http://schemas.openxmlformats.org/officeDocument/2006/relationships/oleObject" Target="../embeddings/oleObject257.bin"/><Relationship Id="rId10" Type="http://schemas.openxmlformats.org/officeDocument/2006/relationships/image" Target="../media/image287.emf"/><Relationship Id="rId4" Type="http://schemas.openxmlformats.org/officeDocument/2006/relationships/image" Target="../media/image284.wmf"/><Relationship Id="rId9" Type="http://schemas.openxmlformats.org/officeDocument/2006/relationships/oleObject" Target="../embeddings/oleObject259.bin"/></Relationships>
</file>

<file path=ppt/slides/_rels/slide114.x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oleObject" Target="../embeddings/oleObject261.bin"/><Relationship Id="rId1" Type="http://schemas.openxmlformats.org/officeDocument/2006/relationships/slideLayout" Target="../slideLayouts/slideLayout2.xml"/><Relationship Id="rId5" Type="http://schemas.openxmlformats.org/officeDocument/2006/relationships/image" Target="../media/image290.wmf"/><Relationship Id="rId4" Type="http://schemas.openxmlformats.org/officeDocument/2006/relationships/oleObject" Target="../embeddings/oleObject262.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91.wmf"/><Relationship Id="rId7" Type="http://schemas.openxmlformats.org/officeDocument/2006/relationships/image" Target="../media/image293.wmf"/><Relationship Id="rId2" Type="http://schemas.openxmlformats.org/officeDocument/2006/relationships/oleObject" Target="../embeddings/oleObject263.bin"/><Relationship Id="rId1" Type="http://schemas.openxmlformats.org/officeDocument/2006/relationships/slideLayout" Target="../slideLayouts/slideLayout2.xml"/><Relationship Id="rId6" Type="http://schemas.openxmlformats.org/officeDocument/2006/relationships/oleObject" Target="../embeddings/oleObject265.bin"/><Relationship Id="rId5" Type="http://schemas.openxmlformats.org/officeDocument/2006/relationships/image" Target="../media/image292.emf"/><Relationship Id="rId4" Type="http://schemas.openxmlformats.org/officeDocument/2006/relationships/oleObject" Target="../embeddings/oleObject264.bin"/><Relationship Id="rId9" Type="http://schemas.openxmlformats.org/officeDocument/2006/relationships/image" Target="../media/image294.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70.bin"/><Relationship Id="rId3" Type="http://schemas.openxmlformats.org/officeDocument/2006/relationships/image" Target="../media/image295.wmf"/><Relationship Id="rId7" Type="http://schemas.openxmlformats.org/officeDocument/2006/relationships/image" Target="../media/image297.wmf"/><Relationship Id="rId2" Type="http://schemas.openxmlformats.org/officeDocument/2006/relationships/oleObject" Target="../embeddings/oleObject267.bin"/><Relationship Id="rId1" Type="http://schemas.openxmlformats.org/officeDocument/2006/relationships/slideLayout" Target="../slideLayouts/slideLayout2.xml"/><Relationship Id="rId6" Type="http://schemas.openxmlformats.org/officeDocument/2006/relationships/oleObject" Target="../embeddings/oleObject269.bin"/><Relationship Id="rId5" Type="http://schemas.openxmlformats.org/officeDocument/2006/relationships/image" Target="../media/image296.wmf"/><Relationship Id="rId4" Type="http://schemas.openxmlformats.org/officeDocument/2006/relationships/oleObject" Target="../embeddings/oleObject268.bin"/><Relationship Id="rId9" Type="http://schemas.openxmlformats.org/officeDocument/2006/relationships/image" Target="../media/image298.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74.bin"/><Relationship Id="rId13" Type="http://schemas.openxmlformats.org/officeDocument/2006/relationships/image" Target="../media/image304.emf"/><Relationship Id="rId3" Type="http://schemas.openxmlformats.org/officeDocument/2006/relationships/image" Target="../media/image299.emf"/><Relationship Id="rId7" Type="http://schemas.openxmlformats.org/officeDocument/2006/relationships/image" Target="../media/image301.emf"/><Relationship Id="rId12" Type="http://schemas.openxmlformats.org/officeDocument/2006/relationships/oleObject" Target="../embeddings/oleObject276.bin"/><Relationship Id="rId17" Type="http://schemas.openxmlformats.org/officeDocument/2006/relationships/image" Target="../media/image306.wmf"/><Relationship Id="rId2" Type="http://schemas.openxmlformats.org/officeDocument/2006/relationships/oleObject" Target="../embeddings/oleObject271.bin"/><Relationship Id="rId16" Type="http://schemas.openxmlformats.org/officeDocument/2006/relationships/oleObject" Target="../embeddings/oleObject278.bin"/><Relationship Id="rId1" Type="http://schemas.openxmlformats.org/officeDocument/2006/relationships/slideLayout" Target="../slideLayouts/slideLayout2.xml"/><Relationship Id="rId6" Type="http://schemas.openxmlformats.org/officeDocument/2006/relationships/oleObject" Target="../embeddings/oleObject273.bin"/><Relationship Id="rId11" Type="http://schemas.openxmlformats.org/officeDocument/2006/relationships/image" Target="../media/image303.emf"/><Relationship Id="rId5" Type="http://schemas.openxmlformats.org/officeDocument/2006/relationships/image" Target="../media/image300.emf"/><Relationship Id="rId15" Type="http://schemas.openxmlformats.org/officeDocument/2006/relationships/image" Target="../media/image305.emf"/><Relationship Id="rId10" Type="http://schemas.openxmlformats.org/officeDocument/2006/relationships/oleObject" Target="../embeddings/oleObject275.bin"/><Relationship Id="rId4" Type="http://schemas.openxmlformats.org/officeDocument/2006/relationships/oleObject" Target="../embeddings/oleObject272.bin"/><Relationship Id="rId9" Type="http://schemas.openxmlformats.org/officeDocument/2006/relationships/image" Target="../media/image302.wmf"/><Relationship Id="rId14" Type="http://schemas.openxmlformats.org/officeDocument/2006/relationships/oleObject" Target="../embeddings/oleObject277.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312.wmf"/><Relationship Id="rId18" Type="http://schemas.openxmlformats.org/officeDocument/2006/relationships/oleObject" Target="../embeddings/oleObject287.bin"/><Relationship Id="rId3" Type="http://schemas.openxmlformats.org/officeDocument/2006/relationships/image" Target="../media/image307.wmf"/><Relationship Id="rId7" Type="http://schemas.openxmlformats.org/officeDocument/2006/relationships/image" Target="../media/image309.emf"/><Relationship Id="rId12" Type="http://schemas.openxmlformats.org/officeDocument/2006/relationships/oleObject" Target="../embeddings/oleObject284.bin"/><Relationship Id="rId17" Type="http://schemas.openxmlformats.org/officeDocument/2006/relationships/image" Target="../media/image314.wmf"/><Relationship Id="rId2" Type="http://schemas.openxmlformats.org/officeDocument/2006/relationships/oleObject" Target="../embeddings/oleObject279.bin"/><Relationship Id="rId16" Type="http://schemas.openxmlformats.org/officeDocument/2006/relationships/oleObject" Target="../embeddings/oleObject286.bin"/><Relationship Id="rId1" Type="http://schemas.openxmlformats.org/officeDocument/2006/relationships/slideLayout" Target="../slideLayouts/slideLayout2.xml"/><Relationship Id="rId6" Type="http://schemas.openxmlformats.org/officeDocument/2006/relationships/oleObject" Target="../embeddings/oleObject281.bin"/><Relationship Id="rId11" Type="http://schemas.openxmlformats.org/officeDocument/2006/relationships/image" Target="../media/image311.wmf"/><Relationship Id="rId5" Type="http://schemas.openxmlformats.org/officeDocument/2006/relationships/image" Target="../media/image308.wmf"/><Relationship Id="rId15" Type="http://schemas.openxmlformats.org/officeDocument/2006/relationships/image" Target="../media/image313.wmf"/><Relationship Id="rId10" Type="http://schemas.openxmlformats.org/officeDocument/2006/relationships/oleObject" Target="../embeddings/oleObject283.bin"/><Relationship Id="rId19" Type="http://schemas.openxmlformats.org/officeDocument/2006/relationships/image" Target="../media/image315.emf"/><Relationship Id="rId4" Type="http://schemas.openxmlformats.org/officeDocument/2006/relationships/oleObject" Target="../embeddings/oleObject280.bin"/><Relationship Id="rId9" Type="http://schemas.openxmlformats.org/officeDocument/2006/relationships/image" Target="../media/image310.wmf"/><Relationship Id="rId14" Type="http://schemas.openxmlformats.org/officeDocument/2006/relationships/oleObject" Target="../embeddings/oleObject285.bin"/></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8.wmf"/><Relationship Id="rId4"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jpeg"/><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oleObject" Target="../embeddings/oleObject288.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image" Target="../media/image319.wmf"/><Relationship Id="rId7" Type="http://schemas.openxmlformats.org/officeDocument/2006/relationships/image" Target="../media/image321.wmf"/><Relationship Id="rId2" Type="http://schemas.openxmlformats.org/officeDocument/2006/relationships/oleObject" Target="../embeddings/oleObject289.bin"/><Relationship Id="rId1" Type="http://schemas.openxmlformats.org/officeDocument/2006/relationships/slideLayout" Target="../slideLayouts/slideLayout2.xml"/><Relationship Id="rId6" Type="http://schemas.openxmlformats.org/officeDocument/2006/relationships/oleObject" Target="../embeddings/oleObject291.bin"/><Relationship Id="rId11" Type="http://schemas.openxmlformats.org/officeDocument/2006/relationships/image" Target="../media/image323.png"/><Relationship Id="rId5" Type="http://schemas.openxmlformats.org/officeDocument/2006/relationships/image" Target="../media/image320.wmf"/><Relationship Id="rId10" Type="http://schemas.openxmlformats.org/officeDocument/2006/relationships/oleObject" Target="../embeddings/oleObject293.bin"/><Relationship Id="rId4" Type="http://schemas.openxmlformats.org/officeDocument/2006/relationships/oleObject" Target="../embeddings/oleObject290.bin"/><Relationship Id="rId9" Type="http://schemas.openxmlformats.org/officeDocument/2006/relationships/image" Target="../media/image322.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97.bin"/><Relationship Id="rId13" Type="http://schemas.openxmlformats.org/officeDocument/2006/relationships/image" Target="../media/image329.wmf"/><Relationship Id="rId3" Type="http://schemas.openxmlformats.org/officeDocument/2006/relationships/image" Target="../media/image324.png"/><Relationship Id="rId7" Type="http://schemas.openxmlformats.org/officeDocument/2006/relationships/image" Target="../media/image326.wmf"/><Relationship Id="rId12" Type="http://schemas.openxmlformats.org/officeDocument/2006/relationships/oleObject" Target="../embeddings/oleObject299.bin"/><Relationship Id="rId17" Type="http://schemas.openxmlformats.org/officeDocument/2006/relationships/image" Target="../media/image331.wmf"/><Relationship Id="rId2" Type="http://schemas.openxmlformats.org/officeDocument/2006/relationships/oleObject" Target="../embeddings/oleObject294.bin"/><Relationship Id="rId16" Type="http://schemas.openxmlformats.org/officeDocument/2006/relationships/oleObject" Target="../embeddings/oleObject301.bin"/><Relationship Id="rId1" Type="http://schemas.openxmlformats.org/officeDocument/2006/relationships/slideLayout" Target="../slideLayouts/slideLayout2.xml"/><Relationship Id="rId6" Type="http://schemas.openxmlformats.org/officeDocument/2006/relationships/oleObject" Target="../embeddings/oleObject296.bin"/><Relationship Id="rId11" Type="http://schemas.openxmlformats.org/officeDocument/2006/relationships/image" Target="../media/image328.wmf"/><Relationship Id="rId5" Type="http://schemas.openxmlformats.org/officeDocument/2006/relationships/image" Target="../media/image325.wmf"/><Relationship Id="rId15" Type="http://schemas.openxmlformats.org/officeDocument/2006/relationships/image" Target="../media/image330.wmf"/><Relationship Id="rId10" Type="http://schemas.openxmlformats.org/officeDocument/2006/relationships/oleObject" Target="../embeddings/oleObject298.bin"/><Relationship Id="rId4" Type="http://schemas.openxmlformats.org/officeDocument/2006/relationships/oleObject" Target="../embeddings/oleObject295.bin"/><Relationship Id="rId9" Type="http://schemas.openxmlformats.org/officeDocument/2006/relationships/image" Target="../media/image327.wmf"/><Relationship Id="rId14" Type="http://schemas.openxmlformats.org/officeDocument/2006/relationships/oleObject" Target="../embeddings/oleObject300.bin"/></Relationships>
</file>

<file path=ppt/slides/_rels/slide125.xml.rels><?xml version="1.0" encoding="UTF-8" standalone="yes"?>
<Relationships xmlns="http://schemas.openxmlformats.org/package/2006/relationships"><Relationship Id="rId8" Type="http://schemas.openxmlformats.org/officeDocument/2006/relationships/image" Target="../media/image334.wmf"/><Relationship Id="rId13" Type="http://schemas.openxmlformats.org/officeDocument/2006/relationships/oleObject" Target="../embeddings/oleObject307.bin"/><Relationship Id="rId3" Type="http://schemas.openxmlformats.org/officeDocument/2006/relationships/oleObject" Target="../embeddings/oleObject302.bin"/><Relationship Id="rId7" Type="http://schemas.openxmlformats.org/officeDocument/2006/relationships/oleObject" Target="../embeddings/oleObject304.bin"/><Relationship Id="rId12" Type="http://schemas.openxmlformats.org/officeDocument/2006/relationships/image" Target="../media/image3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3.wmf"/><Relationship Id="rId11" Type="http://schemas.openxmlformats.org/officeDocument/2006/relationships/oleObject" Target="../embeddings/oleObject306.bin"/><Relationship Id="rId5" Type="http://schemas.openxmlformats.org/officeDocument/2006/relationships/oleObject" Target="../embeddings/oleObject303.bin"/><Relationship Id="rId10" Type="http://schemas.openxmlformats.org/officeDocument/2006/relationships/image" Target="../media/image335.wmf"/><Relationship Id="rId4" Type="http://schemas.openxmlformats.org/officeDocument/2006/relationships/image" Target="../media/image332.wmf"/><Relationship Id="rId9" Type="http://schemas.openxmlformats.org/officeDocument/2006/relationships/oleObject" Target="../embeddings/oleObject305.bin"/><Relationship Id="rId14" Type="http://schemas.openxmlformats.org/officeDocument/2006/relationships/image" Target="../media/image337.png"/></Relationships>
</file>

<file path=ppt/slides/_rels/slide126.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42.wmf"/><Relationship Id="rId2" Type="http://schemas.openxmlformats.org/officeDocument/2006/relationships/notesSlide" Target="../notesSlides/notesSlide7.xml"/><Relationship Id="rId16" Type="http://schemas.openxmlformats.org/officeDocument/2006/relationships/image" Target="../media/image344.wmf"/><Relationship Id="rId1" Type="http://schemas.openxmlformats.org/officeDocument/2006/relationships/slideLayout" Target="../slideLayouts/slideLayout2.xml"/><Relationship Id="rId6" Type="http://schemas.openxmlformats.org/officeDocument/2006/relationships/image" Target="../media/image339.wmf"/><Relationship Id="rId11" Type="http://schemas.openxmlformats.org/officeDocument/2006/relationships/oleObject" Target="../embeddings/oleObject312.bin"/><Relationship Id="rId5" Type="http://schemas.openxmlformats.org/officeDocument/2006/relationships/oleObject" Target="../embeddings/oleObject309.bin"/><Relationship Id="rId15" Type="http://schemas.openxmlformats.org/officeDocument/2006/relationships/oleObject" Target="../embeddings/oleObject314.bin"/><Relationship Id="rId10" Type="http://schemas.openxmlformats.org/officeDocument/2006/relationships/image" Target="../media/image341.wmf"/><Relationship Id="rId4" Type="http://schemas.openxmlformats.org/officeDocument/2006/relationships/image" Target="../media/image338.wmf"/><Relationship Id="rId9" Type="http://schemas.openxmlformats.org/officeDocument/2006/relationships/oleObject" Target="../embeddings/oleObject311.bin"/><Relationship Id="rId14" Type="http://schemas.openxmlformats.org/officeDocument/2006/relationships/image" Target="../media/image343.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18.bin"/><Relationship Id="rId13" Type="http://schemas.openxmlformats.org/officeDocument/2006/relationships/image" Target="../media/image350.wmf"/><Relationship Id="rId18" Type="http://schemas.openxmlformats.org/officeDocument/2006/relationships/oleObject" Target="../embeddings/oleObject323.bin"/><Relationship Id="rId3" Type="http://schemas.openxmlformats.org/officeDocument/2006/relationships/image" Target="../media/image345.wmf"/><Relationship Id="rId7" Type="http://schemas.openxmlformats.org/officeDocument/2006/relationships/image" Target="../media/image347.wmf"/><Relationship Id="rId12" Type="http://schemas.openxmlformats.org/officeDocument/2006/relationships/oleObject" Target="../embeddings/oleObject320.bin"/><Relationship Id="rId17" Type="http://schemas.openxmlformats.org/officeDocument/2006/relationships/image" Target="../media/image352.wmf"/><Relationship Id="rId2" Type="http://schemas.openxmlformats.org/officeDocument/2006/relationships/oleObject" Target="../embeddings/oleObject315.bin"/><Relationship Id="rId16" Type="http://schemas.openxmlformats.org/officeDocument/2006/relationships/oleObject" Target="../embeddings/oleObject322.bin"/><Relationship Id="rId1" Type="http://schemas.openxmlformats.org/officeDocument/2006/relationships/slideLayout" Target="../slideLayouts/slideLayout2.xml"/><Relationship Id="rId6" Type="http://schemas.openxmlformats.org/officeDocument/2006/relationships/oleObject" Target="../embeddings/oleObject317.bin"/><Relationship Id="rId11" Type="http://schemas.openxmlformats.org/officeDocument/2006/relationships/image" Target="../media/image349.wmf"/><Relationship Id="rId5" Type="http://schemas.openxmlformats.org/officeDocument/2006/relationships/image" Target="../media/image346.wmf"/><Relationship Id="rId15" Type="http://schemas.openxmlformats.org/officeDocument/2006/relationships/image" Target="../media/image351.wmf"/><Relationship Id="rId10" Type="http://schemas.openxmlformats.org/officeDocument/2006/relationships/oleObject" Target="../embeddings/oleObject319.bin"/><Relationship Id="rId19" Type="http://schemas.openxmlformats.org/officeDocument/2006/relationships/image" Target="../media/image353.wmf"/><Relationship Id="rId4" Type="http://schemas.openxmlformats.org/officeDocument/2006/relationships/oleObject" Target="../embeddings/oleObject316.bin"/><Relationship Id="rId9" Type="http://schemas.openxmlformats.org/officeDocument/2006/relationships/image" Target="../media/image348.wmf"/><Relationship Id="rId14" Type="http://schemas.openxmlformats.org/officeDocument/2006/relationships/oleObject" Target="../embeddings/oleObject321.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27.bin"/><Relationship Id="rId13" Type="http://schemas.openxmlformats.org/officeDocument/2006/relationships/image" Target="../media/image359.wmf"/><Relationship Id="rId3" Type="http://schemas.openxmlformats.org/officeDocument/2006/relationships/image" Target="../media/image354.wmf"/><Relationship Id="rId7" Type="http://schemas.openxmlformats.org/officeDocument/2006/relationships/image" Target="../media/image356.wmf"/><Relationship Id="rId12" Type="http://schemas.openxmlformats.org/officeDocument/2006/relationships/oleObject" Target="../embeddings/oleObject329.bin"/><Relationship Id="rId2" Type="http://schemas.openxmlformats.org/officeDocument/2006/relationships/oleObject" Target="../embeddings/oleObject324.bin"/><Relationship Id="rId1" Type="http://schemas.openxmlformats.org/officeDocument/2006/relationships/slideLayout" Target="../slideLayouts/slideLayout2.xml"/><Relationship Id="rId6" Type="http://schemas.openxmlformats.org/officeDocument/2006/relationships/oleObject" Target="../embeddings/oleObject326.bin"/><Relationship Id="rId11" Type="http://schemas.openxmlformats.org/officeDocument/2006/relationships/image" Target="../media/image358.wmf"/><Relationship Id="rId5" Type="http://schemas.openxmlformats.org/officeDocument/2006/relationships/image" Target="../media/image355.wmf"/><Relationship Id="rId15" Type="http://schemas.openxmlformats.org/officeDocument/2006/relationships/image" Target="../media/image360.wmf"/><Relationship Id="rId10" Type="http://schemas.openxmlformats.org/officeDocument/2006/relationships/oleObject" Target="../embeddings/oleObject328.bin"/><Relationship Id="rId4" Type="http://schemas.openxmlformats.org/officeDocument/2006/relationships/oleObject" Target="../embeddings/oleObject325.bin"/><Relationship Id="rId9" Type="http://schemas.openxmlformats.org/officeDocument/2006/relationships/image" Target="../media/image357.wmf"/><Relationship Id="rId14" Type="http://schemas.openxmlformats.org/officeDocument/2006/relationships/oleObject" Target="../embeddings/oleObject330.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image" Target="../media/image361.wmf"/><Relationship Id="rId7" Type="http://schemas.openxmlformats.org/officeDocument/2006/relationships/image" Target="../media/image363.wmf"/><Relationship Id="rId2" Type="http://schemas.openxmlformats.org/officeDocument/2006/relationships/oleObject" Target="../embeddings/oleObject331.bin"/><Relationship Id="rId1" Type="http://schemas.openxmlformats.org/officeDocument/2006/relationships/slideLayout" Target="../slideLayouts/slideLayout2.xml"/><Relationship Id="rId6" Type="http://schemas.openxmlformats.org/officeDocument/2006/relationships/oleObject" Target="../embeddings/oleObject333.bin"/><Relationship Id="rId11" Type="http://schemas.openxmlformats.org/officeDocument/2006/relationships/image" Target="../media/image364.png"/><Relationship Id="rId5" Type="http://schemas.openxmlformats.org/officeDocument/2006/relationships/image" Target="../media/image362.wmf"/><Relationship Id="rId10" Type="http://schemas.openxmlformats.org/officeDocument/2006/relationships/oleObject" Target="../embeddings/oleObject335.bin"/><Relationship Id="rId4" Type="http://schemas.openxmlformats.org/officeDocument/2006/relationships/oleObject" Target="../embeddings/oleObject332.bin"/><Relationship Id="rId9" Type="http://schemas.openxmlformats.org/officeDocument/2006/relationships/image" Target="../media/image360.wmf"/></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9.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339.bin"/><Relationship Id="rId13" Type="http://schemas.openxmlformats.org/officeDocument/2006/relationships/image" Target="../media/image370.wmf"/><Relationship Id="rId18" Type="http://schemas.openxmlformats.org/officeDocument/2006/relationships/oleObject" Target="../embeddings/oleObject344.bin"/><Relationship Id="rId3" Type="http://schemas.openxmlformats.org/officeDocument/2006/relationships/image" Target="../media/image365.wmf"/><Relationship Id="rId7" Type="http://schemas.openxmlformats.org/officeDocument/2006/relationships/image" Target="../media/image367.wmf"/><Relationship Id="rId12" Type="http://schemas.openxmlformats.org/officeDocument/2006/relationships/oleObject" Target="../embeddings/oleObject341.bin"/><Relationship Id="rId17" Type="http://schemas.openxmlformats.org/officeDocument/2006/relationships/image" Target="../media/image372.png"/><Relationship Id="rId2" Type="http://schemas.openxmlformats.org/officeDocument/2006/relationships/oleObject" Target="../embeddings/oleObject336.bin"/><Relationship Id="rId16" Type="http://schemas.openxmlformats.org/officeDocument/2006/relationships/oleObject" Target="../embeddings/oleObject343.bin"/><Relationship Id="rId1" Type="http://schemas.openxmlformats.org/officeDocument/2006/relationships/slideLayout" Target="../slideLayouts/slideLayout2.xml"/><Relationship Id="rId6" Type="http://schemas.openxmlformats.org/officeDocument/2006/relationships/oleObject" Target="../embeddings/oleObject338.bin"/><Relationship Id="rId11" Type="http://schemas.openxmlformats.org/officeDocument/2006/relationships/image" Target="../media/image369.wmf"/><Relationship Id="rId5" Type="http://schemas.openxmlformats.org/officeDocument/2006/relationships/image" Target="../media/image366.wmf"/><Relationship Id="rId15" Type="http://schemas.openxmlformats.org/officeDocument/2006/relationships/image" Target="../media/image371.png"/><Relationship Id="rId10" Type="http://schemas.openxmlformats.org/officeDocument/2006/relationships/oleObject" Target="../embeddings/oleObject340.bin"/><Relationship Id="rId19" Type="http://schemas.openxmlformats.org/officeDocument/2006/relationships/image" Target="../media/image373.wmf"/><Relationship Id="rId4" Type="http://schemas.openxmlformats.org/officeDocument/2006/relationships/oleObject" Target="../embeddings/oleObject337.bin"/><Relationship Id="rId9" Type="http://schemas.openxmlformats.org/officeDocument/2006/relationships/image" Target="../media/image368.wmf"/><Relationship Id="rId14" Type="http://schemas.openxmlformats.org/officeDocument/2006/relationships/oleObject" Target="../embeddings/oleObject342.bin"/></Relationships>
</file>

<file path=ppt/slides/_rels/slide131.xml.rels><?xml version="1.0" encoding="UTF-8" standalone="yes"?>
<Relationships xmlns="http://schemas.openxmlformats.org/package/2006/relationships"><Relationship Id="rId3" Type="http://schemas.openxmlformats.org/officeDocument/2006/relationships/slide" Target="slide202.xml"/><Relationship Id="rId7" Type="http://schemas.openxmlformats.org/officeDocument/2006/relationships/image" Target="../media/image376.emf"/><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oleObject" Target="../embeddings/oleObject298.bin"/><Relationship Id="rId5" Type="http://schemas.openxmlformats.org/officeDocument/2006/relationships/image" Target="../media/image375.emf"/><Relationship Id="rId4" Type="http://schemas.openxmlformats.org/officeDocument/2006/relationships/oleObject" Target="../embeddings/oleObject302.bin"/></Relationships>
</file>

<file path=ppt/slides/_rels/slide13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78.wmf"/><Relationship Id="rId2" Type="http://schemas.openxmlformats.org/officeDocument/2006/relationships/oleObject" Target="../embeddings/oleObject345.bin"/><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oleObject" Target="../embeddings/oleObject346.bin"/><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382.wmf"/><Relationship Id="rId13" Type="http://schemas.openxmlformats.org/officeDocument/2006/relationships/oleObject" Target="../embeddings/oleObject352.bin"/><Relationship Id="rId18" Type="http://schemas.openxmlformats.org/officeDocument/2006/relationships/oleObject" Target="../embeddings/oleObject354.bin"/><Relationship Id="rId3" Type="http://schemas.openxmlformats.org/officeDocument/2006/relationships/oleObject" Target="../embeddings/oleObject347.bin"/><Relationship Id="rId21" Type="http://schemas.openxmlformats.org/officeDocument/2006/relationships/image" Target="../media/image389.wmf"/><Relationship Id="rId7" Type="http://schemas.openxmlformats.org/officeDocument/2006/relationships/oleObject" Target="../embeddings/oleObject349.bin"/><Relationship Id="rId12" Type="http://schemas.openxmlformats.org/officeDocument/2006/relationships/image" Target="../media/image384.wmf"/><Relationship Id="rId17" Type="http://schemas.openxmlformats.org/officeDocument/2006/relationships/image" Target="../media/image387.png"/><Relationship Id="rId2" Type="http://schemas.openxmlformats.org/officeDocument/2006/relationships/notesSlide" Target="../notesSlides/notesSlide9.xml"/><Relationship Id="rId16" Type="http://schemas.openxmlformats.org/officeDocument/2006/relationships/image" Target="../media/image386.wmf"/><Relationship Id="rId20" Type="http://schemas.openxmlformats.org/officeDocument/2006/relationships/oleObject" Target="../embeddings/oleObject355.bin"/><Relationship Id="rId1" Type="http://schemas.openxmlformats.org/officeDocument/2006/relationships/slideLayout" Target="../slideLayouts/slideLayout2.xml"/><Relationship Id="rId6" Type="http://schemas.openxmlformats.org/officeDocument/2006/relationships/image" Target="../media/image381.wmf"/><Relationship Id="rId11" Type="http://schemas.openxmlformats.org/officeDocument/2006/relationships/oleObject" Target="../embeddings/oleObject351.bin"/><Relationship Id="rId5" Type="http://schemas.openxmlformats.org/officeDocument/2006/relationships/oleObject" Target="../embeddings/oleObject348.bin"/><Relationship Id="rId15" Type="http://schemas.openxmlformats.org/officeDocument/2006/relationships/oleObject" Target="../embeddings/oleObject353.bin"/><Relationship Id="rId10" Type="http://schemas.openxmlformats.org/officeDocument/2006/relationships/image" Target="../media/image383.wmf"/><Relationship Id="rId19" Type="http://schemas.openxmlformats.org/officeDocument/2006/relationships/image" Target="../media/image388.wmf"/><Relationship Id="rId4" Type="http://schemas.openxmlformats.org/officeDocument/2006/relationships/image" Target="../media/image380.wmf"/><Relationship Id="rId9" Type="http://schemas.openxmlformats.org/officeDocument/2006/relationships/oleObject" Target="../embeddings/oleObject350.bin"/><Relationship Id="rId14" Type="http://schemas.openxmlformats.org/officeDocument/2006/relationships/image" Target="../media/image385.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359.bin"/><Relationship Id="rId13" Type="http://schemas.openxmlformats.org/officeDocument/2006/relationships/image" Target="../media/image395.wmf"/><Relationship Id="rId3" Type="http://schemas.openxmlformats.org/officeDocument/2006/relationships/image" Target="../media/image390.wmf"/><Relationship Id="rId7" Type="http://schemas.openxmlformats.org/officeDocument/2006/relationships/image" Target="../media/image392.wmf"/><Relationship Id="rId12" Type="http://schemas.openxmlformats.org/officeDocument/2006/relationships/oleObject" Target="../embeddings/oleObject361.bin"/><Relationship Id="rId17" Type="http://schemas.openxmlformats.org/officeDocument/2006/relationships/image" Target="../media/image397.wmf"/><Relationship Id="rId2" Type="http://schemas.openxmlformats.org/officeDocument/2006/relationships/oleObject" Target="../embeddings/oleObject356.bin"/><Relationship Id="rId16" Type="http://schemas.openxmlformats.org/officeDocument/2006/relationships/oleObject" Target="../embeddings/oleObject363.bin"/><Relationship Id="rId1" Type="http://schemas.openxmlformats.org/officeDocument/2006/relationships/slideLayout" Target="../slideLayouts/slideLayout2.xml"/><Relationship Id="rId6" Type="http://schemas.openxmlformats.org/officeDocument/2006/relationships/oleObject" Target="../embeddings/oleObject358.bin"/><Relationship Id="rId11" Type="http://schemas.openxmlformats.org/officeDocument/2006/relationships/image" Target="../media/image394.wmf"/><Relationship Id="rId5" Type="http://schemas.openxmlformats.org/officeDocument/2006/relationships/image" Target="../media/image391.wmf"/><Relationship Id="rId15" Type="http://schemas.openxmlformats.org/officeDocument/2006/relationships/image" Target="../media/image396.wmf"/><Relationship Id="rId10" Type="http://schemas.openxmlformats.org/officeDocument/2006/relationships/oleObject" Target="../embeddings/oleObject360.bin"/><Relationship Id="rId4" Type="http://schemas.openxmlformats.org/officeDocument/2006/relationships/oleObject" Target="../embeddings/oleObject357.bin"/><Relationship Id="rId9" Type="http://schemas.openxmlformats.org/officeDocument/2006/relationships/image" Target="../media/image393.wmf"/><Relationship Id="rId14" Type="http://schemas.openxmlformats.org/officeDocument/2006/relationships/oleObject" Target="../embeddings/oleObject362.bin"/></Relationships>
</file>

<file path=ppt/slides/_rels/slide137.xml.rels><?xml version="1.0" encoding="UTF-8" standalone="yes"?>
<Relationships xmlns="http://schemas.openxmlformats.org/package/2006/relationships"><Relationship Id="rId8" Type="http://schemas.openxmlformats.org/officeDocument/2006/relationships/image" Target="../media/image400.wmf"/><Relationship Id="rId13" Type="http://schemas.openxmlformats.org/officeDocument/2006/relationships/oleObject" Target="../embeddings/oleObject369.bin"/><Relationship Id="rId3" Type="http://schemas.openxmlformats.org/officeDocument/2006/relationships/oleObject" Target="../embeddings/oleObject364.bin"/><Relationship Id="rId7" Type="http://schemas.openxmlformats.org/officeDocument/2006/relationships/oleObject" Target="../embeddings/oleObject366.bin"/><Relationship Id="rId12" Type="http://schemas.openxmlformats.org/officeDocument/2006/relationships/image" Target="../media/image402.wmf"/><Relationship Id="rId2" Type="http://schemas.openxmlformats.org/officeDocument/2006/relationships/notesSlide" Target="../notesSlides/notesSlide10.xml"/><Relationship Id="rId16"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99.wmf"/><Relationship Id="rId11" Type="http://schemas.openxmlformats.org/officeDocument/2006/relationships/oleObject" Target="../embeddings/oleObject368.bin"/><Relationship Id="rId5" Type="http://schemas.openxmlformats.org/officeDocument/2006/relationships/oleObject" Target="../embeddings/oleObject365.bin"/><Relationship Id="rId15" Type="http://schemas.openxmlformats.org/officeDocument/2006/relationships/image" Target="../media/image404.png"/><Relationship Id="rId10" Type="http://schemas.openxmlformats.org/officeDocument/2006/relationships/image" Target="../media/image401.wmf"/><Relationship Id="rId4" Type="http://schemas.openxmlformats.org/officeDocument/2006/relationships/image" Target="../media/image398.wmf"/><Relationship Id="rId9" Type="http://schemas.openxmlformats.org/officeDocument/2006/relationships/oleObject" Target="../embeddings/oleObject367.bin"/><Relationship Id="rId14" Type="http://schemas.openxmlformats.org/officeDocument/2006/relationships/image" Target="../media/image403.wmf"/></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373.bin"/><Relationship Id="rId13" Type="http://schemas.openxmlformats.org/officeDocument/2006/relationships/image" Target="../media/image411.wmf"/><Relationship Id="rId18" Type="http://schemas.openxmlformats.org/officeDocument/2006/relationships/oleObject" Target="../embeddings/oleObject378.bin"/><Relationship Id="rId3" Type="http://schemas.openxmlformats.org/officeDocument/2006/relationships/image" Target="../media/image406.wmf"/><Relationship Id="rId21" Type="http://schemas.openxmlformats.org/officeDocument/2006/relationships/image" Target="../media/image415.wmf"/><Relationship Id="rId7" Type="http://schemas.openxmlformats.org/officeDocument/2006/relationships/image" Target="../media/image408.wmf"/><Relationship Id="rId12" Type="http://schemas.openxmlformats.org/officeDocument/2006/relationships/oleObject" Target="../embeddings/oleObject375.bin"/><Relationship Id="rId17" Type="http://schemas.openxmlformats.org/officeDocument/2006/relationships/image" Target="../media/image413.wmf"/><Relationship Id="rId25" Type="http://schemas.openxmlformats.org/officeDocument/2006/relationships/image" Target="../media/image417.wmf"/><Relationship Id="rId2" Type="http://schemas.openxmlformats.org/officeDocument/2006/relationships/oleObject" Target="../embeddings/oleObject370.bin"/><Relationship Id="rId16" Type="http://schemas.openxmlformats.org/officeDocument/2006/relationships/oleObject" Target="../embeddings/oleObject377.bin"/><Relationship Id="rId20" Type="http://schemas.openxmlformats.org/officeDocument/2006/relationships/oleObject" Target="../embeddings/oleObject379.bin"/><Relationship Id="rId1" Type="http://schemas.openxmlformats.org/officeDocument/2006/relationships/slideLayout" Target="../slideLayouts/slideLayout2.xml"/><Relationship Id="rId6" Type="http://schemas.openxmlformats.org/officeDocument/2006/relationships/oleObject" Target="../embeddings/oleObject372.bin"/><Relationship Id="rId11" Type="http://schemas.openxmlformats.org/officeDocument/2006/relationships/image" Target="../media/image410.wmf"/><Relationship Id="rId24" Type="http://schemas.openxmlformats.org/officeDocument/2006/relationships/oleObject" Target="../embeddings/oleObject381.bin"/><Relationship Id="rId5" Type="http://schemas.openxmlformats.org/officeDocument/2006/relationships/image" Target="../media/image407.wmf"/><Relationship Id="rId15" Type="http://schemas.openxmlformats.org/officeDocument/2006/relationships/image" Target="../media/image412.wmf"/><Relationship Id="rId23" Type="http://schemas.openxmlformats.org/officeDocument/2006/relationships/image" Target="../media/image416.wmf"/><Relationship Id="rId10" Type="http://schemas.openxmlformats.org/officeDocument/2006/relationships/oleObject" Target="../embeddings/oleObject374.bin"/><Relationship Id="rId19" Type="http://schemas.openxmlformats.org/officeDocument/2006/relationships/image" Target="../media/image414.wmf"/><Relationship Id="rId4" Type="http://schemas.openxmlformats.org/officeDocument/2006/relationships/oleObject" Target="../embeddings/oleObject371.bin"/><Relationship Id="rId9" Type="http://schemas.openxmlformats.org/officeDocument/2006/relationships/image" Target="../media/image409.wmf"/><Relationship Id="rId14" Type="http://schemas.openxmlformats.org/officeDocument/2006/relationships/oleObject" Target="../embeddings/oleObject376.bin"/><Relationship Id="rId22" Type="http://schemas.openxmlformats.org/officeDocument/2006/relationships/oleObject" Target="../embeddings/oleObject380.bin"/></Relationships>
</file>

<file path=ppt/slides/_rels/slide139.x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oleObject" Target="../embeddings/oleObject382.bin"/><Relationship Id="rId1" Type="http://schemas.openxmlformats.org/officeDocument/2006/relationships/slideLayout" Target="../slideLayouts/slideLayout2.xml"/><Relationship Id="rId5" Type="http://schemas.openxmlformats.org/officeDocument/2006/relationships/image" Target="../media/image419.wmf"/><Relationship Id="rId4" Type="http://schemas.openxmlformats.org/officeDocument/2006/relationships/oleObject" Target="../embeddings/oleObject38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oleObject" Target="../embeddings/oleObject384.bin"/><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21.wmf"/><Relationship Id="rId4" Type="http://schemas.openxmlformats.org/officeDocument/2006/relationships/oleObject" Target="../embeddings/oleObject385.bin"/></Relationships>
</file>

<file path=ppt/slides/_rels/slide141.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3.png"/><Relationship Id="rId18" Type="http://schemas.openxmlformats.org/officeDocument/2006/relationships/image" Target="../media/image438.png"/><Relationship Id="rId26" Type="http://schemas.openxmlformats.org/officeDocument/2006/relationships/image" Target="../media/image446.png"/><Relationship Id="rId3" Type="http://schemas.openxmlformats.org/officeDocument/2006/relationships/image" Target="../media/image423.png"/><Relationship Id="rId21" Type="http://schemas.openxmlformats.org/officeDocument/2006/relationships/image" Target="../media/image441.png"/><Relationship Id="rId7" Type="http://schemas.openxmlformats.org/officeDocument/2006/relationships/image" Target="../media/image427.png"/><Relationship Id="rId12" Type="http://schemas.openxmlformats.org/officeDocument/2006/relationships/image" Target="../media/image432.png"/><Relationship Id="rId17" Type="http://schemas.openxmlformats.org/officeDocument/2006/relationships/image" Target="../media/image437.png"/><Relationship Id="rId25" Type="http://schemas.openxmlformats.org/officeDocument/2006/relationships/image" Target="../media/image445.png"/><Relationship Id="rId2" Type="http://schemas.openxmlformats.org/officeDocument/2006/relationships/notesSlide" Target="../notesSlides/notesSlide11.xml"/><Relationship Id="rId16" Type="http://schemas.openxmlformats.org/officeDocument/2006/relationships/image" Target="../media/image436.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26.png"/><Relationship Id="rId11" Type="http://schemas.openxmlformats.org/officeDocument/2006/relationships/image" Target="../media/image431.png"/><Relationship Id="rId24" Type="http://schemas.openxmlformats.org/officeDocument/2006/relationships/image" Target="../media/image444.png"/><Relationship Id="rId5" Type="http://schemas.openxmlformats.org/officeDocument/2006/relationships/image" Target="../media/image425.png"/><Relationship Id="rId15" Type="http://schemas.openxmlformats.org/officeDocument/2006/relationships/image" Target="../media/image435.png"/><Relationship Id="rId23" Type="http://schemas.openxmlformats.org/officeDocument/2006/relationships/image" Target="../media/image443.png"/><Relationship Id="rId28" Type="http://schemas.openxmlformats.org/officeDocument/2006/relationships/image" Target="../media/image448.png"/><Relationship Id="rId10" Type="http://schemas.openxmlformats.org/officeDocument/2006/relationships/image" Target="../media/image430.png"/><Relationship Id="rId19" Type="http://schemas.openxmlformats.org/officeDocument/2006/relationships/image" Target="../media/image439.png"/><Relationship Id="rId4" Type="http://schemas.openxmlformats.org/officeDocument/2006/relationships/image" Target="../media/image424.png"/><Relationship Id="rId9" Type="http://schemas.openxmlformats.org/officeDocument/2006/relationships/image" Target="../media/image429.png"/><Relationship Id="rId14" Type="http://schemas.openxmlformats.org/officeDocument/2006/relationships/image" Target="../media/image434.png"/><Relationship Id="rId22" Type="http://schemas.openxmlformats.org/officeDocument/2006/relationships/image" Target="../media/image442.png"/><Relationship Id="rId27" Type="http://schemas.openxmlformats.org/officeDocument/2006/relationships/image" Target="../media/image447.png"/></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389.bin"/><Relationship Id="rId3" Type="http://schemas.openxmlformats.org/officeDocument/2006/relationships/image" Target="../media/image449.wmf"/><Relationship Id="rId7" Type="http://schemas.openxmlformats.org/officeDocument/2006/relationships/image" Target="../media/image451.emf"/><Relationship Id="rId2" Type="http://schemas.openxmlformats.org/officeDocument/2006/relationships/oleObject" Target="../embeddings/oleObject386.bin"/><Relationship Id="rId1" Type="http://schemas.openxmlformats.org/officeDocument/2006/relationships/slideLayout" Target="../slideLayouts/slideLayout2.xml"/><Relationship Id="rId6" Type="http://schemas.openxmlformats.org/officeDocument/2006/relationships/oleObject" Target="../embeddings/oleObject388.bin"/><Relationship Id="rId5" Type="http://schemas.openxmlformats.org/officeDocument/2006/relationships/image" Target="../media/image450.png"/><Relationship Id="rId4" Type="http://schemas.openxmlformats.org/officeDocument/2006/relationships/oleObject" Target="../embeddings/oleObject387.bin"/><Relationship Id="rId9" Type="http://schemas.openxmlformats.org/officeDocument/2006/relationships/image" Target="../media/image452.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image" Target="../media/image453.emf"/><Relationship Id="rId7" Type="http://schemas.openxmlformats.org/officeDocument/2006/relationships/image" Target="../media/image455.emf"/><Relationship Id="rId2" Type="http://schemas.openxmlformats.org/officeDocument/2006/relationships/oleObject" Target="../embeddings/oleObject390.bin"/><Relationship Id="rId1" Type="http://schemas.openxmlformats.org/officeDocument/2006/relationships/slideLayout" Target="../slideLayouts/slideLayout2.xml"/><Relationship Id="rId6" Type="http://schemas.openxmlformats.org/officeDocument/2006/relationships/oleObject" Target="../embeddings/oleObject392.bin"/><Relationship Id="rId11" Type="http://schemas.openxmlformats.org/officeDocument/2006/relationships/image" Target="../media/image457.emf"/><Relationship Id="rId5" Type="http://schemas.openxmlformats.org/officeDocument/2006/relationships/image" Target="../media/image454.emf"/><Relationship Id="rId10" Type="http://schemas.openxmlformats.org/officeDocument/2006/relationships/oleObject" Target="../embeddings/oleObject394.bin"/><Relationship Id="rId4" Type="http://schemas.openxmlformats.org/officeDocument/2006/relationships/oleObject" Target="../embeddings/oleObject391.bin"/><Relationship Id="rId9" Type="http://schemas.openxmlformats.org/officeDocument/2006/relationships/image" Target="../media/image456.emf"/></Relationships>
</file>

<file path=ppt/slides/_rels/slide145.xml.rels><?xml version="1.0" encoding="UTF-8" standalone="yes"?>
<Relationships xmlns="http://schemas.openxmlformats.org/package/2006/relationships"><Relationship Id="rId13" Type="http://schemas.openxmlformats.org/officeDocument/2006/relationships/image" Target="../media/image463.wmf"/><Relationship Id="rId18" Type="http://schemas.openxmlformats.org/officeDocument/2006/relationships/oleObject" Target="../embeddings/oleObject403.bin"/><Relationship Id="rId26" Type="http://schemas.openxmlformats.org/officeDocument/2006/relationships/oleObject" Target="../embeddings/oleObject407.bin"/><Relationship Id="rId39" Type="http://schemas.openxmlformats.org/officeDocument/2006/relationships/image" Target="../media/image476.emf"/><Relationship Id="rId21" Type="http://schemas.openxmlformats.org/officeDocument/2006/relationships/image" Target="../media/image467.emf"/><Relationship Id="rId34" Type="http://schemas.openxmlformats.org/officeDocument/2006/relationships/oleObject" Target="../embeddings/oleObject411.bin"/><Relationship Id="rId7" Type="http://schemas.openxmlformats.org/officeDocument/2006/relationships/image" Target="../media/image460.wmf"/><Relationship Id="rId12" Type="http://schemas.openxmlformats.org/officeDocument/2006/relationships/oleObject" Target="../embeddings/oleObject400.bin"/><Relationship Id="rId17" Type="http://schemas.openxmlformats.org/officeDocument/2006/relationships/image" Target="../media/image465.wmf"/><Relationship Id="rId25" Type="http://schemas.openxmlformats.org/officeDocument/2006/relationships/image" Target="../media/image469.wmf"/><Relationship Id="rId33" Type="http://schemas.openxmlformats.org/officeDocument/2006/relationships/image" Target="../media/image473.wmf"/><Relationship Id="rId38" Type="http://schemas.openxmlformats.org/officeDocument/2006/relationships/oleObject" Target="../embeddings/oleObject413.bin"/><Relationship Id="rId2" Type="http://schemas.openxmlformats.org/officeDocument/2006/relationships/oleObject" Target="../embeddings/oleObject395.bin"/><Relationship Id="rId16" Type="http://schemas.openxmlformats.org/officeDocument/2006/relationships/oleObject" Target="../embeddings/oleObject402.bin"/><Relationship Id="rId20" Type="http://schemas.openxmlformats.org/officeDocument/2006/relationships/oleObject" Target="../embeddings/oleObject404.bin"/><Relationship Id="rId29" Type="http://schemas.openxmlformats.org/officeDocument/2006/relationships/image" Target="../media/image471.wmf"/><Relationship Id="rId1" Type="http://schemas.openxmlformats.org/officeDocument/2006/relationships/slideLayout" Target="../slideLayouts/slideLayout2.xml"/><Relationship Id="rId6" Type="http://schemas.openxmlformats.org/officeDocument/2006/relationships/oleObject" Target="../embeddings/oleObject397.bin"/><Relationship Id="rId11" Type="http://schemas.openxmlformats.org/officeDocument/2006/relationships/image" Target="../media/image462.emf"/><Relationship Id="rId24" Type="http://schemas.openxmlformats.org/officeDocument/2006/relationships/oleObject" Target="../embeddings/oleObject406.bin"/><Relationship Id="rId32" Type="http://schemas.openxmlformats.org/officeDocument/2006/relationships/oleObject" Target="../embeddings/oleObject410.bin"/><Relationship Id="rId37" Type="http://schemas.openxmlformats.org/officeDocument/2006/relationships/image" Target="../media/image475.wmf"/><Relationship Id="rId5" Type="http://schemas.openxmlformats.org/officeDocument/2006/relationships/image" Target="../media/image459.wmf"/><Relationship Id="rId15" Type="http://schemas.openxmlformats.org/officeDocument/2006/relationships/image" Target="../media/image464.wmf"/><Relationship Id="rId23" Type="http://schemas.openxmlformats.org/officeDocument/2006/relationships/image" Target="../media/image468.wmf"/><Relationship Id="rId28" Type="http://schemas.openxmlformats.org/officeDocument/2006/relationships/oleObject" Target="../embeddings/oleObject408.bin"/><Relationship Id="rId36" Type="http://schemas.openxmlformats.org/officeDocument/2006/relationships/oleObject" Target="../embeddings/oleObject412.bin"/><Relationship Id="rId10" Type="http://schemas.openxmlformats.org/officeDocument/2006/relationships/oleObject" Target="../embeddings/oleObject399.bin"/><Relationship Id="rId19" Type="http://schemas.openxmlformats.org/officeDocument/2006/relationships/image" Target="../media/image466.wmf"/><Relationship Id="rId31" Type="http://schemas.openxmlformats.org/officeDocument/2006/relationships/image" Target="../media/image472.wmf"/><Relationship Id="rId4" Type="http://schemas.openxmlformats.org/officeDocument/2006/relationships/oleObject" Target="../embeddings/oleObject396.bin"/><Relationship Id="rId9" Type="http://schemas.openxmlformats.org/officeDocument/2006/relationships/image" Target="../media/image461.wmf"/><Relationship Id="rId14" Type="http://schemas.openxmlformats.org/officeDocument/2006/relationships/oleObject" Target="../embeddings/oleObject401.bin"/><Relationship Id="rId22" Type="http://schemas.openxmlformats.org/officeDocument/2006/relationships/oleObject" Target="../embeddings/oleObject405.bin"/><Relationship Id="rId27" Type="http://schemas.openxmlformats.org/officeDocument/2006/relationships/image" Target="../media/image470.wmf"/><Relationship Id="rId30" Type="http://schemas.openxmlformats.org/officeDocument/2006/relationships/oleObject" Target="../embeddings/oleObject409.bin"/><Relationship Id="rId35" Type="http://schemas.openxmlformats.org/officeDocument/2006/relationships/image" Target="../media/image474.wmf"/><Relationship Id="rId8" Type="http://schemas.openxmlformats.org/officeDocument/2006/relationships/oleObject" Target="../embeddings/oleObject398.bin"/><Relationship Id="rId3" Type="http://schemas.openxmlformats.org/officeDocument/2006/relationships/image" Target="../media/image458.wmf"/></Relationships>
</file>

<file path=ppt/slides/_rels/slide146.xml.rels><?xml version="1.0" encoding="UTF-8" standalone="yes"?>
<Relationships xmlns="http://schemas.openxmlformats.org/package/2006/relationships"><Relationship Id="rId13" Type="http://schemas.openxmlformats.org/officeDocument/2006/relationships/image" Target="../media/image464.wmf"/><Relationship Id="rId18" Type="http://schemas.openxmlformats.org/officeDocument/2006/relationships/oleObject" Target="../embeddings/oleObject404.bin"/><Relationship Id="rId26" Type="http://schemas.openxmlformats.org/officeDocument/2006/relationships/oleObject" Target="../embeddings/oleObject408.bin"/><Relationship Id="rId39" Type="http://schemas.openxmlformats.org/officeDocument/2006/relationships/image" Target="../media/image479.emf"/><Relationship Id="rId21" Type="http://schemas.openxmlformats.org/officeDocument/2006/relationships/image" Target="../media/image468.wmf"/><Relationship Id="rId34" Type="http://schemas.openxmlformats.org/officeDocument/2006/relationships/oleObject" Target="../embeddings/oleObject414.bin"/><Relationship Id="rId7" Type="http://schemas.openxmlformats.org/officeDocument/2006/relationships/image" Target="../media/image461.wmf"/><Relationship Id="rId2" Type="http://schemas.openxmlformats.org/officeDocument/2006/relationships/oleObject" Target="../embeddings/oleObject396.bin"/><Relationship Id="rId16" Type="http://schemas.openxmlformats.org/officeDocument/2006/relationships/oleObject" Target="../embeddings/oleObject403.bin"/><Relationship Id="rId20" Type="http://schemas.openxmlformats.org/officeDocument/2006/relationships/oleObject" Target="../embeddings/oleObject405.bin"/><Relationship Id="rId29" Type="http://schemas.openxmlformats.org/officeDocument/2006/relationships/image" Target="../media/image472.wmf"/><Relationship Id="rId41" Type="http://schemas.openxmlformats.org/officeDocument/2006/relationships/image" Target="../media/image480.emf"/><Relationship Id="rId1" Type="http://schemas.openxmlformats.org/officeDocument/2006/relationships/slideLayout" Target="../slideLayouts/slideLayout2.xml"/><Relationship Id="rId6" Type="http://schemas.openxmlformats.org/officeDocument/2006/relationships/oleObject" Target="../embeddings/oleObject398.bin"/><Relationship Id="rId11" Type="http://schemas.openxmlformats.org/officeDocument/2006/relationships/image" Target="../media/image463.wmf"/><Relationship Id="rId24" Type="http://schemas.openxmlformats.org/officeDocument/2006/relationships/oleObject" Target="../embeddings/oleObject407.bin"/><Relationship Id="rId32" Type="http://schemas.openxmlformats.org/officeDocument/2006/relationships/oleObject" Target="../embeddings/oleObject411.bin"/><Relationship Id="rId37" Type="http://schemas.openxmlformats.org/officeDocument/2006/relationships/image" Target="../media/image478.emf"/><Relationship Id="rId40" Type="http://schemas.openxmlformats.org/officeDocument/2006/relationships/oleObject" Target="../embeddings/oleObject417.bin"/><Relationship Id="rId5" Type="http://schemas.openxmlformats.org/officeDocument/2006/relationships/image" Target="../media/image460.wmf"/><Relationship Id="rId15" Type="http://schemas.openxmlformats.org/officeDocument/2006/relationships/image" Target="../media/image465.wmf"/><Relationship Id="rId23" Type="http://schemas.openxmlformats.org/officeDocument/2006/relationships/image" Target="../media/image469.wmf"/><Relationship Id="rId28" Type="http://schemas.openxmlformats.org/officeDocument/2006/relationships/oleObject" Target="../embeddings/oleObject409.bin"/><Relationship Id="rId36" Type="http://schemas.openxmlformats.org/officeDocument/2006/relationships/oleObject" Target="../embeddings/oleObject415.bin"/><Relationship Id="rId10" Type="http://schemas.openxmlformats.org/officeDocument/2006/relationships/oleObject" Target="../embeddings/oleObject400.bin"/><Relationship Id="rId19" Type="http://schemas.openxmlformats.org/officeDocument/2006/relationships/image" Target="../media/image467.emf"/><Relationship Id="rId31" Type="http://schemas.openxmlformats.org/officeDocument/2006/relationships/image" Target="../media/image473.wmf"/><Relationship Id="rId4" Type="http://schemas.openxmlformats.org/officeDocument/2006/relationships/oleObject" Target="../embeddings/oleObject397.bin"/><Relationship Id="rId9" Type="http://schemas.openxmlformats.org/officeDocument/2006/relationships/image" Target="../media/image462.emf"/><Relationship Id="rId14" Type="http://schemas.openxmlformats.org/officeDocument/2006/relationships/oleObject" Target="../embeddings/oleObject402.bin"/><Relationship Id="rId22" Type="http://schemas.openxmlformats.org/officeDocument/2006/relationships/oleObject" Target="../embeddings/oleObject406.bin"/><Relationship Id="rId27" Type="http://schemas.openxmlformats.org/officeDocument/2006/relationships/image" Target="../media/image471.wmf"/><Relationship Id="rId30" Type="http://schemas.openxmlformats.org/officeDocument/2006/relationships/oleObject" Target="../embeddings/oleObject410.bin"/><Relationship Id="rId35" Type="http://schemas.openxmlformats.org/officeDocument/2006/relationships/image" Target="../media/image477.emf"/><Relationship Id="rId8" Type="http://schemas.openxmlformats.org/officeDocument/2006/relationships/oleObject" Target="../embeddings/oleObject399.bin"/><Relationship Id="rId3" Type="http://schemas.openxmlformats.org/officeDocument/2006/relationships/image" Target="../media/image459.wmf"/><Relationship Id="rId12" Type="http://schemas.openxmlformats.org/officeDocument/2006/relationships/oleObject" Target="../embeddings/oleObject401.bin"/><Relationship Id="rId17" Type="http://schemas.openxmlformats.org/officeDocument/2006/relationships/image" Target="../media/image466.wmf"/><Relationship Id="rId25" Type="http://schemas.openxmlformats.org/officeDocument/2006/relationships/image" Target="../media/image470.wmf"/><Relationship Id="rId33" Type="http://schemas.openxmlformats.org/officeDocument/2006/relationships/image" Target="../media/image474.wmf"/><Relationship Id="rId38" Type="http://schemas.openxmlformats.org/officeDocument/2006/relationships/oleObject" Target="../embeddings/oleObject416.bin"/></Relationships>
</file>

<file path=ppt/slides/_rels/slide147.xml.rels><?xml version="1.0" encoding="UTF-8" standalone="yes"?>
<Relationships xmlns="http://schemas.openxmlformats.org/package/2006/relationships"><Relationship Id="rId8" Type="http://schemas.openxmlformats.org/officeDocument/2006/relationships/image" Target="../media/image483.wmf"/><Relationship Id="rId13" Type="http://schemas.openxmlformats.org/officeDocument/2006/relationships/oleObject" Target="../embeddings/oleObject423.bin"/><Relationship Id="rId18" Type="http://schemas.openxmlformats.org/officeDocument/2006/relationships/image" Target="../media/image488.wmf"/><Relationship Id="rId26" Type="http://schemas.openxmlformats.org/officeDocument/2006/relationships/image" Target="../media/image492.wmf"/><Relationship Id="rId3" Type="http://schemas.openxmlformats.org/officeDocument/2006/relationships/oleObject" Target="../embeddings/oleObject418.bin"/><Relationship Id="rId21" Type="http://schemas.openxmlformats.org/officeDocument/2006/relationships/oleObject" Target="../embeddings/oleObject427.bin"/><Relationship Id="rId7" Type="http://schemas.openxmlformats.org/officeDocument/2006/relationships/oleObject" Target="../embeddings/oleObject420.bin"/><Relationship Id="rId12" Type="http://schemas.openxmlformats.org/officeDocument/2006/relationships/image" Target="../media/image485.wmf"/><Relationship Id="rId17" Type="http://schemas.openxmlformats.org/officeDocument/2006/relationships/oleObject" Target="../embeddings/oleObject425.bin"/><Relationship Id="rId25" Type="http://schemas.openxmlformats.org/officeDocument/2006/relationships/oleObject" Target="../embeddings/oleObject429.bin"/><Relationship Id="rId2" Type="http://schemas.openxmlformats.org/officeDocument/2006/relationships/notesSlide" Target="../notesSlides/notesSlide12.xml"/><Relationship Id="rId16" Type="http://schemas.openxmlformats.org/officeDocument/2006/relationships/image" Target="../media/image487.wmf"/><Relationship Id="rId20" Type="http://schemas.openxmlformats.org/officeDocument/2006/relationships/image" Target="../media/image489.wmf"/><Relationship Id="rId29" Type="http://schemas.openxmlformats.org/officeDocument/2006/relationships/oleObject" Target="../embeddings/oleObject431.bin"/><Relationship Id="rId1" Type="http://schemas.openxmlformats.org/officeDocument/2006/relationships/slideLayout" Target="../slideLayouts/slideLayout2.xml"/><Relationship Id="rId6" Type="http://schemas.openxmlformats.org/officeDocument/2006/relationships/image" Target="../media/image482.wmf"/><Relationship Id="rId11" Type="http://schemas.openxmlformats.org/officeDocument/2006/relationships/oleObject" Target="../embeddings/oleObject422.bin"/><Relationship Id="rId24" Type="http://schemas.openxmlformats.org/officeDocument/2006/relationships/image" Target="../media/image491.wmf"/><Relationship Id="rId32" Type="http://schemas.openxmlformats.org/officeDocument/2006/relationships/image" Target="../media/image495.wmf"/><Relationship Id="rId5" Type="http://schemas.openxmlformats.org/officeDocument/2006/relationships/oleObject" Target="../embeddings/oleObject419.bin"/><Relationship Id="rId15" Type="http://schemas.openxmlformats.org/officeDocument/2006/relationships/oleObject" Target="../embeddings/oleObject424.bin"/><Relationship Id="rId23" Type="http://schemas.openxmlformats.org/officeDocument/2006/relationships/oleObject" Target="../embeddings/oleObject428.bin"/><Relationship Id="rId28" Type="http://schemas.openxmlformats.org/officeDocument/2006/relationships/image" Target="../media/image493.wmf"/><Relationship Id="rId10" Type="http://schemas.openxmlformats.org/officeDocument/2006/relationships/image" Target="../media/image484.wmf"/><Relationship Id="rId19" Type="http://schemas.openxmlformats.org/officeDocument/2006/relationships/oleObject" Target="../embeddings/oleObject426.bin"/><Relationship Id="rId31" Type="http://schemas.openxmlformats.org/officeDocument/2006/relationships/oleObject" Target="../embeddings/oleObject432.bin"/><Relationship Id="rId4" Type="http://schemas.openxmlformats.org/officeDocument/2006/relationships/image" Target="../media/image481.wmf"/><Relationship Id="rId9" Type="http://schemas.openxmlformats.org/officeDocument/2006/relationships/oleObject" Target="../embeddings/oleObject421.bin"/><Relationship Id="rId14" Type="http://schemas.openxmlformats.org/officeDocument/2006/relationships/image" Target="../media/image486.wmf"/><Relationship Id="rId22" Type="http://schemas.openxmlformats.org/officeDocument/2006/relationships/image" Target="../media/image490.wmf"/><Relationship Id="rId27" Type="http://schemas.openxmlformats.org/officeDocument/2006/relationships/oleObject" Target="../embeddings/oleObject430.bin"/><Relationship Id="rId30" Type="http://schemas.openxmlformats.org/officeDocument/2006/relationships/image" Target="../media/image494.w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421.bin"/><Relationship Id="rId13" Type="http://schemas.openxmlformats.org/officeDocument/2006/relationships/image" Target="../media/image486.wmf"/><Relationship Id="rId18" Type="http://schemas.openxmlformats.org/officeDocument/2006/relationships/oleObject" Target="../embeddings/oleObject434.bin"/><Relationship Id="rId26" Type="http://schemas.openxmlformats.org/officeDocument/2006/relationships/oleObject" Target="../embeddings/oleObject438.bin"/><Relationship Id="rId3" Type="http://schemas.openxmlformats.org/officeDocument/2006/relationships/image" Target="../media/image481.wmf"/><Relationship Id="rId21" Type="http://schemas.openxmlformats.org/officeDocument/2006/relationships/image" Target="../media/image498.emf"/><Relationship Id="rId7" Type="http://schemas.openxmlformats.org/officeDocument/2006/relationships/image" Target="../media/image483.wmf"/><Relationship Id="rId12" Type="http://schemas.openxmlformats.org/officeDocument/2006/relationships/oleObject" Target="../embeddings/oleObject423.bin"/><Relationship Id="rId17" Type="http://schemas.openxmlformats.org/officeDocument/2006/relationships/image" Target="../media/image496.wmf"/><Relationship Id="rId25" Type="http://schemas.openxmlformats.org/officeDocument/2006/relationships/image" Target="../media/image500.emf"/><Relationship Id="rId2" Type="http://schemas.openxmlformats.org/officeDocument/2006/relationships/oleObject" Target="../embeddings/oleObject418.bin"/><Relationship Id="rId16" Type="http://schemas.openxmlformats.org/officeDocument/2006/relationships/oleObject" Target="../embeddings/oleObject433.bin"/><Relationship Id="rId20" Type="http://schemas.openxmlformats.org/officeDocument/2006/relationships/oleObject" Target="../embeddings/oleObject435.bin"/><Relationship Id="rId1" Type="http://schemas.openxmlformats.org/officeDocument/2006/relationships/slideLayout" Target="../slideLayouts/slideLayout2.xml"/><Relationship Id="rId6" Type="http://schemas.openxmlformats.org/officeDocument/2006/relationships/oleObject" Target="../embeddings/oleObject420.bin"/><Relationship Id="rId11" Type="http://schemas.openxmlformats.org/officeDocument/2006/relationships/image" Target="../media/image485.wmf"/><Relationship Id="rId24" Type="http://schemas.openxmlformats.org/officeDocument/2006/relationships/oleObject" Target="../embeddings/oleObject437.bin"/><Relationship Id="rId5" Type="http://schemas.openxmlformats.org/officeDocument/2006/relationships/image" Target="../media/image482.wmf"/><Relationship Id="rId15" Type="http://schemas.openxmlformats.org/officeDocument/2006/relationships/image" Target="../media/image487.wmf"/><Relationship Id="rId23" Type="http://schemas.openxmlformats.org/officeDocument/2006/relationships/image" Target="../media/image499.emf"/><Relationship Id="rId10" Type="http://schemas.openxmlformats.org/officeDocument/2006/relationships/oleObject" Target="../embeddings/oleObject422.bin"/><Relationship Id="rId19" Type="http://schemas.openxmlformats.org/officeDocument/2006/relationships/image" Target="../media/image497.wmf"/><Relationship Id="rId4" Type="http://schemas.openxmlformats.org/officeDocument/2006/relationships/oleObject" Target="../embeddings/oleObject419.bin"/><Relationship Id="rId9" Type="http://schemas.openxmlformats.org/officeDocument/2006/relationships/image" Target="../media/image484.wmf"/><Relationship Id="rId14" Type="http://schemas.openxmlformats.org/officeDocument/2006/relationships/oleObject" Target="../embeddings/oleObject424.bin"/><Relationship Id="rId22" Type="http://schemas.openxmlformats.org/officeDocument/2006/relationships/oleObject" Target="../embeddings/oleObject436.bin"/><Relationship Id="rId27" Type="http://schemas.openxmlformats.org/officeDocument/2006/relationships/image" Target="../media/image501.w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421.bin"/><Relationship Id="rId13" Type="http://schemas.openxmlformats.org/officeDocument/2006/relationships/image" Target="../media/image486.wmf"/><Relationship Id="rId18" Type="http://schemas.openxmlformats.org/officeDocument/2006/relationships/oleObject" Target="../embeddings/oleObject434.bin"/><Relationship Id="rId26" Type="http://schemas.openxmlformats.org/officeDocument/2006/relationships/oleObject" Target="../embeddings/oleObject441.bin"/><Relationship Id="rId3" Type="http://schemas.openxmlformats.org/officeDocument/2006/relationships/image" Target="../media/image481.wmf"/><Relationship Id="rId21" Type="http://schemas.openxmlformats.org/officeDocument/2006/relationships/image" Target="../media/image498.emf"/><Relationship Id="rId7" Type="http://schemas.openxmlformats.org/officeDocument/2006/relationships/image" Target="../media/image483.wmf"/><Relationship Id="rId12" Type="http://schemas.openxmlformats.org/officeDocument/2006/relationships/oleObject" Target="../embeddings/oleObject423.bin"/><Relationship Id="rId17" Type="http://schemas.openxmlformats.org/officeDocument/2006/relationships/image" Target="../media/image496.wmf"/><Relationship Id="rId25" Type="http://schemas.openxmlformats.org/officeDocument/2006/relationships/image" Target="../media/image503.wmf"/><Relationship Id="rId2" Type="http://schemas.openxmlformats.org/officeDocument/2006/relationships/oleObject" Target="../embeddings/oleObject418.bin"/><Relationship Id="rId16" Type="http://schemas.openxmlformats.org/officeDocument/2006/relationships/oleObject" Target="../embeddings/oleObject433.bin"/><Relationship Id="rId20" Type="http://schemas.openxmlformats.org/officeDocument/2006/relationships/oleObject" Target="../embeddings/oleObject435.bin"/><Relationship Id="rId29" Type="http://schemas.openxmlformats.org/officeDocument/2006/relationships/image" Target="../media/image505.emf"/><Relationship Id="rId1" Type="http://schemas.openxmlformats.org/officeDocument/2006/relationships/slideLayout" Target="../slideLayouts/slideLayout2.xml"/><Relationship Id="rId6" Type="http://schemas.openxmlformats.org/officeDocument/2006/relationships/oleObject" Target="../embeddings/oleObject420.bin"/><Relationship Id="rId11" Type="http://schemas.openxmlformats.org/officeDocument/2006/relationships/image" Target="../media/image485.wmf"/><Relationship Id="rId24" Type="http://schemas.openxmlformats.org/officeDocument/2006/relationships/oleObject" Target="../embeddings/oleObject440.bin"/><Relationship Id="rId5" Type="http://schemas.openxmlformats.org/officeDocument/2006/relationships/image" Target="../media/image482.wmf"/><Relationship Id="rId15" Type="http://schemas.openxmlformats.org/officeDocument/2006/relationships/image" Target="../media/image487.wmf"/><Relationship Id="rId23" Type="http://schemas.openxmlformats.org/officeDocument/2006/relationships/image" Target="../media/image502.wmf"/><Relationship Id="rId28" Type="http://schemas.openxmlformats.org/officeDocument/2006/relationships/oleObject" Target="../embeddings/oleObject442.bin"/><Relationship Id="rId10" Type="http://schemas.openxmlformats.org/officeDocument/2006/relationships/oleObject" Target="../embeddings/oleObject422.bin"/><Relationship Id="rId19" Type="http://schemas.openxmlformats.org/officeDocument/2006/relationships/image" Target="../media/image497.wmf"/><Relationship Id="rId31" Type="http://schemas.openxmlformats.org/officeDocument/2006/relationships/image" Target="../media/image506.wmf"/><Relationship Id="rId4" Type="http://schemas.openxmlformats.org/officeDocument/2006/relationships/oleObject" Target="../embeddings/oleObject419.bin"/><Relationship Id="rId9" Type="http://schemas.openxmlformats.org/officeDocument/2006/relationships/image" Target="../media/image484.wmf"/><Relationship Id="rId14" Type="http://schemas.openxmlformats.org/officeDocument/2006/relationships/oleObject" Target="../embeddings/oleObject424.bin"/><Relationship Id="rId22" Type="http://schemas.openxmlformats.org/officeDocument/2006/relationships/oleObject" Target="../embeddings/oleObject439.bin"/><Relationship Id="rId27" Type="http://schemas.openxmlformats.org/officeDocument/2006/relationships/image" Target="../media/image504.emf"/><Relationship Id="rId30" Type="http://schemas.openxmlformats.org/officeDocument/2006/relationships/oleObject" Target="../embeddings/oleObject443.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421.bin"/><Relationship Id="rId13" Type="http://schemas.openxmlformats.org/officeDocument/2006/relationships/image" Target="../media/image486.wmf"/><Relationship Id="rId18" Type="http://schemas.openxmlformats.org/officeDocument/2006/relationships/oleObject" Target="../embeddings/oleObject434.bin"/><Relationship Id="rId26" Type="http://schemas.openxmlformats.org/officeDocument/2006/relationships/oleObject" Target="../embeddings/oleObject446.bin"/><Relationship Id="rId3" Type="http://schemas.openxmlformats.org/officeDocument/2006/relationships/image" Target="../media/image481.wmf"/><Relationship Id="rId21" Type="http://schemas.openxmlformats.org/officeDocument/2006/relationships/image" Target="../media/image498.emf"/><Relationship Id="rId7" Type="http://schemas.openxmlformats.org/officeDocument/2006/relationships/image" Target="../media/image483.wmf"/><Relationship Id="rId12" Type="http://schemas.openxmlformats.org/officeDocument/2006/relationships/oleObject" Target="../embeddings/oleObject423.bin"/><Relationship Id="rId17" Type="http://schemas.openxmlformats.org/officeDocument/2006/relationships/image" Target="../media/image496.wmf"/><Relationship Id="rId25" Type="http://schemas.openxmlformats.org/officeDocument/2006/relationships/image" Target="../media/image508.emf"/><Relationship Id="rId2" Type="http://schemas.openxmlformats.org/officeDocument/2006/relationships/oleObject" Target="../embeddings/oleObject418.bin"/><Relationship Id="rId16" Type="http://schemas.openxmlformats.org/officeDocument/2006/relationships/oleObject" Target="../embeddings/oleObject433.bin"/><Relationship Id="rId20" Type="http://schemas.openxmlformats.org/officeDocument/2006/relationships/oleObject" Target="../embeddings/oleObject435.bin"/><Relationship Id="rId1" Type="http://schemas.openxmlformats.org/officeDocument/2006/relationships/slideLayout" Target="../slideLayouts/slideLayout2.xml"/><Relationship Id="rId6" Type="http://schemas.openxmlformats.org/officeDocument/2006/relationships/oleObject" Target="../embeddings/oleObject420.bin"/><Relationship Id="rId11" Type="http://schemas.openxmlformats.org/officeDocument/2006/relationships/image" Target="../media/image485.wmf"/><Relationship Id="rId24" Type="http://schemas.openxmlformats.org/officeDocument/2006/relationships/oleObject" Target="../embeddings/oleObject445.bin"/><Relationship Id="rId5" Type="http://schemas.openxmlformats.org/officeDocument/2006/relationships/image" Target="../media/image482.wmf"/><Relationship Id="rId15" Type="http://schemas.openxmlformats.org/officeDocument/2006/relationships/image" Target="../media/image487.wmf"/><Relationship Id="rId23" Type="http://schemas.openxmlformats.org/officeDocument/2006/relationships/image" Target="../media/image507.emf"/><Relationship Id="rId10" Type="http://schemas.openxmlformats.org/officeDocument/2006/relationships/oleObject" Target="../embeddings/oleObject422.bin"/><Relationship Id="rId19" Type="http://schemas.openxmlformats.org/officeDocument/2006/relationships/image" Target="../media/image497.wmf"/><Relationship Id="rId4" Type="http://schemas.openxmlformats.org/officeDocument/2006/relationships/oleObject" Target="../embeddings/oleObject419.bin"/><Relationship Id="rId9" Type="http://schemas.openxmlformats.org/officeDocument/2006/relationships/image" Target="../media/image484.wmf"/><Relationship Id="rId14" Type="http://schemas.openxmlformats.org/officeDocument/2006/relationships/oleObject" Target="../embeddings/oleObject424.bin"/><Relationship Id="rId22" Type="http://schemas.openxmlformats.org/officeDocument/2006/relationships/oleObject" Target="../embeddings/oleObject444.bin"/><Relationship Id="rId27" Type="http://schemas.openxmlformats.org/officeDocument/2006/relationships/image" Target="../media/image509.wmf"/></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450.bin"/><Relationship Id="rId13" Type="http://schemas.openxmlformats.org/officeDocument/2006/relationships/image" Target="../media/image515.wmf"/><Relationship Id="rId18" Type="http://schemas.openxmlformats.org/officeDocument/2006/relationships/oleObject" Target="../embeddings/oleObject455.bin"/><Relationship Id="rId26" Type="http://schemas.openxmlformats.org/officeDocument/2006/relationships/oleObject" Target="../embeddings/oleObject459.bin"/><Relationship Id="rId3" Type="http://schemas.openxmlformats.org/officeDocument/2006/relationships/image" Target="../media/image510.wmf"/><Relationship Id="rId21" Type="http://schemas.openxmlformats.org/officeDocument/2006/relationships/image" Target="../media/image519.wmf"/><Relationship Id="rId7" Type="http://schemas.openxmlformats.org/officeDocument/2006/relationships/image" Target="../media/image512.wmf"/><Relationship Id="rId12" Type="http://schemas.openxmlformats.org/officeDocument/2006/relationships/oleObject" Target="../embeddings/oleObject452.bin"/><Relationship Id="rId17" Type="http://schemas.openxmlformats.org/officeDocument/2006/relationships/image" Target="../media/image517.wmf"/><Relationship Id="rId25" Type="http://schemas.openxmlformats.org/officeDocument/2006/relationships/image" Target="../media/image521.wmf"/><Relationship Id="rId2" Type="http://schemas.openxmlformats.org/officeDocument/2006/relationships/oleObject" Target="../embeddings/oleObject447.bin"/><Relationship Id="rId16" Type="http://schemas.openxmlformats.org/officeDocument/2006/relationships/oleObject" Target="../embeddings/oleObject454.bin"/><Relationship Id="rId20" Type="http://schemas.openxmlformats.org/officeDocument/2006/relationships/oleObject" Target="../embeddings/oleObject456.bin"/><Relationship Id="rId29" Type="http://schemas.openxmlformats.org/officeDocument/2006/relationships/image" Target="../media/image523.wmf"/><Relationship Id="rId1" Type="http://schemas.openxmlformats.org/officeDocument/2006/relationships/slideLayout" Target="../slideLayouts/slideLayout2.xml"/><Relationship Id="rId6" Type="http://schemas.openxmlformats.org/officeDocument/2006/relationships/oleObject" Target="../embeddings/oleObject449.bin"/><Relationship Id="rId11" Type="http://schemas.openxmlformats.org/officeDocument/2006/relationships/image" Target="../media/image514.wmf"/><Relationship Id="rId24" Type="http://schemas.openxmlformats.org/officeDocument/2006/relationships/oleObject" Target="../embeddings/oleObject458.bin"/><Relationship Id="rId5" Type="http://schemas.openxmlformats.org/officeDocument/2006/relationships/image" Target="../media/image511.wmf"/><Relationship Id="rId15" Type="http://schemas.openxmlformats.org/officeDocument/2006/relationships/image" Target="../media/image516.wmf"/><Relationship Id="rId23" Type="http://schemas.openxmlformats.org/officeDocument/2006/relationships/image" Target="../media/image520.wmf"/><Relationship Id="rId28" Type="http://schemas.openxmlformats.org/officeDocument/2006/relationships/oleObject" Target="../embeddings/oleObject460.bin"/><Relationship Id="rId10" Type="http://schemas.openxmlformats.org/officeDocument/2006/relationships/oleObject" Target="../embeddings/oleObject451.bin"/><Relationship Id="rId19" Type="http://schemas.openxmlformats.org/officeDocument/2006/relationships/image" Target="../media/image518.wmf"/><Relationship Id="rId31" Type="http://schemas.openxmlformats.org/officeDocument/2006/relationships/image" Target="../media/image524.wmf"/><Relationship Id="rId4" Type="http://schemas.openxmlformats.org/officeDocument/2006/relationships/oleObject" Target="../embeddings/oleObject448.bin"/><Relationship Id="rId9" Type="http://schemas.openxmlformats.org/officeDocument/2006/relationships/image" Target="../media/image513.wmf"/><Relationship Id="rId14" Type="http://schemas.openxmlformats.org/officeDocument/2006/relationships/oleObject" Target="../embeddings/oleObject453.bin"/><Relationship Id="rId22" Type="http://schemas.openxmlformats.org/officeDocument/2006/relationships/oleObject" Target="../embeddings/oleObject457.bin"/><Relationship Id="rId27" Type="http://schemas.openxmlformats.org/officeDocument/2006/relationships/image" Target="../media/image522.wmf"/><Relationship Id="rId30" Type="http://schemas.openxmlformats.org/officeDocument/2006/relationships/oleObject" Target="../embeddings/oleObject461.bin"/></Relationships>
</file>

<file path=ppt/slides/_rels/slide152.xml.rels><?xml version="1.0" encoding="UTF-8" standalone="yes"?>
<Relationships xmlns="http://schemas.openxmlformats.org/package/2006/relationships"><Relationship Id="rId13" Type="http://schemas.openxmlformats.org/officeDocument/2006/relationships/oleObject" Target="../embeddings/oleObject462.bin"/><Relationship Id="rId18" Type="http://schemas.openxmlformats.org/officeDocument/2006/relationships/image" Target="../media/image523.wmf"/><Relationship Id="rId26" Type="http://schemas.openxmlformats.org/officeDocument/2006/relationships/image" Target="../media/image528.emf"/><Relationship Id="rId3" Type="http://schemas.openxmlformats.org/officeDocument/2006/relationships/oleObject" Target="../embeddings/oleObject452.bin"/><Relationship Id="rId21" Type="http://schemas.openxmlformats.org/officeDocument/2006/relationships/oleObject" Target="../embeddings/oleObject463.bin"/><Relationship Id="rId34" Type="http://schemas.openxmlformats.org/officeDocument/2006/relationships/image" Target="../media/image532.emf"/><Relationship Id="rId7" Type="http://schemas.openxmlformats.org/officeDocument/2006/relationships/oleObject" Target="../embeddings/oleObject454.bin"/><Relationship Id="rId12" Type="http://schemas.openxmlformats.org/officeDocument/2006/relationships/image" Target="../media/image519.wmf"/><Relationship Id="rId17" Type="http://schemas.openxmlformats.org/officeDocument/2006/relationships/oleObject" Target="../embeddings/oleObject460.bin"/><Relationship Id="rId25" Type="http://schemas.openxmlformats.org/officeDocument/2006/relationships/oleObject" Target="../embeddings/oleObject465.bin"/><Relationship Id="rId33" Type="http://schemas.openxmlformats.org/officeDocument/2006/relationships/oleObject" Target="../embeddings/oleObject469.bin"/><Relationship Id="rId2" Type="http://schemas.openxmlformats.org/officeDocument/2006/relationships/notesSlide" Target="../notesSlides/notesSlide13.xml"/><Relationship Id="rId16" Type="http://schemas.openxmlformats.org/officeDocument/2006/relationships/image" Target="../media/image521.wmf"/><Relationship Id="rId20" Type="http://schemas.openxmlformats.org/officeDocument/2006/relationships/image" Target="../media/image524.wmf"/><Relationship Id="rId29" Type="http://schemas.openxmlformats.org/officeDocument/2006/relationships/oleObject" Target="../embeddings/oleObject467.bin"/><Relationship Id="rId1" Type="http://schemas.openxmlformats.org/officeDocument/2006/relationships/slideLayout" Target="../slideLayouts/slideLayout2.xml"/><Relationship Id="rId6" Type="http://schemas.openxmlformats.org/officeDocument/2006/relationships/image" Target="../media/image516.wmf"/><Relationship Id="rId11" Type="http://schemas.openxmlformats.org/officeDocument/2006/relationships/oleObject" Target="../embeddings/oleObject456.bin"/><Relationship Id="rId24" Type="http://schemas.openxmlformats.org/officeDocument/2006/relationships/image" Target="../media/image527.wmf"/><Relationship Id="rId32" Type="http://schemas.openxmlformats.org/officeDocument/2006/relationships/image" Target="../media/image531.emf"/><Relationship Id="rId5" Type="http://schemas.openxmlformats.org/officeDocument/2006/relationships/oleObject" Target="../embeddings/oleObject453.bin"/><Relationship Id="rId15" Type="http://schemas.openxmlformats.org/officeDocument/2006/relationships/oleObject" Target="../embeddings/oleObject458.bin"/><Relationship Id="rId23" Type="http://schemas.openxmlformats.org/officeDocument/2006/relationships/oleObject" Target="../embeddings/oleObject464.bin"/><Relationship Id="rId28" Type="http://schemas.openxmlformats.org/officeDocument/2006/relationships/image" Target="../media/image529.emf"/><Relationship Id="rId10" Type="http://schemas.openxmlformats.org/officeDocument/2006/relationships/image" Target="../media/image518.wmf"/><Relationship Id="rId19" Type="http://schemas.openxmlformats.org/officeDocument/2006/relationships/oleObject" Target="../embeddings/oleObject461.bin"/><Relationship Id="rId31" Type="http://schemas.openxmlformats.org/officeDocument/2006/relationships/oleObject" Target="../embeddings/oleObject468.bin"/><Relationship Id="rId4" Type="http://schemas.openxmlformats.org/officeDocument/2006/relationships/image" Target="../media/image515.wmf"/><Relationship Id="rId9" Type="http://schemas.openxmlformats.org/officeDocument/2006/relationships/oleObject" Target="../embeddings/oleObject455.bin"/><Relationship Id="rId14" Type="http://schemas.openxmlformats.org/officeDocument/2006/relationships/image" Target="../media/image525.wmf"/><Relationship Id="rId22" Type="http://schemas.openxmlformats.org/officeDocument/2006/relationships/image" Target="../media/image526.wmf"/><Relationship Id="rId27" Type="http://schemas.openxmlformats.org/officeDocument/2006/relationships/oleObject" Target="../embeddings/oleObject466.bin"/><Relationship Id="rId30" Type="http://schemas.openxmlformats.org/officeDocument/2006/relationships/image" Target="../media/image530.emf"/><Relationship Id="rId8" Type="http://schemas.openxmlformats.org/officeDocument/2006/relationships/image" Target="../media/image517.wmf"/></Relationships>
</file>

<file path=ppt/slides/_rels/slide15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oleObject" Target="../embeddings/oleObject470.bin"/><Relationship Id="rId1" Type="http://schemas.openxmlformats.org/officeDocument/2006/relationships/slideLayout" Target="../slideLayouts/slideLayout2.xml"/><Relationship Id="rId4" Type="http://schemas.openxmlformats.org/officeDocument/2006/relationships/image" Target="../media/image534.png"/></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474.bin"/><Relationship Id="rId13" Type="http://schemas.openxmlformats.org/officeDocument/2006/relationships/image" Target="../media/image539.wmf"/><Relationship Id="rId3" Type="http://schemas.openxmlformats.org/officeDocument/2006/relationships/image" Target="../media/image535.wmf"/><Relationship Id="rId7" Type="http://schemas.openxmlformats.org/officeDocument/2006/relationships/image" Target="../media/image537.wmf"/><Relationship Id="rId12" Type="http://schemas.openxmlformats.org/officeDocument/2006/relationships/oleObject" Target="../embeddings/oleObject476.bin"/><Relationship Id="rId2" Type="http://schemas.openxmlformats.org/officeDocument/2006/relationships/oleObject" Target="../embeddings/oleObject471.bin"/><Relationship Id="rId1" Type="http://schemas.openxmlformats.org/officeDocument/2006/relationships/slideLayout" Target="../slideLayouts/slideLayout2.xml"/><Relationship Id="rId6" Type="http://schemas.openxmlformats.org/officeDocument/2006/relationships/oleObject" Target="../embeddings/oleObject473.bin"/><Relationship Id="rId11" Type="http://schemas.openxmlformats.org/officeDocument/2006/relationships/image" Target="../media/image359.wmf"/><Relationship Id="rId5" Type="http://schemas.openxmlformats.org/officeDocument/2006/relationships/image" Target="../media/image536.wmf"/><Relationship Id="rId15" Type="http://schemas.openxmlformats.org/officeDocument/2006/relationships/image" Target="../media/image541.png"/><Relationship Id="rId10" Type="http://schemas.openxmlformats.org/officeDocument/2006/relationships/oleObject" Target="../embeddings/oleObject475.bin"/><Relationship Id="rId4" Type="http://schemas.openxmlformats.org/officeDocument/2006/relationships/oleObject" Target="../embeddings/oleObject472.bin"/><Relationship Id="rId9" Type="http://schemas.openxmlformats.org/officeDocument/2006/relationships/image" Target="../media/image538.wmf"/><Relationship Id="rId14" Type="http://schemas.openxmlformats.org/officeDocument/2006/relationships/image" Target="../media/image54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480.bin"/><Relationship Id="rId3" Type="http://schemas.openxmlformats.org/officeDocument/2006/relationships/image" Target="../media/image542.emf"/><Relationship Id="rId7" Type="http://schemas.openxmlformats.org/officeDocument/2006/relationships/image" Target="../media/image544.emf"/><Relationship Id="rId2" Type="http://schemas.openxmlformats.org/officeDocument/2006/relationships/oleObject" Target="../embeddings/oleObject477.bin"/><Relationship Id="rId1" Type="http://schemas.openxmlformats.org/officeDocument/2006/relationships/slideLayout" Target="../slideLayouts/slideLayout2.xml"/><Relationship Id="rId6" Type="http://schemas.openxmlformats.org/officeDocument/2006/relationships/oleObject" Target="../embeddings/oleObject479.bin"/><Relationship Id="rId11" Type="http://schemas.openxmlformats.org/officeDocument/2006/relationships/image" Target="../media/image546.emf"/><Relationship Id="rId5" Type="http://schemas.openxmlformats.org/officeDocument/2006/relationships/image" Target="../media/image543.emf"/><Relationship Id="rId10" Type="http://schemas.openxmlformats.org/officeDocument/2006/relationships/oleObject" Target="../embeddings/oleObject481.bin"/><Relationship Id="rId4" Type="http://schemas.openxmlformats.org/officeDocument/2006/relationships/oleObject" Target="../embeddings/oleObject478.bin"/><Relationship Id="rId9" Type="http://schemas.openxmlformats.org/officeDocument/2006/relationships/image" Target="../media/image545.emf"/></Relationships>
</file>

<file path=ppt/slides/_rels/slide158.xml.rels><?xml version="1.0" encoding="UTF-8" standalone="yes"?>
<Relationships xmlns="http://schemas.openxmlformats.org/package/2006/relationships"><Relationship Id="rId3" Type="http://schemas.openxmlformats.org/officeDocument/2006/relationships/image" Target="../media/image547.emf"/><Relationship Id="rId7" Type="http://schemas.openxmlformats.org/officeDocument/2006/relationships/image" Target="../media/image549.emf"/><Relationship Id="rId2" Type="http://schemas.openxmlformats.org/officeDocument/2006/relationships/oleObject" Target="../embeddings/oleObject482.bin"/><Relationship Id="rId1" Type="http://schemas.openxmlformats.org/officeDocument/2006/relationships/slideLayout" Target="../slideLayouts/slideLayout2.xml"/><Relationship Id="rId6" Type="http://schemas.openxmlformats.org/officeDocument/2006/relationships/oleObject" Target="../embeddings/oleObject484.bin"/><Relationship Id="rId5" Type="http://schemas.openxmlformats.org/officeDocument/2006/relationships/image" Target="../media/image548.emf"/><Relationship Id="rId4" Type="http://schemas.openxmlformats.org/officeDocument/2006/relationships/oleObject" Target="../embeddings/oleObject483.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488.bin"/><Relationship Id="rId3" Type="http://schemas.openxmlformats.org/officeDocument/2006/relationships/image" Target="../media/image550.wmf"/><Relationship Id="rId7" Type="http://schemas.openxmlformats.org/officeDocument/2006/relationships/image" Target="../media/image552.wmf"/><Relationship Id="rId2" Type="http://schemas.openxmlformats.org/officeDocument/2006/relationships/oleObject" Target="../embeddings/oleObject485.bin"/><Relationship Id="rId1" Type="http://schemas.openxmlformats.org/officeDocument/2006/relationships/slideLayout" Target="../slideLayouts/slideLayout2.xml"/><Relationship Id="rId6" Type="http://schemas.openxmlformats.org/officeDocument/2006/relationships/oleObject" Target="../embeddings/oleObject487.bin"/><Relationship Id="rId5" Type="http://schemas.openxmlformats.org/officeDocument/2006/relationships/image" Target="../media/image551.wmf"/><Relationship Id="rId4" Type="http://schemas.openxmlformats.org/officeDocument/2006/relationships/oleObject" Target="../embeddings/oleObject486.bin"/><Relationship Id="rId9" Type="http://schemas.openxmlformats.org/officeDocument/2006/relationships/image" Target="../media/image553.w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557.wmf"/><Relationship Id="rId13" Type="http://schemas.openxmlformats.org/officeDocument/2006/relationships/image" Target="../media/image560.wmf"/><Relationship Id="rId3" Type="http://schemas.openxmlformats.org/officeDocument/2006/relationships/image" Target="../media/image554.wmf"/><Relationship Id="rId7" Type="http://schemas.openxmlformats.org/officeDocument/2006/relationships/oleObject" Target="../embeddings/oleObject491.bin"/><Relationship Id="rId12" Type="http://schemas.openxmlformats.org/officeDocument/2006/relationships/image" Target="../media/image559.wmf"/><Relationship Id="rId17" Type="http://schemas.openxmlformats.org/officeDocument/2006/relationships/image" Target="../media/image562.emf"/><Relationship Id="rId2" Type="http://schemas.openxmlformats.org/officeDocument/2006/relationships/oleObject" Target="../embeddings/oleObject489.bin"/><Relationship Id="rId16" Type="http://schemas.openxmlformats.org/officeDocument/2006/relationships/oleObject" Target="../embeddings/oleObject495.bin"/><Relationship Id="rId1" Type="http://schemas.openxmlformats.org/officeDocument/2006/relationships/slideLayout" Target="../slideLayouts/slideLayout2.xml"/><Relationship Id="rId6" Type="http://schemas.openxmlformats.org/officeDocument/2006/relationships/image" Target="../media/image556.wmf"/><Relationship Id="rId11" Type="http://schemas.openxmlformats.org/officeDocument/2006/relationships/oleObject" Target="../embeddings/oleObject493.bin"/><Relationship Id="rId5" Type="http://schemas.openxmlformats.org/officeDocument/2006/relationships/oleObject" Target="../embeddings/oleObject490.bin"/><Relationship Id="rId15" Type="http://schemas.openxmlformats.org/officeDocument/2006/relationships/image" Target="../media/image561.wmf"/><Relationship Id="rId10" Type="http://schemas.openxmlformats.org/officeDocument/2006/relationships/image" Target="../media/image558.wmf"/><Relationship Id="rId4" Type="http://schemas.openxmlformats.org/officeDocument/2006/relationships/image" Target="../media/image555.png"/><Relationship Id="rId9" Type="http://schemas.openxmlformats.org/officeDocument/2006/relationships/oleObject" Target="../embeddings/oleObject492.bin"/><Relationship Id="rId14" Type="http://schemas.openxmlformats.org/officeDocument/2006/relationships/oleObject" Target="../embeddings/oleObject494.bin"/></Relationships>
</file>

<file path=ppt/slides/_rels/slide161.xml.rels><?xml version="1.0" encoding="UTF-8" standalone="yes"?>
<Relationships xmlns="http://schemas.openxmlformats.org/package/2006/relationships"><Relationship Id="rId3" Type="http://schemas.openxmlformats.org/officeDocument/2006/relationships/image" Target="../media/image563.emf"/><Relationship Id="rId2" Type="http://schemas.openxmlformats.org/officeDocument/2006/relationships/oleObject" Target="../embeddings/oleObject496.bin"/><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64.emf"/><Relationship Id="rId7" Type="http://schemas.openxmlformats.org/officeDocument/2006/relationships/image" Target="../media/image566.emf"/><Relationship Id="rId2" Type="http://schemas.openxmlformats.org/officeDocument/2006/relationships/oleObject" Target="../embeddings/oleObject497.bin"/><Relationship Id="rId1" Type="http://schemas.openxmlformats.org/officeDocument/2006/relationships/slideLayout" Target="../slideLayouts/slideLayout2.xml"/><Relationship Id="rId6" Type="http://schemas.openxmlformats.org/officeDocument/2006/relationships/oleObject" Target="../embeddings/oleObject499.bin"/><Relationship Id="rId5" Type="http://schemas.openxmlformats.org/officeDocument/2006/relationships/image" Target="../media/image565.emf"/><Relationship Id="rId4" Type="http://schemas.openxmlformats.org/officeDocument/2006/relationships/oleObject" Target="../embeddings/oleObject498.bin"/></Relationships>
</file>

<file path=ppt/slides/_rels/slide164.xml.rels><?xml version="1.0" encoding="UTF-8" standalone="yes"?>
<Relationships xmlns="http://schemas.openxmlformats.org/package/2006/relationships"><Relationship Id="rId3" Type="http://schemas.openxmlformats.org/officeDocument/2006/relationships/image" Target="../media/image567.wmf"/><Relationship Id="rId2" Type="http://schemas.openxmlformats.org/officeDocument/2006/relationships/oleObject" Target="../embeddings/oleObject500.bin"/><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68.emf"/><Relationship Id="rId7" Type="http://schemas.openxmlformats.org/officeDocument/2006/relationships/image" Target="../media/image570.emf"/><Relationship Id="rId2" Type="http://schemas.openxmlformats.org/officeDocument/2006/relationships/oleObject" Target="../embeddings/oleObject501.bin"/><Relationship Id="rId1" Type="http://schemas.openxmlformats.org/officeDocument/2006/relationships/slideLayout" Target="../slideLayouts/slideLayout2.xml"/><Relationship Id="rId6" Type="http://schemas.openxmlformats.org/officeDocument/2006/relationships/oleObject" Target="../embeddings/oleObject503.bin"/><Relationship Id="rId5" Type="http://schemas.openxmlformats.org/officeDocument/2006/relationships/image" Target="../media/image569.emf"/><Relationship Id="rId4" Type="http://schemas.openxmlformats.org/officeDocument/2006/relationships/oleObject" Target="../embeddings/oleObject502.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507.bin"/><Relationship Id="rId3" Type="http://schemas.openxmlformats.org/officeDocument/2006/relationships/image" Target="../media/image571.emf"/><Relationship Id="rId7" Type="http://schemas.openxmlformats.org/officeDocument/2006/relationships/image" Target="../media/image573.emf"/><Relationship Id="rId2" Type="http://schemas.openxmlformats.org/officeDocument/2006/relationships/oleObject" Target="../embeddings/oleObject504.bin"/><Relationship Id="rId1" Type="http://schemas.openxmlformats.org/officeDocument/2006/relationships/slideLayout" Target="../slideLayouts/slideLayout2.xml"/><Relationship Id="rId6" Type="http://schemas.openxmlformats.org/officeDocument/2006/relationships/oleObject" Target="../embeddings/oleObject506.bin"/><Relationship Id="rId11" Type="http://schemas.openxmlformats.org/officeDocument/2006/relationships/image" Target="../media/image575.wmf"/><Relationship Id="rId5" Type="http://schemas.openxmlformats.org/officeDocument/2006/relationships/image" Target="../media/image572.emf"/><Relationship Id="rId10" Type="http://schemas.openxmlformats.org/officeDocument/2006/relationships/oleObject" Target="../embeddings/oleObject508.bin"/><Relationship Id="rId4" Type="http://schemas.openxmlformats.org/officeDocument/2006/relationships/oleObject" Target="../embeddings/oleObject505.bin"/><Relationship Id="rId9" Type="http://schemas.openxmlformats.org/officeDocument/2006/relationships/image" Target="../media/image574.wmf"/></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512.bin"/><Relationship Id="rId13" Type="http://schemas.openxmlformats.org/officeDocument/2006/relationships/image" Target="../media/image581.emf"/><Relationship Id="rId3" Type="http://schemas.openxmlformats.org/officeDocument/2006/relationships/image" Target="../media/image576.emf"/><Relationship Id="rId7" Type="http://schemas.openxmlformats.org/officeDocument/2006/relationships/image" Target="../media/image578.wmf"/><Relationship Id="rId12" Type="http://schemas.openxmlformats.org/officeDocument/2006/relationships/oleObject" Target="../embeddings/oleObject514.bin"/><Relationship Id="rId2" Type="http://schemas.openxmlformats.org/officeDocument/2006/relationships/oleObject" Target="../embeddings/oleObject509.bin"/><Relationship Id="rId1" Type="http://schemas.openxmlformats.org/officeDocument/2006/relationships/slideLayout" Target="../slideLayouts/slideLayout2.xml"/><Relationship Id="rId6" Type="http://schemas.openxmlformats.org/officeDocument/2006/relationships/oleObject" Target="../embeddings/oleObject511.bin"/><Relationship Id="rId11" Type="http://schemas.openxmlformats.org/officeDocument/2006/relationships/image" Target="../media/image580.wmf"/><Relationship Id="rId5" Type="http://schemas.openxmlformats.org/officeDocument/2006/relationships/image" Target="../media/image577.emf"/><Relationship Id="rId10" Type="http://schemas.openxmlformats.org/officeDocument/2006/relationships/oleObject" Target="../embeddings/oleObject513.bin"/><Relationship Id="rId4" Type="http://schemas.openxmlformats.org/officeDocument/2006/relationships/oleObject" Target="../embeddings/oleObject510.bin"/><Relationship Id="rId9" Type="http://schemas.openxmlformats.org/officeDocument/2006/relationships/image" Target="../media/image579.wmf"/></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516.bin"/><Relationship Id="rId3" Type="http://schemas.openxmlformats.org/officeDocument/2006/relationships/image" Target="../media/image579.wmf"/><Relationship Id="rId7" Type="http://schemas.openxmlformats.org/officeDocument/2006/relationships/image" Target="../media/image583.emf"/><Relationship Id="rId2" Type="http://schemas.openxmlformats.org/officeDocument/2006/relationships/oleObject" Target="../embeddings/oleObject512.bin"/><Relationship Id="rId1" Type="http://schemas.openxmlformats.org/officeDocument/2006/relationships/slideLayout" Target="../slideLayouts/slideLayout2.xml"/><Relationship Id="rId6" Type="http://schemas.openxmlformats.org/officeDocument/2006/relationships/oleObject" Target="../embeddings/oleObject515.bin"/><Relationship Id="rId11" Type="http://schemas.openxmlformats.org/officeDocument/2006/relationships/image" Target="../media/image585.emf"/><Relationship Id="rId5" Type="http://schemas.openxmlformats.org/officeDocument/2006/relationships/image" Target="../media/image582.emf"/><Relationship Id="rId10" Type="http://schemas.openxmlformats.org/officeDocument/2006/relationships/oleObject" Target="../embeddings/oleObject517.bin"/><Relationship Id="rId4" Type="http://schemas.openxmlformats.org/officeDocument/2006/relationships/oleObject" Target="../embeddings/oleObject508.bin"/><Relationship Id="rId9" Type="http://schemas.openxmlformats.org/officeDocument/2006/relationships/image" Target="../media/image584.emf"/></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86.emf"/><Relationship Id="rId7" Type="http://schemas.openxmlformats.org/officeDocument/2006/relationships/image" Target="../media/image588.emf"/><Relationship Id="rId2" Type="http://schemas.openxmlformats.org/officeDocument/2006/relationships/oleObject" Target="../embeddings/oleObject518.bin"/><Relationship Id="rId1" Type="http://schemas.openxmlformats.org/officeDocument/2006/relationships/slideLayout" Target="../slideLayouts/slideLayout2.xml"/><Relationship Id="rId6" Type="http://schemas.openxmlformats.org/officeDocument/2006/relationships/oleObject" Target="../embeddings/oleObject520.bin"/><Relationship Id="rId5" Type="http://schemas.openxmlformats.org/officeDocument/2006/relationships/image" Target="../media/image587.emf"/><Relationship Id="rId4" Type="http://schemas.openxmlformats.org/officeDocument/2006/relationships/oleObject" Target="../embeddings/oleObject519.bin"/></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524.bin"/><Relationship Id="rId13" Type="http://schemas.openxmlformats.org/officeDocument/2006/relationships/image" Target="../media/image594.wmf"/><Relationship Id="rId3" Type="http://schemas.openxmlformats.org/officeDocument/2006/relationships/image" Target="../media/image589.emf"/><Relationship Id="rId7" Type="http://schemas.openxmlformats.org/officeDocument/2006/relationships/image" Target="../media/image591.emf"/><Relationship Id="rId12" Type="http://schemas.openxmlformats.org/officeDocument/2006/relationships/oleObject" Target="../embeddings/oleObject526.bin"/><Relationship Id="rId2" Type="http://schemas.openxmlformats.org/officeDocument/2006/relationships/oleObject" Target="../embeddings/oleObject521.bin"/><Relationship Id="rId1" Type="http://schemas.openxmlformats.org/officeDocument/2006/relationships/slideLayout" Target="../slideLayouts/slideLayout2.xml"/><Relationship Id="rId6" Type="http://schemas.openxmlformats.org/officeDocument/2006/relationships/oleObject" Target="../embeddings/oleObject523.bin"/><Relationship Id="rId11" Type="http://schemas.openxmlformats.org/officeDocument/2006/relationships/image" Target="../media/image593.wmf"/><Relationship Id="rId5" Type="http://schemas.openxmlformats.org/officeDocument/2006/relationships/image" Target="../media/image590.emf"/><Relationship Id="rId15" Type="http://schemas.openxmlformats.org/officeDocument/2006/relationships/image" Target="../media/image595.wmf"/><Relationship Id="rId10" Type="http://schemas.openxmlformats.org/officeDocument/2006/relationships/oleObject" Target="../embeddings/oleObject525.bin"/><Relationship Id="rId4" Type="http://schemas.openxmlformats.org/officeDocument/2006/relationships/oleObject" Target="../embeddings/oleObject522.bin"/><Relationship Id="rId9" Type="http://schemas.openxmlformats.org/officeDocument/2006/relationships/image" Target="../media/image592.wmf"/><Relationship Id="rId14" Type="http://schemas.openxmlformats.org/officeDocument/2006/relationships/oleObject" Target="../embeddings/oleObject527.bin"/></Relationships>
</file>

<file path=ppt/slides/_rels/slide174.x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oleObject" Target="../embeddings/oleObject528.bin"/><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97.emf"/><Relationship Id="rId2" Type="http://schemas.openxmlformats.org/officeDocument/2006/relationships/oleObject" Target="../embeddings/oleObject529.bin"/><Relationship Id="rId1" Type="http://schemas.openxmlformats.org/officeDocument/2006/relationships/slideLayout" Target="../slideLayouts/slideLayout2.xml"/><Relationship Id="rId5" Type="http://schemas.openxmlformats.org/officeDocument/2006/relationships/image" Target="../media/image598.emf"/><Relationship Id="rId4" Type="http://schemas.openxmlformats.org/officeDocument/2006/relationships/oleObject" Target="../embeddings/oleObject530.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oleObject" Target="../embeddings/oleObject531.bin"/><Relationship Id="rId1" Type="http://schemas.openxmlformats.org/officeDocument/2006/relationships/slideLayout" Target="../slideLayouts/slideLayout2.xml"/><Relationship Id="rId5" Type="http://schemas.openxmlformats.org/officeDocument/2006/relationships/image" Target="../media/image601.png"/><Relationship Id="rId4" Type="http://schemas.openxmlformats.org/officeDocument/2006/relationships/oleObject" Target="../embeddings/oleObject532.bin"/></Relationships>
</file>

<file path=ppt/slides/_rels/slide186.xml.rels><?xml version="1.0" encoding="UTF-8" standalone="yes"?>
<Relationships xmlns="http://schemas.openxmlformats.org/package/2006/relationships"><Relationship Id="rId8" Type="http://schemas.openxmlformats.org/officeDocument/2006/relationships/oleObject" Target="../embeddings/oleObject536.bin"/><Relationship Id="rId13" Type="http://schemas.openxmlformats.org/officeDocument/2006/relationships/image" Target="../media/image607.wmf"/><Relationship Id="rId18" Type="http://schemas.openxmlformats.org/officeDocument/2006/relationships/oleObject" Target="../embeddings/oleObject541.bin"/><Relationship Id="rId3" Type="http://schemas.openxmlformats.org/officeDocument/2006/relationships/image" Target="../media/image602.wmf"/><Relationship Id="rId7" Type="http://schemas.openxmlformats.org/officeDocument/2006/relationships/image" Target="../media/image604.wmf"/><Relationship Id="rId12" Type="http://schemas.openxmlformats.org/officeDocument/2006/relationships/oleObject" Target="../embeddings/oleObject538.bin"/><Relationship Id="rId17" Type="http://schemas.openxmlformats.org/officeDocument/2006/relationships/image" Target="../media/image609.wmf"/><Relationship Id="rId2" Type="http://schemas.openxmlformats.org/officeDocument/2006/relationships/oleObject" Target="../embeddings/oleObject533.bin"/><Relationship Id="rId16" Type="http://schemas.openxmlformats.org/officeDocument/2006/relationships/oleObject" Target="../embeddings/oleObject540.bin"/><Relationship Id="rId1" Type="http://schemas.openxmlformats.org/officeDocument/2006/relationships/slideLayout" Target="../slideLayouts/slideLayout2.xml"/><Relationship Id="rId6" Type="http://schemas.openxmlformats.org/officeDocument/2006/relationships/oleObject" Target="../embeddings/oleObject535.bin"/><Relationship Id="rId11" Type="http://schemas.openxmlformats.org/officeDocument/2006/relationships/image" Target="../media/image606.wmf"/><Relationship Id="rId5" Type="http://schemas.openxmlformats.org/officeDocument/2006/relationships/image" Target="../media/image603.wmf"/><Relationship Id="rId15" Type="http://schemas.openxmlformats.org/officeDocument/2006/relationships/image" Target="../media/image608.wmf"/><Relationship Id="rId10" Type="http://schemas.openxmlformats.org/officeDocument/2006/relationships/oleObject" Target="../embeddings/oleObject537.bin"/><Relationship Id="rId19" Type="http://schemas.openxmlformats.org/officeDocument/2006/relationships/image" Target="../media/image610.wmf"/><Relationship Id="rId4" Type="http://schemas.openxmlformats.org/officeDocument/2006/relationships/oleObject" Target="../embeddings/oleObject534.bin"/><Relationship Id="rId9" Type="http://schemas.openxmlformats.org/officeDocument/2006/relationships/image" Target="../media/image605.wmf"/><Relationship Id="rId14" Type="http://schemas.openxmlformats.org/officeDocument/2006/relationships/oleObject" Target="../embeddings/oleObject539.bin"/></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545.bin"/><Relationship Id="rId13" Type="http://schemas.openxmlformats.org/officeDocument/2006/relationships/image" Target="../media/image616.wmf"/><Relationship Id="rId3" Type="http://schemas.openxmlformats.org/officeDocument/2006/relationships/image" Target="../media/image611.wmf"/><Relationship Id="rId7" Type="http://schemas.openxmlformats.org/officeDocument/2006/relationships/image" Target="../media/image613.wmf"/><Relationship Id="rId12" Type="http://schemas.openxmlformats.org/officeDocument/2006/relationships/oleObject" Target="../embeddings/oleObject547.bin"/><Relationship Id="rId2" Type="http://schemas.openxmlformats.org/officeDocument/2006/relationships/oleObject" Target="../embeddings/oleObject542.bin"/><Relationship Id="rId1" Type="http://schemas.openxmlformats.org/officeDocument/2006/relationships/slideLayout" Target="../slideLayouts/slideLayout2.xml"/><Relationship Id="rId6" Type="http://schemas.openxmlformats.org/officeDocument/2006/relationships/oleObject" Target="../embeddings/oleObject544.bin"/><Relationship Id="rId11" Type="http://schemas.openxmlformats.org/officeDocument/2006/relationships/image" Target="../media/image615.wmf"/><Relationship Id="rId5" Type="http://schemas.openxmlformats.org/officeDocument/2006/relationships/image" Target="../media/image612.wmf"/><Relationship Id="rId10" Type="http://schemas.openxmlformats.org/officeDocument/2006/relationships/oleObject" Target="../embeddings/oleObject546.bin"/><Relationship Id="rId4" Type="http://schemas.openxmlformats.org/officeDocument/2006/relationships/oleObject" Target="../embeddings/oleObject543.bin"/><Relationship Id="rId9" Type="http://schemas.openxmlformats.org/officeDocument/2006/relationships/image" Target="../media/image614.wmf"/></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551.bin"/><Relationship Id="rId3" Type="http://schemas.openxmlformats.org/officeDocument/2006/relationships/image" Target="../media/image617.wmf"/><Relationship Id="rId7" Type="http://schemas.openxmlformats.org/officeDocument/2006/relationships/image" Target="../media/image619.wmf"/><Relationship Id="rId2" Type="http://schemas.openxmlformats.org/officeDocument/2006/relationships/oleObject" Target="../embeddings/oleObject548.bin"/><Relationship Id="rId1" Type="http://schemas.openxmlformats.org/officeDocument/2006/relationships/slideLayout" Target="../slideLayouts/slideLayout2.xml"/><Relationship Id="rId6" Type="http://schemas.openxmlformats.org/officeDocument/2006/relationships/oleObject" Target="../embeddings/oleObject550.bin"/><Relationship Id="rId11" Type="http://schemas.openxmlformats.org/officeDocument/2006/relationships/image" Target="../media/image621.wmf"/><Relationship Id="rId5" Type="http://schemas.openxmlformats.org/officeDocument/2006/relationships/image" Target="../media/image618.wmf"/><Relationship Id="rId10" Type="http://schemas.openxmlformats.org/officeDocument/2006/relationships/oleObject" Target="../embeddings/oleObject552.bin"/><Relationship Id="rId4" Type="http://schemas.openxmlformats.org/officeDocument/2006/relationships/oleObject" Target="../embeddings/oleObject549.bin"/><Relationship Id="rId9" Type="http://schemas.openxmlformats.org/officeDocument/2006/relationships/image" Target="../media/image620.wmf"/></Relationships>
</file>

<file path=ppt/slides/_rels/slide189.xml.rels><?xml version="1.0" encoding="UTF-8" standalone="yes"?>
<Relationships xmlns="http://schemas.openxmlformats.org/package/2006/relationships"><Relationship Id="rId3" Type="http://schemas.openxmlformats.org/officeDocument/2006/relationships/image" Target="../media/image622.wmf"/><Relationship Id="rId7" Type="http://schemas.openxmlformats.org/officeDocument/2006/relationships/image" Target="../media/image624.wmf"/><Relationship Id="rId2" Type="http://schemas.openxmlformats.org/officeDocument/2006/relationships/oleObject" Target="../embeddings/oleObject553.bin"/><Relationship Id="rId1" Type="http://schemas.openxmlformats.org/officeDocument/2006/relationships/slideLayout" Target="../slideLayouts/slideLayout2.xml"/><Relationship Id="rId6" Type="http://schemas.openxmlformats.org/officeDocument/2006/relationships/oleObject" Target="../embeddings/oleObject555.bin"/><Relationship Id="rId5" Type="http://schemas.openxmlformats.org/officeDocument/2006/relationships/image" Target="../media/image623.wmf"/><Relationship Id="rId4" Type="http://schemas.openxmlformats.org/officeDocument/2006/relationships/oleObject" Target="../embeddings/oleObject554.bin"/></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622.wmf"/><Relationship Id="rId2" Type="http://schemas.openxmlformats.org/officeDocument/2006/relationships/oleObject" Target="../embeddings/oleObject553.bin"/><Relationship Id="rId1" Type="http://schemas.openxmlformats.org/officeDocument/2006/relationships/slideLayout" Target="../slideLayouts/slideLayout2.xml"/><Relationship Id="rId5" Type="http://schemas.openxmlformats.org/officeDocument/2006/relationships/image" Target="../media/image623.wmf"/><Relationship Id="rId4" Type="http://schemas.openxmlformats.org/officeDocument/2006/relationships/oleObject" Target="../embeddings/oleObject554.bin"/></Relationships>
</file>

<file path=ppt/slides/_rels/slide191.xml.rels><?xml version="1.0" encoding="UTF-8" standalone="yes"?>
<Relationships xmlns="http://schemas.openxmlformats.org/package/2006/relationships"><Relationship Id="rId3" Type="http://schemas.openxmlformats.org/officeDocument/2006/relationships/image" Target="../media/image625.wmf"/><Relationship Id="rId2" Type="http://schemas.openxmlformats.org/officeDocument/2006/relationships/oleObject" Target="../embeddings/oleObject556.bin"/><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628.emf"/><Relationship Id="rId3" Type="http://schemas.openxmlformats.org/officeDocument/2006/relationships/oleObject" Target="../embeddings/oleObject557.bin"/><Relationship Id="rId7" Type="http://schemas.openxmlformats.org/officeDocument/2006/relationships/oleObject" Target="../embeddings/oleObject559.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7.emf"/><Relationship Id="rId5" Type="http://schemas.openxmlformats.org/officeDocument/2006/relationships/oleObject" Target="../embeddings/oleObject558.bin"/><Relationship Id="rId10" Type="http://schemas.openxmlformats.org/officeDocument/2006/relationships/image" Target="../media/image629.emf"/><Relationship Id="rId4" Type="http://schemas.openxmlformats.org/officeDocument/2006/relationships/image" Target="../media/image626.emf"/><Relationship Id="rId9" Type="http://schemas.openxmlformats.org/officeDocument/2006/relationships/oleObject" Target="../embeddings/oleObject560.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630.emf"/><Relationship Id="rId7" Type="http://schemas.openxmlformats.org/officeDocument/2006/relationships/image" Target="../media/image632.emf"/><Relationship Id="rId2" Type="http://schemas.openxmlformats.org/officeDocument/2006/relationships/oleObject" Target="../embeddings/oleObject561.bin"/><Relationship Id="rId1" Type="http://schemas.openxmlformats.org/officeDocument/2006/relationships/slideLayout" Target="../slideLayouts/slideLayout2.xml"/><Relationship Id="rId6" Type="http://schemas.openxmlformats.org/officeDocument/2006/relationships/oleObject" Target="../embeddings/oleObject563.bin"/><Relationship Id="rId5" Type="http://schemas.openxmlformats.org/officeDocument/2006/relationships/image" Target="../media/image631.emf"/><Relationship Id="rId4" Type="http://schemas.openxmlformats.org/officeDocument/2006/relationships/oleObject" Target="../embeddings/oleObject562.bin"/></Relationships>
</file>

<file path=ppt/slides/_rels/slide195.xml.rels><?xml version="1.0" encoding="UTF-8" standalone="yes"?>
<Relationships xmlns="http://schemas.openxmlformats.org/package/2006/relationships"><Relationship Id="rId3" Type="http://schemas.openxmlformats.org/officeDocument/2006/relationships/image" Target="../media/image633.emf"/><Relationship Id="rId7" Type="http://schemas.openxmlformats.org/officeDocument/2006/relationships/image" Target="../media/image635.emf"/><Relationship Id="rId2" Type="http://schemas.openxmlformats.org/officeDocument/2006/relationships/oleObject" Target="../embeddings/oleObject564.bin"/><Relationship Id="rId1" Type="http://schemas.openxmlformats.org/officeDocument/2006/relationships/slideLayout" Target="../slideLayouts/slideLayout2.xml"/><Relationship Id="rId6" Type="http://schemas.openxmlformats.org/officeDocument/2006/relationships/oleObject" Target="../embeddings/oleObject566.bin"/><Relationship Id="rId5" Type="http://schemas.openxmlformats.org/officeDocument/2006/relationships/image" Target="../media/image634.emf"/><Relationship Id="rId4" Type="http://schemas.openxmlformats.org/officeDocument/2006/relationships/oleObject" Target="../embeddings/oleObject565.bin"/></Relationships>
</file>

<file path=ppt/slides/_rels/slide196.xml.rels><?xml version="1.0" encoding="UTF-8" standalone="yes"?>
<Relationships xmlns="http://schemas.openxmlformats.org/package/2006/relationships"><Relationship Id="rId2" Type="http://schemas.openxmlformats.org/officeDocument/2006/relationships/image" Target="../media/image63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oleObject" Target="../embeddings/oleObject567.bin"/><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199.xml.rels><?xml version="1.0" encoding="UTF-8" standalone="yes"?>
<Relationships xmlns="http://schemas.openxmlformats.org/package/2006/relationships"><Relationship Id="rId3" Type="http://schemas.openxmlformats.org/officeDocument/2006/relationships/image" Target="../media/image639.emf"/><Relationship Id="rId2" Type="http://schemas.openxmlformats.org/officeDocument/2006/relationships/oleObject" Target="../embeddings/oleObject568.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17.wmf"/><Relationship Id="rId4" Type="http://schemas.openxmlformats.org/officeDocument/2006/relationships/oleObject" Target="../embeddings/oleObject13.bin"/></Relationships>
</file>

<file path=ppt/slides/_rels/slide200.xml.rels><?xml version="1.0" encoding="UTF-8" standalone="yes"?>
<Relationships xmlns="http://schemas.openxmlformats.org/package/2006/relationships"><Relationship Id="rId3" Type="http://schemas.openxmlformats.org/officeDocument/2006/relationships/image" Target="../media/image640.emf"/><Relationship Id="rId7" Type="http://schemas.openxmlformats.org/officeDocument/2006/relationships/image" Target="../media/image642.emf"/><Relationship Id="rId2" Type="http://schemas.openxmlformats.org/officeDocument/2006/relationships/oleObject" Target="../embeddings/oleObject569.bin"/><Relationship Id="rId1" Type="http://schemas.openxmlformats.org/officeDocument/2006/relationships/slideLayout" Target="../slideLayouts/slideLayout2.xml"/><Relationship Id="rId6" Type="http://schemas.openxmlformats.org/officeDocument/2006/relationships/oleObject" Target="../embeddings/oleObject571.bin"/><Relationship Id="rId5" Type="http://schemas.openxmlformats.org/officeDocument/2006/relationships/image" Target="../media/image641.emf"/><Relationship Id="rId4" Type="http://schemas.openxmlformats.org/officeDocument/2006/relationships/oleObject" Target="../embeddings/oleObject570.bin"/></Relationships>
</file>

<file path=ppt/slides/_rels/slide201.xml.rels><?xml version="1.0" encoding="UTF-8" standalone="yes"?>
<Relationships xmlns="http://schemas.openxmlformats.org/package/2006/relationships"><Relationship Id="rId3" Type="http://schemas.openxmlformats.org/officeDocument/2006/relationships/image" Target="../media/image643.emf"/><Relationship Id="rId7" Type="http://schemas.openxmlformats.org/officeDocument/2006/relationships/image" Target="../media/image645.emf"/><Relationship Id="rId2" Type="http://schemas.openxmlformats.org/officeDocument/2006/relationships/oleObject" Target="../embeddings/oleObject572.bin"/><Relationship Id="rId1" Type="http://schemas.openxmlformats.org/officeDocument/2006/relationships/slideLayout" Target="../slideLayouts/slideLayout2.xml"/><Relationship Id="rId6" Type="http://schemas.openxmlformats.org/officeDocument/2006/relationships/oleObject" Target="../embeddings/oleObject574.bin"/><Relationship Id="rId5" Type="http://schemas.openxmlformats.org/officeDocument/2006/relationships/image" Target="../media/image644.emf"/><Relationship Id="rId4" Type="http://schemas.openxmlformats.org/officeDocument/2006/relationships/oleObject" Target="../embeddings/oleObject573.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19.wmf"/><Relationship Id="rId4" Type="http://schemas.openxmlformats.org/officeDocument/2006/relationships/oleObject" Target="../embeddings/oleObject15.bin"/><Relationship Id="rId9" Type="http://schemas.openxmlformats.org/officeDocument/2006/relationships/image" Target="../media/image21.wmf"/></Relationships>
</file>

<file path=ppt/slides/_rels/slide2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19.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9.wmf"/><Relationship Id="rId18" Type="http://schemas.openxmlformats.org/officeDocument/2006/relationships/oleObject" Target="../embeddings/oleObject28.bin"/><Relationship Id="rId3" Type="http://schemas.openxmlformats.org/officeDocument/2006/relationships/image" Target="../media/image24.wmf"/><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25.bin"/><Relationship Id="rId17" Type="http://schemas.openxmlformats.org/officeDocument/2006/relationships/image" Target="../media/image31.wmf"/><Relationship Id="rId25" Type="http://schemas.openxmlformats.org/officeDocument/2006/relationships/image" Target="../media/image35.emf"/><Relationship Id="rId2" Type="http://schemas.openxmlformats.org/officeDocument/2006/relationships/oleObject" Target="../embeddings/oleObject20.bin"/><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slideLayout" Target="../slideLayouts/slideLayout2.xml"/><Relationship Id="rId6" Type="http://schemas.openxmlformats.org/officeDocument/2006/relationships/oleObject" Target="../embeddings/oleObject22.bin"/><Relationship Id="rId11" Type="http://schemas.openxmlformats.org/officeDocument/2006/relationships/image" Target="../media/image28.wmf"/><Relationship Id="rId24" Type="http://schemas.openxmlformats.org/officeDocument/2006/relationships/oleObject" Target="../embeddings/oleObject31.bin"/><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24.bin"/><Relationship Id="rId19" Type="http://schemas.openxmlformats.org/officeDocument/2006/relationships/image" Target="../media/image32.wmf"/><Relationship Id="rId4" Type="http://schemas.openxmlformats.org/officeDocument/2006/relationships/oleObject" Target="../embeddings/oleObject21.bin"/><Relationship Id="rId9" Type="http://schemas.openxmlformats.org/officeDocument/2006/relationships/image" Target="../media/image27.wmf"/><Relationship Id="rId14" Type="http://schemas.openxmlformats.org/officeDocument/2006/relationships/oleObject" Target="../embeddings/oleObject26.bin"/><Relationship Id="rId22" Type="http://schemas.openxmlformats.org/officeDocument/2006/relationships/oleObject" Target="../embeddings/oleObject30.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9.wmf"/><Relationship Id="rId18" Type="http://schemas.openxmlformats.org/officeDocument/2006/relationships/oleObject" Target="../embeddings/oleObject28.bin"/><Relationship Id="rId3" Type="http://schemas.openxmlformats.org/officeDocument/2006/relationships/image" Target="../media/image24.wmf"/><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25.bin"/><Relationship Id="rId17" Type="http://schemas.openxmlformats.org/officeDocument/2006/relationships/image" Target="../media/image31.wmf"/><Relationship Id="rId25" Type="http://schemas.openxmlformats.org/officeDocument/2006/relationships/image" Target="../media/image35.emf"/><Relationship Id="rId2" Type="http://schemas.openxmlformats.org/officeDocument/2006/relationships/oleObject" Target="../embeddings/oleObject20.bin"/><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slideLayout" Target="../slideLayouts/slideLayout2.xml"/><Relationship Id="rId6" Type="http://schemas.openxmlformats.org/officeDocument/2006/relationships/oleObject" Target="../embeddings/oleObject22.bin"/><Relationship Id="rId11" Type="http://schemas.openxmlformats.org/officeDocument/2006/relationships/image" Target="../media/image28.wmf"/><Relationship Id="rId24" Type="http://schemas.openxmlformats.org/officeDocument/2006/relationships/oleObject" Target="../embeddings/oleObject31.bin"/><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24.bin"/><Relationship Id="rId19" Type="http://schemas.openxmlformats.org/officeDocument/2006/relationships/image" Target="../media/image32.wmf"/><Relationship Id="rId4" Type="http://schemas.openxmlformats.org/officeDocument/2006/relationships/oleObject" Target="../embeddings/oleObject21.bin"/><Relationship Id="rId9" Type="http://schemas.openxmlformats.org/officeDocument/2006/relationships/image" Target="../media/image27.wmf"/><Relationship Id="rId14" Type="http://schemas.openxmlformats.org/officeDocument/2006/relationships/oleObject" Target="../embeddings/oleObject26.bin"/><Relationship Id="rId22" Type="http://schemas.openxmlformats.org/officeDocument/2006/relationships/oleObject" Target="../embeddings/oleObject30.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2.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33.bin"/><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0.bin"/><Relationship Id="rId3" Type="http://schemas.openxmlformats.org/officeDocument/2006/relationships/image" Target="../media/image39.emf"/><Relationship Id="rId7" Type="http://schemas.openxmlformats.org/officeDocument/2006/relationships/image" Target="../media/image41.wmf"/><Relationship Id="rId12" Type="http://schemas.openxmlformats.org/officeDocument/2006/relationships/image" Target="../media/image44.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oleObject" Target="../embeddings/oleObject39.bin"/><Relationship Id="rId5" Type="http://schemas.openxmlformats.org/officeDocument/2006/relationships/image" Target="../media/image40.emf"/><Relationship Id="rId10" Type="http://schemas.openxmlformats.org/officeDocument/2006/relationships/image" Target="../media/image43.wmf"/><Relationship Id="rId4" Type="http://schemas.openxmlformats.org/officeDocument/2006/relationships/oleObject" Target="../embeddings/oleObject36.bin"/><Relationship Id="rId9" Type="http://schemas.openxmlformats.org/officeDocument/2006/relationships/image" Target="../media/image42.wmf"/><Relationship Id="rId14" Type="http://schemas.openxmlformats.org/officeDocument/2006/relationships/image" Target="../media/image45.wmf"/></Relationships>
</file>

<file path=ppt/slides/_rels/slide4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1.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49.w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50.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5.wmf"/><Relationship Id="rId12" Type="http://schemas.openxmlformats.org/officeDocument/2006/relationships/oleObject" Target="../embeddings/oleObject53.bin"/><Relationship Id="rId17" Type="http://schemas.openxmlformats.org/officeDocument/2006/relationships/image" Target="../media/image60.wmf"/><Relationship Id="rId2" Type="http://schemas.openxmlformats.org/officeDocument/2006/relationships/oleObject" Target="../embeddings/oleObject48.bin"/><Relationship Id="rId16"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56.wmf"/><Relationship Id="rId14" Type="http://schemas.openxmlformats.org/officeDocument/2006/relationships/oleObject" Target="../embeddings/oleObject54.bin"/></Relationships>
</file>

<file path=ppt/slides/_rels/slide4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56.bin"/><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57.bin"/><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69.wmf"/><Relationship Id="rId12" Type="http://schemas.openxmlformats.org/officeDocument/2006/relationships/oleObject" Target="../embeddings/oleObject63.bin"/><Relationship Id="rId2"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oleObject" Target="../embeddings/oleObject60.bin"/><Relationship Id="rId11" Type="http://schemas.openxmlformats.org/officeDocument/2006/relationships/image" Target="../media/image71.wmf"/><Relationship Id="rId5" Type="http://schemas.openxmlformats.org/officeDocument/2006/relationships/image" Target="../media/image68.png"/><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0.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73.wmf"/><Relationship Id="rId7" Type="http://schemas.openxmlformats.org/officeDocument/2006/relationships/image" Target="../media/image75.wmf"/><Relationship Id="rId2" Type="http://schemas.openxmlformats.org/officeDocument/2006/relationships/oleObject" Target="../embeddings/oleObject64.bin"/><Relationship Id="rId1" Type="http://schemas.openxmlformats.org/officeDocument/2006/relationships/slideLayout" Target="../slideLayouts/slideLayout2.xml"/><Relationship Id="rId6" Type="http://schemas.openxmlformats.org/officeDocument/2006/relationships/oleObject" Target="../embeddings/oleObject66.bin"/><Relationship Id="rId11" Type="http://schemas.openxmlformats.org/officeDocument/2006/relationships/image" Target="../media/image77.wmf"/><Relationship Id="rId5" Type="http://schemas.openxmlformats.org/officeDocument/2006/relationships/image" Target="../media/image74.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76.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1.bin"/><Relationship Id="rId11" Type="http://schemas.openxmlformats.org/officeDocument/2006/relationships/image" Target="../media/image82.wmf"/><Relationship Id="rId5" Type="http://schemas.openxmlformats.org/officeDocument/2006/relationships/image" Target="../media/image79.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81.w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74.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75.bin"/><Relationship Id="rId1" Type="http://schemas.openxmlformats.org/officeDocument/2006/relationships/slideLayout" Target="../slideLayouts/slideLayout2.xml"/><Relationship Id="rId6" Type="http://schemas.openxmlformats.org/officeDocument/2006/relationships/oleObject" Target="../embeddings/oleObject77.bin"/><Relationship Id="rId5" Type="http://schemas.openxmlformats.org/officeDocument/2006/relationships/image" Target="../media/image85.wmf"/><Relationship Id="rId4" Type="http://schemas.openxmlformats.org/officeDocument/2006/relationships/oleObject" Target="../embeddings/oleObject76.bin"/><Relationship Id="rId9" Type="http://schemas.openxmlformats.org/officeDocument/2006/relationships/image" Target="../media/image87.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88.wmf"/><Relationship Id="rId7" Type="http://schemas.openxmlformats.org/officeDocument/2006/relationships/image" Target="../media/image90.wmf"/><Relationship Id="rId2" Type="http://schemas.openxmlformats.org/officeDocument/2006/relationships/oleObject" Target="../embeddings/oleObject79.bin"/><Relationship Id="rId1" Type="http://schemas.openxmlformats.org/officeDocument/2006/relationships/slideLayout" Target="../slideLayouts/slideLayout2.xml"/><Relationship Id="rId6" Type="http://schemas.openxmlformats.org/officeDocument/2006/relationships/oleObject" Target="../embeddings/oleObject81.bin"/><Relationship Id="rId5" Type="http://schemas.openxmlformats.org/officeDocument/2006/relationships/image" Target="../media/image89.wmf"/><Relationship Id="rId10" Type="http://schemas.openxmlformats.org/officeDocument/2006/relationships/slide" Target="slide53.xml"/><Relationship Id="rId4" Type="http://schemas.openxmlformats.org/officeDocument/2006/relationships/oleObject" Target="../embeddings/oleObject80.bin"/><Relationship Id="rId9" Type="http://schemas.openxmlformats.org/officeDocument/2006/relationships/image" Target="../media/image91.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83.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84.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image" Target="../media/image94.wmf"/><Relationship Id="rId7" Type="http://schemas.openxmlformats.org/officeDocument/2006/relationships/image" Target="../media/image96.wmf"/><Relationship Id="rId2" Type="http://schemas.openxmlformats.org/officeDocument/2006/relationships/oleObject" Target="../embeddings/oleObject85.bin"/><Relationship Id="rId1" Type="http://schemas.openxmlformats.org/officeDocument/2006/relationships/slideLayout" Target="../slideLayouts/slideLayout2.xml"/><Relationship Id="rId6" Type="http://schemas.openxmlformats.org/officeDocument/2006/relationships/oleObject" Target="../embeddings/oleObject87.bin"/><Relationship Id="rId11" Type="http://schemas.openxmlformats.org/officeDocument/2006/relationships/image" Target="../media/image98.wmf"/><Relationship Id="rId5" Type="http://schemas.openxmlformats.org/officeDocument/2006/relationships/image" Target="../media/image95.e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7.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04.wmf"/><Relationship Id="rId3" Type="http://schemas.openxmlformats.org/officeDocument/2006/relationships/image" Target="../media/image99.emf"/><Relationship Id="rId7" Type="http://schemas.openxmlformats.org/officeDocument/2006/relationships/image" Target="../media/image101.wmf"/><Relationship Id="rId12" Type="http://schemas.openxmlformats.org/officeDocument/2006/relationships/oleObject" Target="../embeddings/oleObject95.bin"/><Relationship Id="rId2" Type="http://schemas.openxmlformats.org/officeDocument/2006/relationships/oleObject" Target="../embeddings/oleObject90.bin"/><Relationship Id="rId1" Type="http://schemas.openxmlformats.org/officeDocument/2006/relationships/slideLayout" Target="../slideLayouts/slideLayout2.xml"/><Relationship Id="rId6" Type="http://schemas.openxmlformats.org/officeDocument/2006/relationships/oleObject" Target="../embeddings/oleObject92.bin"/><Relationship Id="rId11" Type="http://schemas.openxmlformats.org/officeDocument/2006/relationships/image" Target="../media/image103.wmf"/><Relationship Id="rId5" Type="http://schemas.openxmlformats.org/officeDocument/2006/relationships/image" Target="../media/image100.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0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10.wmf"/><Relationship Id="rId18" Type="http://schemas.openxmlformats.org/officeDocument/2006/relationships/oleObject" Target="../embeddings/oleObject104.bin"/><Relationship Id="rId3" Type="http://schemas.openxmlformats.org/officeDocument/2006/relationships/image" Target="../media/image105.wmf"/><Relationship Id="rId21" Type="http://schemas.openxmlformats.org/officeDocument/2006/relationships/image" Target="../media/image114.wmf"/><Relationship Id="rId7" Type="http://schemas.openxmlformats.org/officeDocument/2006/relationships/image" Target="../media/image107.wmf"/><Relationship Id="rId12" Type="http://schemas.openxmlformats.org/officeDocument/2006/relationships/oleObject" Target="../embeddings/oleObject101.bin"/><Relationship Id="rId17" Type="http://schemas.openxmlformats.org/officeDocument/2006/relationships/image" Target="../media/image112.wmf"/><Relationship Id="rId2" Type="http://schemas.openxmlformats.org/officeDocument/2006/relationships/oleObject" Target="../embeddings/oleObject96.bin"/><Relationship Id="rId16" Type="http://schemas.openxmlformats.org/officeDocument/2006/relationships/oleObject" Target="../embeddings/oleObject103.bin"/><Relationship Id="rId20" Type="http://schemas.openxmlformats.org/officeDocument/2006/relationships/oleObject" Target="../embeddings/oleObject105.bin"/><Relationship Id="rId1" Type="http://schemas.openxmlformats.org/officeDocument/2006/relationships/slideLayout" Target="../slideLayouts/slideLayout2.xml"/><Relationship Id="rId6" Type="http://schemas.openxmlformats.org/officeDocument/2006/relationships/oleObject" Target="../embeddings/oleObject98.bin"/><Relationship Id="rId11" Type="http://schemas.openxmlformats.org/officeDocument/2006/relationships/image" Target="../media/image109.wmf"/><Relationship Id="rId5" Type="http://schemas.openxmlformats.org/officeDocument/2006/relationships/image" Target="../media/image106.wmf"/><Relationship Id="rId15" Type="http://schemas.openxmlformats.org/officeDocument/2006/relationships/image" Target="../media/image111.wmf"/><Relationship Id="rId10" Type="http://schemas.openxmlformats.org/officeDocument/2006/relationships/oleObject" Target="../embeddings/oleObject100.bin"/><Relationship Id="rId19" Type="http://schemas.openxmlformats.org/officeDocument/2006/relationships/image" Target="../media/image113.wmf"/><Relationship Id="rId4" Type="http://schemas.openxmlformats.org/officeDocument/2006/relationships/oleObject" Target="../embeddings/oleObject97.bin"/><Relationship Id="rId9" Type="http://schemas.openxmlformats.org/officeDocument/2006/relationships/image" Target="../media/image108.wmf"/><Relationship Id="rId14" Type="http://schemas.openxmlformats.org/officeDocument/2006/relationships/oleObject" Target="../embeddings/oleObject10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7.wmf"/><Relationship Id="rId12" Type="http://schemas.openxmlformats.org/officeDocument/2006/relationships/oleObject" Target="../embeddings/oleObject111.bin"/><Relationship Id="rId17" Type="http://schemas.openxmlformats.org/officeDocument/2006/relationships/image" Target="../media/image122.wmf"/><Relationship Id="rId2" Type="http://schemas.openxmlformats.org/officeDocument/2006/relationships/oleObject" Target="../embeddings/oleObject106.bin"/><Relationship Id="rId16" Type="http://schemas.openxmlformats.org/officeDocument/2006/relationships/oleObject" Target="../embeddings/oleObject113.bin"/><Relationship Id="rId1" Type="http://schemas.openxmlformats.org/officeDocument/2006/relationships/slideLayout" Target="../slideLayouts/slideLayout2.xml"/><Relationship Id="rId6" Type="http://schemas.openxmlformats.org/officeDocument/2006/relationships/oleObject" Target="../embeddings/oleObject108.bin"/><Relationship Id="rId11" Type="http://schemas.openxmlformats.org/officeDocument/2006/relationships/image" Target="../media/image119.emf"/><Relationship Id="rId5" Type="http://schemas.openxmlformats.org/officeDocument/2006/relationships/image" Target="../media/image116.wmf"/><Relationship Id="rId15" Type="http://schemas.openxmlformats.org/officeDocument/2006/relationships/image" Target="../media/image121.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18.wmf"/><Relationship Id="rId14" Type="http://schemas.openxmlformats.org/officeDocument/2006/relationships/oleObject" Target="../embeddings/oleObject112.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image" Target="../media/image123.wmf"/><Relationship Id="rId7" Type="http://schemas.openxmlformats.org/officeDocument/2006/relationships/image" Target="../media/image125.wmf"/><Relationship Id="rId2"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oleObject" Target="../embeddings/oleObject116.bin"/><Relationship Id="rId11" Type="http://schemas.openxmlformats.org/officeDocument/2006/relationships/image" Target="../media/image127.wmf"/><Relationship Id="rId5" Type="http://schemas.openxmlformats.org/officeDocument/2006/relationships/image" Target="../media/image124.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26.wmf"/></Relationships>
</file>

<file path=ppt/slides/_rels/slide6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19.bin"/><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oleObject" Target="../embeddings/oleObject120.bin"/></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121.bin"/><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oleObject" Target="../embeddings/oleObject122.bin"/></Relationships>
</file>

<file path=ppt/slides/_rels/slide65.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oleObject" Target="../embeddings/oleObject123.bin"/><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wmf"/><Relationship Id="rId4" Type="http://schemas.openxmlformats.org/officeDocument/2006/relationships/oleObject" Target="../embeddings/oleObject124.bin"/></Relationships>
</file>

<file path=ppt/slides/_rels/slide66.xml.rels><?xml version="1.0" encoding="UTF-8" standalone="yes"?>
<Relationships xmlns="http://schemas.openxmlformats.org/package/2006/relationships"><Relationship Id="rId3" Type="http://schemas.openxmlformats.org/officeDocument/2006/relationships/image" Target="../media/image135.jpeg"/><Relationship Id="rId7" Type="http://schemas.openxmlformats.org/officeDocument/2006/relationships/image" Target="../media/image132.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oleObject" Target="../embeddings/oleObject123.bin"/><Relationship Id="rId5" Type="http://schemas.openxmlformats.org/officeDocument/2006/relationships/image" Target="../media/image136.emf"/><Relationship Id="rId4" Type="http://schemas.openxmlformats.org/officeDocument/2006/relationships/oleObject" Target="../embeddings/oleObject125.bin"/></Relationships>
</file>

<file path=ppt/slides/_rels/slide67.xml.rels><?xml version="1.0" encoding="UTF-8" standalone="yes"?>
<Relationships xmlns="http://schemas.openxmlformats.org/package/2006/relationships"><Relationship Id="rId3" Type="http://schemas.openxmlformats.org/officeDocument/2006/relationships/image" Target="../media/image137.wmf"/><Relationship Id="rId7" Type="http://schemas.openxmlformats.org/officeDocument/2006/relationships/image" Target="../media/image139.wmf"/><Relationship Id="rId2" Type="http://schemas.openxmlformats.org/officeDocument/2006/relationships/oleObject" Target="../embeddings/oleObject126.bin"/><Relationship Id="rId1" Type="http://schemas.openxmlformats.org/officeDocument/2006/relationships/slideLayout" Target="../slideLayouts/slideLayout2.xml"/><Relationship Id="rId6" Type="http://schemas.openxmlformats.org/officeDocument/2006/relationships/oleObject" Target="../embeddings/oleObject128.bin"/><Relationship Id="rId5" Type="http://schemas.openxmlformats.org/officeDocument/2006/relationships/image" Target="../media/image138.wmf"/><Relationship Id="rId4" Type="http://schemas.openxmlformats.org/officeDocument/2006/relationships/oleObject" Target="../embeddings/oleObject127.bin"/></Relationships>
</file>

<file path=ppt/slides/_rels/slide68.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oleObject" Target="../embeddings/oleObject129.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oleObject" Target="../embeddings/oleObject131.bin"/><Relationship Id="rId4" Type="http://schemas.openxmlformats.org/officeDocument/2006/relationships/image" Target="../media/image146.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9.emf"/><Relationship Id="rId7" Type="http://schemas.openxmlformats.org/officeDocument/2006/relationships/image" Target="../media/image151.emf"/><Relationship Id="rId2" Type="http://schemas.openxmlformats.org/officeDocument/2006/relationships/oleObject" Target="../embeddings/oleObject133.bin"/><Relationship Id="rId1" Type="http://schemas.openxmlformats.org/officeDocument/2006/relationships/slideLayout" Target="../slideLayouts/slideLayout2.xml"/><Relationship Id="rId6" Type="http://schemas.openxmlformats.org/officeDocument/2006/relationships/oleObject" Target="../embeddings/oleObject135.bin"/><Relationship Id="rId5" Type="http://schemas.openxmlformats.org/officeDocument/2006/relationships/image" Target="../media/image150.emf"/><Relationship Id="rId4" Type="http://schemas.openxmlformats.org/officeDocument/2006/relationships/oleObject" Target="../embeddings/oleObject134.bin"/></Relationships>
</file>

<file path=ppt/slides/_rels/slide73.xml.rels><?xml version="1.0" encoding="UTF-8" standalone="yes"?>
<Relationships xmlns="http://schemas.openxmlformats.org/package/2006/relationships"><Relationship Id="rId3" Type="http://schemas.openxmlformats.org/officeDocument/2006/relationships/image" Target="../media/image152.emf"/><Relationship Id="rId7" Type="http://schemas.openxmlformats.org/officeDocument/2006/relationships/image" Target="../media/image154.emf"/><Relationship Id="rId2" Type="http://schemas.openxmlformats.org/officeDocument/2006/relationships/oleObject" Target="../embeddings/oleObject136.bin"/><Relationship Id="rId1" Type="http://schemas.openxmlformats.org/officeDocument/2006/relationships/slideLayout" Target="../slideLayouts/slideLayout2.xml"/><Relationship Id="rId6" Type="http://schemas.openxmlformats.org/officeDocument/2006/relationships/oleObject" Target="../embeddings/oleObject138.bin"/><Relationship Id="rId5" Type="http://schemas.openxmlformats.org/officeDocument/2006/relationships/image" Target="../media/image153.emf"/><Relationship Id="rId4" Type="http://schemas.openxmlformats.org/officeDocument/2006/relationships/oleObject" Target="../embeddings/oleObject137.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image" Target="../media/image155.emf"/><Relationship Id="rId7" Type="http://schemas.openxmlformats.org/officeDocument/2006/relationships/image" Target="../media/image157.emf"/><Relationship Id="rId2" Type="http://schemas.openxmlformats.org/officeDocument/2006/relationships/oleObject" Target="../embeddings/oleObject139.bin"/><Relationship Id="rId1" Type="http://schemas.openxmlformats.org/officeDocument/2006/relationships/slideLayout" Target="../slideLayouts/slideLayout2.xml"/><Relationship Id="rId6" Type="http://schemas.openxmlformats.org/officeDocument/2006/relationships/oleObject" Target="../embeddings/oleObject141.bin"/><Relationship Id="rId5" Type="http://schemas.openxmlformats.org/officeDocument/2006/relationships/image" Target="../media/image156.emf"/><Relationship Id="rId4" Type="http://schemas.openxmlformats.org/officeDocument/2006/relationships/oleObject" Target="../embeddings/oleObject140.bin"/><Relationship Id="rId9" Type="http://schemas.openxmlformats.org/officeDocument/2006/relationships/image" Target="../media/image15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image" Target="../media/image159.wmf"/><Relationship Id="rId7" Type="http://schemas.openxmlformats.org/officeDocument/2006/relationships/image" Target="../media/image161.emf"/><Relationship Id="rId2" Type="http://schemas.openxmlformats.org/officeDocument/2006/relationships/oleObject" Target="../embeddings/oleObject143.bin"/><Relationship Id="rId1" Type="http://schemas.openxmlformats.org/officeDocument/2006/relationships/slideLayout" Target="../slideLayouts/slideLayout2.xml"/><Relationship Id="rId6" Type="http://schemas.openxmlformats.org/officeDocument/2006/relationships/oleObject" Target="../embeddings/oleObject145.bin"/><Relationship Id="rId11" Type="http://schemas.openxmlformats.org/officeDocument/2006/relationships/image" Target="../media/image163.emf"/><Relationship Id="rId5" Type="http://schemas.openxmlformats.org/officeDocument/2006/relationships/image" Target="../media/image160.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162.e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image" Target="../media/image164.wmf"/><Relationship Id="rId7" Type="http://schemas.openxmlformats.org/officeDocument/2006/relationships/image" Target="../media/image166.wmf"/><Relationship Id="rId2" Type="http://schemas.openxmlformats.org/officeDocument/2006/relationships/oleObject" Target="../embeddings/oleObject148.bin"/><Relationship Id="rId1" Type="http://schemas.openxmlformats.org/officeDocument/2006/relationships/slideLayout" Target="../slideLayouts/slideLayout2.xml"/><Relationship Id="rId6" Type="http://schemas.openxmlformats.org/officeDocument/2006/relationships/oleObject" Target="../embeddings/oleObject150.bin"/><Relationship Id="rId5" Type="http://schemas.openxmlformats.org/officeDocument/2006/relationships/image" Target="../media/image165.wmf"/><Relationship Id="rId4" Type="http://schemas.openxmlformats.org/officeDocument/2006/relationships/oleObject" Target="../embeddings/oleObject149.bin"/><Relationship Id="rId9" Type="http://schemas.openxmlformats.org/officeDocument/2006/relationships/image" Target="../media/image167.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oleObject" Target="../embeddings/oleObject15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153.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image" Target="../media/image170.wmf"/><Relationship Id="rId7" Type="http://schemas.openxmlformats.org/officeDocument/2006/relationships/image" Target="../media/image172.wmf"/><Relationship Id="rId2" Type="http://schemas.openxmlformats.org/officeDocument/2006/relationships/oleObject" Target="../embeddings/oleObject154.bin"/><Relationship Id="rId1" Type="http://schemas.openxmlformats.org/officeDocument/2006/relationships/slideLayout" Target="../slideLayouts/slideLayout2.xml"/><Relationship Id="rId6" Type="http://schemas.openxmlformats.org/officeDocument/2006/relationships/oleObject" Target="../embeddings/oleObject156.bin"/><Relationship Id="rId5" Type="http://schemas.openxmlformats.org/officeDocument/2006/relationships/image" Target="../media/image171.wmf"/><Relationship Id="rId4" Type="http://schemas.openxmlformats.org/officeDocument/2006/relationships/oleObject" Target="../embeddings/oleObject155.bin"/><Relationship Id="rId9" Type="http://schemas.openxmlformats.org/officeDocument/2006/relationships/image" Target="../media/image173.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79.emf"/><Relationship Id="rId3" Type="http://schemas.openxmlformats.org/officeDocument/2006/relationships/image" Target="../media/image174.wmf"/><Relationship Id="rId7" Type="http://schemas.openxmlformats.org/officeDocument/2006/relationships/image" Target="../media/image176.wmf"/><Relationship Id="rId12" Type="http://schemas.openxmlformats.org/officeDocument/2006/relationships/oleObject" Target="../embeddings/oleObject163.bin"/><Relationship Id="rId2" Type="http://schemas.openxmlformats.org/officeDocument/2006/relationships/oleObject" Target="../embeddings/oleObject158.bin"/><Relationship Id="rId1" Type="http://schemas.openxmlformats.org/officeDocument/2006/relationships/slideLayout" Target="../slideLayouts/slideLayout2.xml"/><Relationship Id="rId6" Type="http://schemas.openxmlformats.org/officeDocument/2006/relationships/oleObject" Target="../embeddings/oleObject160.bin"/><Relationship Id="rId11" Type="http://schemas.openxmlformats.org/officeDocument/2006/relationships/image" Target="../media/image178.emf"/><Relationship Id="rId5" Type="http://schemas.openxmlformats.org/officeDocument/2006/relationships/image" Target="../media/image175.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77.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81.emf"/><Relationship Id="rId3" Type="http://schemas.openxmlformats.org/officeDocument/2006/relationships/image" Target="../media/image174.wmf"/><Relationship Id="rId7" Type="http://schemas.openxmlformats.org/officeDocument/2006/relationships/image" Target="../media/image176.wmf"/><Relationship Id="rId12" Type="http://schemas.openxmlformats.org/officeDocument/2006/relationships/oleObject" Target="../embeddings/oleObject165.bin"/><Relationship Id="rId2" Type="http://schemas.openxmlformats.org/officeDocument/2006/relationships/oleObject" Target="../embeddings/oleObject158.bin"/><Relationship Id="rId1" Type="http://schemas.openxmlformats.org/officeDocument/2006/relationships/slideLayout" Target="../slideLayouts/slideLayout2.xml"/><Relationship Id="rId6" Type="http://schemas.openxmlformats.org/officeDocument/2006/relationships/oleObject" Target="../embeddings/oleObject160.bin"/><Relationship Id="rId11" Type="http://schemas.openxmlformats.org/officeDocument/2006/relationships/image" Target="../media/image180.emf"/><Relationship Id="rId5" Type="http://schemas.openxmlformats.org/officeDocument/2006/relationships/image" Target="../media/image175.wmf"/><Relationship Id="rId10" Type="http://schemas.openxmlformats.org/officeDocument/2006/relationships/oleObject" Target="../embeddings/oleObject164.bin"/><Relationship Id="rId4" Type="http://schemas.openxmlformats.org/officeDocument/2006/relationships/oleObject" Target="../embeddings/oleObject159.bin"/><Relationship Id="rId9" Type="http://schemas.openxmlformats.org/officeDocument/2006/relationships/image" Target="../media/image177.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3.gif"/><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emf"/><Relationship Id="rId4" Type="http://schemas.openxmlformats.org/officeDocument/2006/relationships/oleObject" Target="../embeddings/oleObject166.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90.wmf"/><Relationship Id="rId3" Type="http://schemas.openxmlformats.org/officeDocument/2006/relationships/image" Target="../media/image185.wmf"/><Relationship Id="rId7" Type="http://schemas.openxmlformats.org/officeDocument/2006/relationships/image" Target="../media/image187.wmf"/><Relationship Id="rId12" Type="http://schemas.openxmlformats.org/officeDocument/2006/relationships/oleObject" Target="../embeddings/oleObject172.bin"/><Relationship Id="rId2" Type="http://schemas.openxmlformats.org/officeDocument/2006/relationships/oleObject" Target="../embeddings/oleObject167.bin"/><Relationship Id="rId1" Type="http://schemas.openxmlformats.org/officeDocument/2006/relationships/slideLayout" Target="../slideLayouts/slideLayout2.xml"/><Relationship Id="rId6" Type="http://schemas.openxmlformats.org/officeDocument/2006/relationships/oleObject" Target="../embeddings/oleObject169.bin"/><Relationship Id="rId11" Type="http://schemas.openxmlformats.org/officeDocument/2006/relationships/image" Target="../media/image189.wmf"/><Relationship Id="rId5" Type="http://schemas.openxmlformats.org/officeDocument/2006/relationships/image" Target="../media/image186.wmf"/><Relationship Id="rId15" Type="http://schemas.openxmlformats.org/officeDocument/2006/relationships/image" Target="../media/image192.png"/><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88.wmf"/><Relationship Id="rId14" Type="http://schemas.openxmlformats.org/officeDocument/2006/relationships/image" Target="../media/image191.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oleObject" Target="../embeddings/oleObject173.bin"/><Relationship Id="rId1" Type="http://schemas.openxmlformats.org/officeDocument/2006/relationships/slideLayout" Target="../slideLayouts/slideLayout2.xml"/><Relationship Id="rId5" Type="http://schemas.openxmlformats.org/officeDocument/2006/relationships/image" Target="../media/image194.wmf"/><Relationship Id="rId4" Type="http://schemas.openxmlformats.org/officeDocument/2006/relationships/oleObject" Target="../embeddings/oleObject174.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image" Target="../media/image200.wmf"/><Relationship Id="rId18" Type="http://schemas.openxmlformats.org/officeDocument/2006/relationships/oleObject" Target="../embeddings/oleObject183.bin"/><Relationship Id="rId3" Type="http://schemas.openxmlformats.org/officeDocument/2006/relationships/image" Target="../media/image195.emf"/><Relationship Id="rId21" Type="http://schemas.openxmlformats.org/officeDocument/2006/relationships/image" Target="../media/image204.wmf"/><Relationship Id="rId7" Type="http://schemas.openxmlformats.org/officeDocument/2006/relationships/image" Target="../media/image197.emf"/><Relationship Id="rId12" Type="http://schemas.openxmlformats.org/officeDocument/2006/relationships/oleObject" Target="../embeddings/oleObject180.bin"/><Relationship Id="rId17" Type="http://schemas.openxmlformats.org/officeDocument/2006/relationships/image" Target="../media/image202.wmf"/><Relationship Id="rId25" Type="http://schemas.openxmlformats.org/officeDocument/2006/relationships/image" Target="../media/image206.wmf"/><Relationship Id="rId2" Type="http://schemas.openxmlformats.org/officeDocument/2006/relationships/oleObject" Target="../embeddings/oleObject175.bin"/><Relationship Id="rId16" Type="http://schemas.openxmlformats.org/officeDocument/2006/relationships/oleObject" Target="../embeddings/oleObject182.bin"/><Relationship Id="rId20" Type="http://schemas.openxmlformats.org/officeDocument/2006/relationships/oleObject" Target="../embeddings/oleObject184.bin"/><Relationship Id="rId1" Type="http://schemas.openxmlformats.org/officeDocument/2006/relationships/slideLayout" Target="../slideLayouts/slideLayout2.xml"/><Relationship Id="rId6" Type="http://schemas.openxmlformats.org/officeDocument/2006/relationships/oleObject" Target="../embeddings/oleObject177.bin"/><Relationship Id="rId11" Type="http://schemas.openxmlformats.org/officeDocument/2006/relationships/image" Target="../media/image199.emf"/><Relationship Id="rId24" Type="http://schemas.openxmlformats.org/officeDocument/2006/relationships/oleObject" Target="../embeddings/oleObject186.bin"/><Relationship Id="rId5" Type="http://schemas.openxmlformats.org/officeDocument/2006/relationships/image" Target="../media/image196.wmf"/><Relationship Id="rId15" Type="http://schemas.openxmlformats.org/officeDocument/2006/relationships/image" Target="../media/image201.emf"/><Relationship Id="rId23" Type="http://schemas.openxmlformats.org/officeDocument/2006/relationships/image" Target="../media/image205.wmf"/><Relationship Id="rId10" Type="http://schemas.openxmlformats.org/officeDocument/2006/relationships/oleObject" Target="../embeddings/oleObject179.bin"/><Relationship Id="rId19" Type="http://schemas.openxmlformats.org/officeDocument/2006/relationships/image" Target="../media/image203.wmf"/><Relationship Id="rId4" Type="http://schemas.openxmlformats.org/officeDocument/2006/relationships/oleObject" Target="../embeddings/oleObject176.bin"/><Relationship Id="rId9" Type="http://schemas.openxmlformats.org/officeDocument/2006/relationships/image" Target="../media/image198.wmf"/><Relationship Id="rId14" Type="http://schemas.openxmlformats.org/officeDocument/2006/relationships/oleObject" Target="../embeddings/oleObject181.bin"/><Relationship Id="rId22" Type="http://schemas.openxmlformats.org/officeDocument/2006/relationships/oleObject" Target="../embeddings/oleObject185.bin"/></Relationships>
</file>

<file path=ppt/slides/_rels/slide92.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oleObject" Target="../embeddings/oleObject191.bin"/><Relationship Id="rId18" Type="http://schemas.openxmlformats.org/officeDocument/2006/relationships/image" Target="../media/image215.wmf"/><Relationship Id="rId26" Type="http://schemas.openxmlformats.org/officeDocument/2006/relationships/image" Target="../media/image219.wmf"/><Relationship Id="rId3" Type="http://schemas.openxmlformats.org/officeDocument/2006/relationships/oleObject" Target="../embeddings/oleObject187.bin"/><Relationship Id="rId21" Type="http://schemas.openxmlformats.org/officeDocument/2006/relationships/oleObject" Target="../embeddings/oleObject195.bin"/><Relationship Id="rId7" Type="http://schemas.openxmlformats.org/officeDocument/2006/relationships/image" Target="../media/image209.emf"/><Relationship Id="rId12" Type="http://schemas.openxmlformats.org/officeDocument/2006/relationships/image" Target="../media/image212.emf"/><Relationship Id="rId17" Type="http://schemas.openxmlformats.org/officeDocument/2006/relationships/oleObject" Target="../embeddings/oleObject193.bin"/><Relationship Id="rId25" Type="http://schemas.openxmlformats.org/officeDocument/2006/relationships/oleObject" Target="../embeddings/oleObject197.bin"/><Relationship Id="rId2" Type="http://schemas.openxmlformats.org/officeDocument/2006/relationships/notesSlide" Target="../notesSlides/notesSlide3.xml"/><Relationship Id="rId16" Type="http://schemas.openxmlformats.org/officeDocument/2006/relationships/image" Target="../media/image214.emf"/><Relationship Id="rId20" Type="http://schemas.openxmlformats.org/officeDocument/2006/relationships/image" Target="../media/image216.emf"/><Relationship Id="rId29" Type="http://schemas.openxmlformats.org/officeDocument/2006/relationships/image" Target="../media/image221.jpeg"/><Relationship Id="rId1" Type="http://schemas.openxmlformats.org/officeDocument/2006/relationships/slideLayout" Target="../slideLayouts/slideLayout2.xml"/><Relationship Id="rId6" Type="http://schemas.openxmlformats.org/officeDocument/2006/relationships/oleObject" Target="../embeddings/oleObject188.bin"/><Relationship Id="rId11" Type="http://schemas.openxmlformats.org/officeDocument/2006/relationships/oleObject" Target="../embeddings/oleObject190.bin"/><Relationship Id="rId24" Type="http://schemas.openxmlformats.org/officeDocument/2006/relationships/image" Target="../media/image218.wmf"/><Relationship Id="rId5" Type="http://schemas.openxmlformats.org/officeDocument/2006/relationships/image" Target="../media/image208.emf"/><Relationship Id="rId15" Type="http://schemas.openxmlformats.org/officeDocument/2006/relationships/oleObject" Target="../embeddings/oleObject192.bin"/><Relationship Id="rId23" Type="http://schemas.openxmlformats.org/officeDocument/2006/relationships/oleObject" Target="../embeddings/oleObject196.bin"/><Relationship Id="rId28" Type="http://schemas.openxmlformats.org/officeDocument/2006/relationships/image" Target="../media/image220.wmf"/><Relationship Id="rId10" Type="http://schemas.openxmlformats.org/officeDocument/2006/relationships/image" Target="../media/image211.emf"/><Relationship Id="rId19" Type="http://schemas.openxmlformats.org/officeDocument/2006/relationships/oleObject" Target="../embeddings/oleObject194.bin"/><Relationship Id="rId4" Type="http://schemas.openxmlformats.org/officeDocument/2006/relationships/image" Target="../media/image207.emf"/><Relationship Id="rId9" Type="http://schemas.openxmlformats.org/officeDocument/2006/relationships/oleObject" Target="../embeddings/oleObject189.bin"/><Relationship Id="rId14" Type="http://schemas.openxmlformats.org/officeDocument/2006/relationships/image" Target="../media/image213.emf"/><Relationship Id="rId22" Type="http://schemas.openxmlformats.org/officeDocument/2006/relationships/image" Target="../media/image217.emf"/><Relationship Id="rId27" Type="http://schemas.openxmlformats.org/officeDocument/2006/relationships/oleObject" Target="../embeddings/oleObject198.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28.emf"/><Relationship Id="rId3" Type="http://schemas.openxmlformats.org/officeDocument/2006/relationships/image" Target="../media/image222.emf"/><Relationship Id="rId7" Type="http://schemas.openxmlformats.org/officeDocument/2006/relationships/image" Target="../media/image225.emf"/><Relationship Id="rId12" Type="http://schemas.openxmlformats.org/officeDocument/2006/relationships/oleObject" Target="../embeddings/oleObject202.bin"/><Relationship Id="rId2" Type="http://schemas.openxmlformats.org/officeDocument/2006/relationships/oleObject" Target="../embeddings/oleObject187.bin"/><Relationship Id="rId1" Type="http://schemas.openxmlformats.org/officeDocument/2006/relationships/slideLayout" Target="../slideLayouts/slideLayout2.xml"/><Relationship Id="rId6" Type="http://schemas.openxmlformats.org/officeDocument/2006/relationships/image" Target="../media/image224.emf"/><Relationship Id="rId11" Type="http://schemas.openxmlformats.org/officeDocument/2006/relationships/image" Target="../media/image227.emf"/><Relationship Id="rId5" Type="http://schemas.openxmlformats.org/officeDocument/2006/relationships/oleObject" Target="../embeddings/oleObject199.bin"/><Relationship Id="rId15" Type="http://schemas.openxmlformats.org/officeDocument/2006/relationships/image" Target="../media/image229.emf"/><Relationship Id="rId10" Type="http://schemas.openxmlformats.org/officeDocument/2006/relationships/oleObject" Target="../embeddings/oleObject201.bin"/><Relationship Id="rId4" Type="http://schemas.openxmlformats.org/officeDocument/2006/relationships/image" Target="../media/image223.emf"/><Relationship Id="rId9" Type="http://schemas.openxmlformats.org/officeDocument/2006/relationships/image" Target="../media/image226.emf"/><Relationship Id="rId14" Type="http://schemas.openxmlformats.org/officeDocument/2006/relationships/oleObject" Target="../embeddings/oleObject203.bin"/></Relationships>
</file>

<file path=ppt/slides/_rels/slide94.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oleObject" Target="../embeddings/oleObject209.bin"/><Relationship Id="rId18" Type="http://schemas.openxmlformats.org/officeDocument/2006/relationships/image" Target="../media/image237.wmf"/><Relationship Id="rId3" Type="http://schemas.openxmlformats.org/officeDocument/2006/relationships/oleObject" Target="../embeddings/oleObject204.bin"/><Relationship Id="rId7" Type="http://schemas.openxmlformats.org/officeDocument/2006/relationships/oleObject" Target="../embeddings/oleObject206.bin"/><Relationship Id="rId12" Type="http://schemas.openxmlformats.org/officeDocument/2006/relationships/image" Target="../media/image234.wmf"/><Relationship Id="rId17" Type="http://schemas.openxmlformats.org/officeDocument/2006/relationships/oleObject" Target="../embeddings/oleObject211.bin"/><Relationship Id="rId2" Type="http://schemas.openxmlformats.org/officeDocument/2006/relationships/notesSlide" Target="../notesSlides/notesSlide4.xml"/><Relationship Id="rId16" Type="http://schemas.openxmlformats.org/officeDocument/2006/relationships/image" Target="../media/image236.wmf"/><Relationship Id="rId20"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31.wmf"/><Relationship Id="rId11" Type="http://schemas.openxmlformats.org/officeDocument/2006/relationships/oleObject" Target="../embeddings/oleObject208.bin"/><Relationship Id="rId5" Type="http://schemas.openxmlformats.org/officeDocument/2006/relationships/oleObject" Target="../embeddings/oleObject205.bin"/><Relationship Id="rId15" Type="http://schemas.openxmlformats.org/officeDocument/2006/relationships/oleObject" Target="../embeddings/oleObject210.bin"/><Relationship Id="rId10" Type="http://schemas.openxmlformats.org/officeDocument/2006/relationships/image" Target="../media/image233.wmf"/><Relationship Id="rId19" Type="http://schemas.openxmlformats.org/officeDocument/2006/relationships/oleObject" Target="../embeddings/oleObject212.bin"/><Relationship Id="rId4" Type="http://schemas.openxmlformats.org/officeDocument/2006/relationships/image" Target="../media/image230.wmf"/><Relationship Id="rId9" Type="http://schemas.openxmlformats.org/officeDocument/2006/relationships/oleObject" Target="../embeddings/oleObject207.bin"/><Relationship Id="rId14" Type="http://schemas.openxmlformats.org/officeDocument/2006/relationships/image" Target="../media/image235.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1905001"/>
            <a:ext cx="9151620" cy="1302544"/>
          </a:xfrm>
          <a:prstGeom prst="rect">
            <a:avLst/>
          </a:prstGeom>
          <a:solidFill>
            <a:srgbClr val="00B05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 name="文本框 3"/>
          <p:cNvSpPr txBox="1"/>
          <p:nvPr/>
        </p:nvSpPr>
        <p:spPr>
          <a:xfrm>
            <a:off x="685800" y="2016204"/>
            <a:ext cx="7772400" cy="1077218"/>
          </a:xfrm>
          <a:prstGeom prst="rect">
            <a:avLst/>
          </a:prstGeom>
          <a:noFill/>
          <a:effectLst/>
        </p:spPr>
        <p:txBody>
          <a:bodyPr wrap="square" rtlCol="0">
            <a:spAutoFit/>
          </a:bodyPr>
          <a:lstStyle/>
          <a:p>
            <a:pPr algn="ctr"/>
            <a:r>
              <a:rPr lang="zh-CN" altLang="en-US" sz="64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工程热力学</a:t>
            </a:r>
          </a:p>
        </p:txBody>
      </p:sp>
      <p:sp>
        <p:nvSpPr>
          <p:cNvPr id="8" name="文本框 7"/>
          <p:cNvSpPr txBox="1"/>
          <p:nvPr/>
        </p:nvSpPr>
        <p:spPr>
          <a:xfrm>
            <a:off x="1524000" y="3996277"/>
            <a:ext cx="6705600" cy="1027525"/>
          </a:xfrm>
          <a:prstGeom prst="rect">
            <a:avLst/>
          </a:prstGeom>
          <a:noFill/>
        </p:spPr>
        <p:txBody>
          <a:bodyPr wrap="square" rtlCol="0">
            <a:spAutoFit/>
          </a:bodyPr>
          <a:lstStyle/>
          <a:p>
            <a:pPr>
              <a:lnSpc>
                <a:spcPct val="150000"/>
              </a:lnSpc>
            </a:pPr>
            <a:r>
              <a:rPr lang="zh-CN" altLang="en-US" sz="2133" b="1" dirty="0">
                <a:latin typeface="Times New Roman" panose="02020603050405020304" pitchFamily="18" charset="0"/>
                <a:ea typeface="华文新魏" panose="02010800040101010101" pitchFamily="2" charset="-122"/>
                <a:cs typeface="Times New Roman" panose="02020603050405020304" pitchFamily="18" charset="0"/>
              </a:rPr>
              <a:t>邮箱：</a:t>
            </a:r>
            <a:r>
              <a:rPr lang="en-US" altLang="zh-CN" sz="2133" b="1" dirty="0">
                <a:latin typeface="Times New Roman" panose="02020603050405020304" pitchFamily="18" charset="0"/>
                <a:ea typeface="华文新魏" panose="0201080004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quwanjun@dgut.edu.cn</a:t>
            </a:r>
            <a:r>
              <a:rPr lang="en-US" altLang="zh-CN" sz="2133" b="1"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133" b="1" dirty="0">
                <a:latin typeface="Times New Roman" panose="02020603050405020304" pitchFamily="18" charset="0"/>
                <a:ea typeface="华文新魏" panose="02010800040101010101" pitchFamily="2" charset="-122"/>
                <a:cs typeface="Times New Roman" panose="02020603050405020304" pitchFamily="18" charset="0"/>
              </a:rPr>
              <a:t>电话：</a:t>
            </a:r>
            <a:r>
              <a:rPr lang="en-US" altLang="zh-CN" sz="2133" b="1" dirty="0">
                <a:latin typeface="Times New Roman" panose="02020603050405020304" pitchFamily="18" charset="0"/>
                <a:ea typeface="华文新魏" panose="02010800040101010101" pitchFamily="2" charset="-122"/>
                <a:cs typeface="Times New Roman" panose="02020603050405020304" pitchFamily="18" charset="0"/>
              </a:rPr>
              <a:t>18910690165</a:t>
            </a:r>
          </a:p>
          <a:p>
            <a:pPr>
              <a:lnSpc>
                <a:spcPct val="150000"/>
              </a:lnSpc>
            </a:pPr>
            <a:r>
              <a:rPr lang="zh-CN" altLang="en-US" sz="2133" b="1" dirty="0">
                <a:latin typeface="Times New Roman" panose="02020603050405020304" pitchFamily="18" charset="0"/>
                <a:ea typeface="华文新魏" panose="02010800040101010101" pitchFamily="2" charset="-122"/>
                <a:cs typeface="Times New Roman" panose="02020603050405020304" pitchFamily="18" charset="0"/>
              </a:rPr>
              <a:t>化学工程与能源技术学院               办公室：</a:t>
            </a:r>
            <a:r>
              <a:rPr lang="en-US" altLang="zh-CN" sz="2133" b="1" dirty="0">
                <a:latin typeface="Times New Roman" panose="02020603050405020304" pitchFamily="18" charset="0"/>
                <a:ea typeface="华文新魏" panose="02010800040101010101" pitchFamily="2" charset="-122"/>
                <a:cs typeface="Times New Roman" panose="02020603050405020304" pitchFamily="18" charset="0"/>
              </a:rPr>
              <a:t>12J312</a:t>
            </a:r>
            <a:endParaRPr lang="zh-CN" altLang="en-US" sz="2133"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文本框 9"/>
          <p:cNvSpPr txBox="1"/>
          <p:nvPr/>
        </p:nvSpPr>
        <p:spPr>
          <a:xfrm>
            <a:off x="2362200" y="3276600"/>
            <a:ext cx="5257800"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授课教师：曲万军  </a:t>
            </a:r>
            <a:r>
              <a:rPr lang="zh-CN" altLang="en-US" sz="2400" dirty="0">
                <a:latin typeface="华文新魏" panose="02010800040101010101" pitchFamily="2" charset="-122"/>
                <a:ea typeface="华文新魏" panose="02010800040101010101" pitchFamily="2" charset="-122"/>
              </a:rPr>
              <a:t>特聘副教授</a:t>
            </a:r>
            <a:endParaRPr lang="zh-CN" altLang="en-US" sz="3200"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Object 7">
            <a:extLst>
              <a:ext uri="{FF2B5EF4-FFF2-40B4-BE49-F238E27FC236}">
                <a16:creationId xmlns:a16="http://schemas.microsoft.com/office/drawing/2014/main" id="{C395A418-5996-4707-9C87-16BB362276E6}"/>
              </a:ext>
            </a:extLst>
          </p:cNvPr>
          <p:cNvGraphicFramePr>
            <a:graphicFrameLocks noChangeAspect="1"/>
          </p:cNvGraphicFramePr>
          <p:nvPr>
            <p:extLst>
              <p:ext uri="{D42A27DB-BD31-4B8C-83A1-F6EECF244321}">
                <p14:modId xmlns:p14="http://schemas.microsoft.com/office/powerpoint/2010/main" val="2052069584"/>
              </p:ext>
            </p:extLst>
          </p:nvPr>
        </p:nvGraphicFramePr>
        <p:xfrm>
          <a:off x="990600" y="3181939"/>
          <a:ext cx="6581775" cy="3054979"/>
        </p:xfrm>
        <a:graphic>
          <a:graphicData uri="http://schemas.openxmlformats.org/presentationml/2006/ole">
            <mc:AlternateContent xmlns:mc="http://schemas.openxmlformats.org/markup-compatibility/2006">
              <mc:Choice xmlns:v="urn:schemas-microsoft-com:vml" Requires="v">
                <p:oleObj name="位图图像" r:id="rId2" imgW="3304762" imgH="1533739" progId="Paint.Picture">
                  <p:embed/>
                </p:oleObj>
              </mc:Choice>
              <mc:Fallback>
                <p:oleObj name="位图图像" r:id="rId2" imgW="3304762" imgH="1533739" progId="Paint.Picture">
                  <p:embed/>
                  <p:pic>
                    <p:nvPicPr>
                      <p:cNvPr id="5" name="Object 7">
                        <a:extLst>
                          <a:ext uri="{FF2B5EF4-FFF2-40B4-BE49-F238E27FC236}">
                            <a16:creationId xmlns:a16="http://schemas.microsoft.com/office/drawing/2014/main" id="{C395A418-5996-4707-9C87-16BB36227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81939"/>
                        <a:ext cx="6581775" cy="305497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9">
            <a:extLst>
              <a:ext uri="{FF2B5EF4-FFF2-40B4-BE49-F238E27FC236}">
                <a16:creationId xmlns:a16="http://schemas.microsoft.com/office/drawing/2014/main" id="{F1C666B4-DF92-45ED-9A33-9370ED20DBF7}"/>
              </a:ext>
            </a:extLst>
          </p:cNvPr>
          <p:cNvSpPr txBox="1">
            <a:spLocks noChangeArrowheads="1"/>
          </p:cNvSpPr>
          <p:nvPr/>
        </p:nvSpPr>
        <p:spPr bwMode="auto">
          <a:xfrm>
            <a:off x="533400" y="899978"/>
            <a:ext cx="84582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绝对压力与环境压力的</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相对值</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相对压力</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Group 15">
            <a:extLst>
              <a:ext uri="{FF2B5EF4-FFF2-40B4-BE49-F238E27FC236}">
                <a16:creationId xmlns:a16="http://schemas.microsoft.com/office/drawing/2014/main" id="{C275419A-E8E0-47B5-AD39-CF7E1D6413B5}"/>
              </a:ext>
            </a:extLst>
          </p:cNvPr>
          <p:cNvGrpSpPr>
            <a:grpSpLocks/>
          </p:cNvGrpSpPr>
          <p:nvPr/>
        </p:nvGrpSpPr>
        <p:grpSpPr bwMode="auto">
          <a:xfrm>
            <a:off x="693736" y="1742077"/>
            <a:ext cx="7175501" cy="1439862"/>
            <a:chOff x="158" y="1389"/>
            <a:chExt cx="4520" cy="907"/>
          </a:xfrm>
        </p:grpSpPr>
        <p:sp>
          <p:nvSpPr>
            <p:cNvPr id="9" name="AutoShape 13">
              <a:extLst>
                <a:ext uri="{FF2B5EF4-FFF2-40B4-BE49-F238E27FC236}">
                  <a16:creationId xmlns:a16="http://schemas.microsoft.com/office/drawing/2014/main" id="{C4C894A6-A6D1-43A4-AA17-16DDD6F1877C}"/>
                </a:ext>
              </a:extLst>
            </p:cNvPr>
            <p:cNvSpPr>
              <a:spLocks noChangeArrowheads="1"/>
            </p:cNvSpPr>
            <p:nvPr/>
          </p:nvSpPr>
          <p:spPr bwMode="auto">
            <a:xfrm>
              <a:off x="158" y="1389"/>
              <a:ext cx="1225" cy="907"/>
            </a:xfrm>
            <a:prstGeom prst="irregularSeal1">
              <a:avLst/>
            </a:prstGeom>
            <a:solidFill>
              <a:srgbClr val="00B0F0"/>
            </a:solidFill>
            <a:ln w="12700" cap="sq">
              <a:solidFill>
                <a:srgbClr val="92D05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11">
              <a:extLst>
                <a:ext uri="{FF2B5EF4-FFF2-40B4-BE49-F238E27FC236}">
                  <a16:creationId xmlns:a16="http://schemas.microsoft.com/office/drawing/2014/main" id="{A5B38E1C-916F-45F4-B080-3DAF660999C5}"/>
                </a:ext>
              </a:extLst>
            </p:cNvPr>
            <p:cNvSpPr>
              <a:spLocks noChangeArrowheads="1"/>
            </p:cNvSpPr>
            <p:nvPr/>
          </p:nvSpPr>
          <p:spPr bwMode="auto">
            <a:xfrm>
              <a:off x="411" y="1621"/>
              <a:ext cx="426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注意：只有绝对压力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才</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是状态参数</a:t>
              </a:r>
            </a:p>
          </p:txBody>
        </p:sp>
      </p:grpSp>
      <p:sp>
        <p:nvSpPr>
          <p:cNvPr id="11" name="Text Box 16">
            <a:extLst>
              <a:ext uri="{FF2B5EF4-FFF2-40B4-BE49-F238E27FC236}">
                <a16:creationId xmlns:a16="http://schemas.microsoft.com/office/drawing/2014/main" id="{2ECB1854-23B2-4A54-911C-A8445FA8AD88}"/>
              </a:ext>
            </a:extLst>
          </p:cNvPr>
          <p:cNvSpPr txBox="1">
            <a:spLocks noChangeArrowheads="1"/>
          </p:cNvSpPr>
          <p:nvPr/>
        </p:nvSpPr>
        <p:spPr bwMode="auto">
          <a:xfrm>
            <a:off x="1905000" y="5787162"/>
            <a:ext cx="3082925" cy="523220"/>
          </a:xfrm>
          <a:prstGeom prst="rect">
            <a:avLst/>
          </a:prstGeom>
          <a:solidFill>
            <a:schemeClr val="bg1"/>
          </a:solidFill>
          <a:ln>
            <a:noFill/>
          </a:ln>
          <a:effectLst/>
        </p:spPr>
        <p:txBody>
          <a:bodyPr wrap="square">
            <a:spAutoFit/>
          </a:bodyPr>
          <a:lstStyle/>
          <a:p>
            <a:pPr algn="l">
              <a:spcBef>
                <a:spcPct val="50000"/>
              </a:spcBef>
            </a:pPr>
            <a:r>
              <a:rPr lang="en-GB" altLang="zh-CN" sz="2800" b="1"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型管压力计</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a:extLst>
              <a:ext uri="{FF2B5EF4-FFF2-40B4-BE49-F238E27FC236}">
                <a16:creationId xmlns:a16="http://schemas.microsoft.com/office/drawing/2014/main" id="{0D593DB9-2231-43DD-B1A8-8E64F5D4FAF1}"/>
              </a:ext>
            </a:extLst>
          </p:cNvPr>
          <p:cNvSpPr txBox="1"/>
          <p:nvPr/>
        </p:nvSpPr>
        <p:spPr>
          <a:xfrm>
            <a:off x="2819400" y="76200"/>
            <a:ext cx="64008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基本状态参数</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压力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测量</a:t>
            </a:r>
          </a:p>
        </p:txBody>
      </p:sp>
      <p:sp>
        <p:nvSpPr>
          <p:cNvPr id="2" name="文本框 1">
            <a:extLst>
              <a:ext uri="{FF2B5EF4-FFF2-40B4-BE49-F238E27FC236}">
                <a16:creationId xmlns:a16="http://schemas.microsoft.com/office/drawing/2014/main" id="{758003CF-AFE6-4F61-99AF-EB7EAC7F473F}"/>
              </a:ext>
            </a:extLst>
          </p:cNvPr>
          <p:cNvSpPr txBox="1"/>
          <p:nvPr/>
        </p:nvSpPr>
        <p:spPr>
          <a:xfrm>
            <a:off x="7391400" y="2698991"/>
            <a:ext cx="1600200" cy="1200329"/>
          </a:xfrm>
          <a:prstGeom prst="rect">
            <a:avLst/>
          </a:prstGeom>
          <a:noFill/>
        </p:spPr>
        <p:txBody>
          <a:bodyPr wrap="square" rtlCol="0">
            <a:spAutoFit/>
          </a:bodyPr>
          <a:lstStyle>
            <a:defPPr>
              <a:defRPr lang="en-US"/>
            </a:defPPr>
            <a:lvl1pPr>
              <a:defRPr sz="36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思考为什么？</a:t>
            </a:r>
          </a:p>
        </p:txBody>
      </p:sp>
      <p:sp>
        <p:nvSpPr>
          <p:cNvPr id="13" name="Text Box 17">
            <a:extLst>
              <a:ext uri="{FF2B5EF4-FFF2-40B4-BE49-F238E27FC236}">
                <a16:creationId xmlns:a16="http://schemas.microsoft.com/office/drawing/2014/main" id="{1AFDFD94-726E-4C43-BD26-6647339D9B76}"/>
              </a:ext>
            </a:extLst>
          </p:cNvPr>
          <p:cNvSpPr txBox="1">
            <a:spLocks noChangeArrowheads="1"/>
          </p:cNvSpPr>
          <p:nvPr/>
        </p:nvSpPr>
        <p:spPr bwMode="auto">
          <a:xfrm>
            <a:off x="5257801" y="5782813"/>
            <a:ext cx="2819400" cy="523220"/>
          </a:xfrm>
          <a:prstGeom prst="rect">
            <a:avLst/>
          </a:prstGeom>
          <a:solidFill>
            <a:schemeClr val="bg1"/>
          </a:solidFill>
          <a:ln>
            <a:noFill/>
          </a:ln>
          <a:effectLst/>
        </p:spPr>
        <p:txBody>
          <a:bodyPr wrap="square">
            <a:spAutoFit/>
          </a:bodyPr>
          <a:lstStyle/>
          <a:p>
            <a:pPr algn="l">
              <a:spcBef>
                <a:spcPct val="50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弹簧管压力计</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32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E3A7D8-CB04-4A4C-BAC9-3CD3AD9265F9}"/>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A67E9166-281E-40EF-84F2-052B808A66AC}"/>
              </a:ext>
            </a:extLst>
          </p:cNvPr>
          <p:cNvSpPr txBox="1">
            <a:spLocks noChangeArrowheads="1"/>
          </p:cNvSpPr>
          <p:nvPr/>
        </p:nvSpPr>
        <p:spPr>
          <a:xfrm>
            <a:off x="1676400" y="1011812"/>
            <a:ext cx="60198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卡诺循环 </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理想可逆热机循环</a:t>
            </a:r>
          </a:p>
        </p:txBody>
      </p:sp>
      <p:sp>
        <p:nvSpPr>
          <p:cNvPr id="5" name="Text Box 4">
            <a:extLst>
              <a:ext uri="{FF2B5EF4-FFF2-40B4-BE49-F238E27FC236}">
                <a16:creationId xmlns:a16="http://schemas.microsoft.com/office/drawing/2014/main" id="{40D834EB-1025-4701-87F9-35436F674084}"/>
              </a:ext>
            </a:extLst>
          </p:cNvPr>
          <p:cNvSpPr txBox="1">
            <a:spLocks noChangeArrowheads="1"/>
          </p:cNvSpPr>
          <p:nvPr/>
        </p:nvSpPr>
        <p:spPr bwMode="auto">
          <a:xfrm>
            <a:off x="7461250" y="2206625"/>
            <a:ext cx="106680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卡诺</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循环</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示意</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6" name="Text Box 6">
            <a:extLst>
              <a:ext uri="{FF2B5EF4-FFF2-40B4-BE49-F238E27FC236}">
                <a16:creationId xmlns:a16="http://schemas.microsoft.com/office/drawing/2014/main" id="{045774E9-227B-44BC-ACB7-6CC99A7CCCFC}"/>
              </a:ext>
            </a:extLst>
          </p:cNvPr>
          <p:cNvSpPr txBox="1">
            <a:spLocks noChangeArrowheads="1"/>
          </p:cNvSpPr>
          <p:nvPr/>
        </p:nvSpPr>
        <p:spPr bwMode="auto">
          <a:xfrm>
            <a:off x="1562844" y="6273225"/>
            <a:ext cx="6285756" cy="584775"/>
          </a:xfrm>
          <a:prstGeom prst="rect">
            <a:avLst/>
          </a:prstGeom>
          <a:solidFill>
            <a:schemeClr val="bg1"/>
          </a:solid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4-1</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绝热压缩</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过程，对内做功</a:t>
            </a:r>
          </a:p>
        </p:txBody>
      </p:sp>
      <p:sp>
        <p:nvSpPr>
          <p:cNvPr id="7" name="Rectangle 7">
            <a:extLst>
              <a:ext uri="{FF2B5EF4-FFF2-40B4-BE49-F238E27FC236}">
                <a16:creationId xmlns:a16="http://schemas.microsoft.com/office/drawing/2014/main" id="{CFFBCAA8-BD67-4D9F-834F-5154A030BB0A}"/>
              </a:ext>
            </a:extLst>
          </p:cNvPr>
          <p:cNvSpPr>
            <a:spLocks noChangeArrowheads="1"/>
          </p:cNvSpPr>
          <p:nvPr/>
        </p:nvSpPr>
        <p:spPr bwMode="auto">
          <a:xfrm>
            <a:off x="1562844" y="4411088"/>
            <a:ext cx="5989140" cy="584775"/>
          </a:xfrm>
          <a:prstGeom prst="rect">
            <a:avLst/>
          </a:prstGeom>
          <a:solidFill>
            <a:schemeClr val="bg1"/>
          </a:solidFill>
          <a:ln>
            <a:noFill/>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1-2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定温吸热</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Rectangle 8">
            <a:extLst>
              <a:ext uri="{FF2B5EF4-FFF2-40B4-BE49-F238E27FC236}">
                <a16:creationId xmlns:a16="http://schemas.microsoft.com/office/drawing/2014/main" id="{25FA3D7A-027D-4E5A-AC77-D4887C22D329}"/>
              </a:ext>
            </a:extLst>
          </p:cNvPr>
          <p:cNvSpPr>
            <a:spLocks noChangeArrowheads="1"/>
          </p:cNvSpPr>
          <p:nvPr/>
        </p:nvSpPr>
        <p:spPr bwMode="auto">
          <a:xfrm>
            <a:off x="1562844" y="5007988"/>
            <a:ext cx="5336718" cy="584775"/>
          </a:xfrm>
          <a:prstGeom prst="rect">
            <a:avLst/>
          </a:prstGeom>
          <a:solidFill>
            <a:schemeClr val="bg1"/>
          </a:solidFill>
          <a:ln>
            <a:noFill/>
          </a:ln>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2-3</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绝热膨胀</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过程，对外做功</a:t>
            </a:r>
            <a:endParaRPr kumimoji="1"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9">
            <a:extLst>
              <a:ext uri="{FF2B5EF4-FFF2-40B4-BE49-F238E27FC236}">
                <a16:creationId xmlns:a16="http://schemas.microsoft.com/office/drawing/2014/main" id="{1792D923-405D-4C1B-92C3-229833849E26}"/>
              </a:ext>
            </a:extLst>
          </p:cNvPr>
          <p:cNvSpPr>
            <a:spLocks noChangeArrowheads="1"/>
          </p:cNvSpPr>
          <p:nvPr/>
        </p:nvSpPr>
        <p:spPr bwMode="auto">
          <a:xfrm>
            <a:off x="1562844" y="5617588"/>
            <a:ext cx="5989140" cy="584775"/>
          </a:xfrm>
          <a:prstGeom prst="rect">
            <a:avLst/>
          </a:prstGeom>
          <a:solidFill>
            <a:schemeClr val="bg1"/>
          </a:solidFill>
          <a:ln>
            <a:noFill/>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3-4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定温放热</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2" name="图片 11">
            <a:extLst>
              <a:ext uri="{FF2B5EF4-FFF2-40B4-BE49-F238E27FC236}">
                <a16:creationId xmlns:a16="http://schemas.microsoft.com/office/drawing/2014/main" id="{C3F3FAED-AE3B-4025-97E6-6D531F1ED4C3}"/>
              </a:ext>
            </a:extLst>
          </p:cNvPr>
          <p:cNvPicPr>
            <a:picLocks noChangeAspect="1"/>
          </p:cNvPicPr>
          <p:nvPr/>
        </p:nvPicPr>
        <p:blipFill rotWithShape="1">
          <a:blip r:embed="rId2"/>
          <a:srcRect r="7720"/>
          <a:stretch/>
        </p:blipFill>
        <p:spPr>
          <a:xfrm>
            <a:off x="762000" y="1713010"/>
            <a:ext cx="6470650" cy="2587752"/>
          </a:xfrm>
          <a:prstGeom prst="rect">
            <a:avLst/>
          </a:prstGeom>
          <a:solidFill>
            <a:schemeClr val="bg1"/>
          </a:solidFill>
          <a:ln>
            <a:solidFill>
              <a:srgbClr val="00B05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22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P spid="7" grpId="0" animBg="1" autoUpdateAnimBg="0"/>
      <p:bldP spid="8" grpId="0" animBg="1" autoUpdateAnimBg="0"/>
      <p:bldP spid="9"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a:extLst>
              <a:ext uri="{FF2B5EF4-FFF2-40B4-BE49-F238E27FC236}">
                <a16:creationId xmlns:a16="http://schemas.microsoft.com/office/drawing/2014/main" id="{B46C9C2D-C5B3-44E7-B1C4-9C9AC2929012}"/>
              </a:ext>
            </a:extLst>
          </p:cNvPr>
          <p:cNvGraphicFramePr>
            <a:graphicFrameLocks noChangeAspect="1"/>
          </p:cNvGraphicFramePr>
          <p:nvPr/>
        </p:nvGraphicFramePr>
        <p:xfrm>
          <a:off x="846137" y="2015331"/>
          <a:ext cx="1308100" cy="1165225"/>
        </p:xfrm>
        <a:graphic>
          <a:graphicData uri="http://schemas.openxmlformats.org/presentationml/2006/ole">
            <mc:AlternateContent xmlns:mc="http://schemas.openxmlformats.org/markup-compatibility/2006">
              <mc:Choice xmlns:v="urn:schemas-microsoft-com:vml" Requires="v">
                <p:oleObj name="Equation" r:id="rId2" imgW="482400" imgH="431640" progId="Equation.DSMT4">
                  <p:embed/>
                </p:oleObj>
              </mc:Choice>
              <mc:Fallback>
                <p:oleObj name="Equation" r:id="rId2" imgW="482400" imgH="431640" progId="Equation.DSMT4">
                  <p:embed/>
                  <p:pic>
                    <p:nvPicPr>
                      <p:cNvPr id="2" name="Object 4">
                        <a:extLst>
                          <a:ext uri="{FF2B5EF4-FFF2-40B4-BE49-F238E27FC236}">
                            <a16:creationId xmlns:a16="http://schemas.microsoft.com/office/drawing/2014/main" id="{B46C9C2D-C5B3-44E7-B1C4-9C9AC2929012}"/>
                          </a:ext>
                        </a:extLst>
                      </p:cNvPr>
                      <p:cNvPicPr>
                        <a:picLocks noChangeAspect="1" noChangeArrowheads="1"/>
                      </p:cNvPicPr>
                      <p:nvPr/>
                    </p:nvPicPr>
                    <p:blipFill>
                      <a:blip r:embed="rId3"/>
                      <a:srcRect/>
                      <a:stretch>
                        <a:fillRect/>
                      </a:stretch>
                    </p:blipFill>
                    <p:spPr bwMode="auto">
                      <a:xfrm>
                        <a:off x="846137" y="2015331"/>
                        <a:ext cx="1308100" cy="1165225"/>
                      </a:xfrm>
                      <a:prstGeom prst="rect">
                        <a:avLst/>
                      </a:prstGeom>
                      <a:solidFill>
                        <a:srgbClr val="92D050"/>
                      </a:solidFill>
                      <a:ln>
                        <a:noFill/>
                      </a:ln>
                      <a:effectLst/>
                    </p:spPr>
                  </p:pic>
                </p:oleObj>
              </mc:Fallback>
            </mc:AlternateContent>
          </a:graphicData>
        </a:graphic>
      </p:graphicFrame>
      <p:graphicFrame>
        <p:nvGraphicFramePr>
          <p:cNvPr id="3" name="Object 5">
            <a:extLst>
              <a:ext uri="{FF2B5EF4-FFF2-40B4-BE49-F238E27FC236}">
                <a16:creationId xmlns:a16="http://schemas.microsoft.com/office/drawing/2014/main" id="{D9B0979C-0842-413C-BD4F-1A4AB5360654}"/>
              </a:ext>
            </a:extLst>
          </p:cNvPr>
          <p:cNvGraphicFramePr>
            <a:graphicFrameLocks noChangeAspect="1"/>
          </p:cNvGraphicFramePr>
          <p:nvPr/>
        </p:nvGraphicFramePr>
        <p:xfrm>
          <a:off x="902493" y="4702175"/>
          <a:ext cx="4624388" cy="1268413"/>
        </p:xfrm>
        <a:graphic>
          <a:graphicData uri="http://schemas.openxmlformats.org/presentationml/2006/ole">
            <mc:AlternateContent xmlns:mc="http://schemas.openxmlformats.org/markup-compatibility/2006">
              <mc:Choice xmlns:v="urn:schemas-microsoft-com:vml" Requires="v">
                <p:oleObj name="Equation" r:id="rId4" imgW="1714320" imgH="469800" progId="Equation.DSMT4">
                  <p:embed/>
                </p:oleObj>
              </mc:Choice>
              <mc:Fallback>
                <p:oleObj name="Equation" r:id="rId4" imgW="1714320" imgH="469800" progId="Equation.DSMT4">
                  <p:embed/>
                  <p:pic>
                    <p:nvPicPr>
                      <p:cNvPr id="3" name="Object 5">
                        <a:extLst>
                          <a:ext uri="{FF2B5EF4-FFF2-40B4-BE49-F238E27FC236}">
                            <a16:creationId xmlns:a16="http://schemas.microsoft.com/office/drawing/2014/main" id="{D9B0979C-0842-413C-BD4F-1A4AB5360654}"/>
                          </a:ext>
                        </a:extLst>
                      </p:cNvPr>
                      <p:cNvPicPr>
                        <a:picLocks noChangeAspect="1" noChangeArrowheads="1"/>
                      </p:cNvPicPr>
                      <p:nvPr/>
                    </p:nvPicPr>
                    <p:blipFill>
                      <a:blip r:embed="rId5"/>
                      <a:srcRect/>
                      <a:stretch>
                        <a:fillRect/>
                      </a:stretch>
                    </p:blipFill>
                    <p:spPr bwMode="auto">
                      <a:xfrm>
                        <a:off x="902493" y="4702175"/>
                        <a:ext cx="4624388" cy="1268413"/>
                      </a:xfrm>
                      <a:prstGeom prst="rect">
                        <a:avLst/>
                      </a:prstGeom>
                      <a:solidFill>
                        <a:srgbClr val="92D050"/>
                      </a:solidFill>
                      <a:ln>
                        <a:noFill/>
                      </a:ln>
                      <a:effectLst/>
                    </p:spPr>
                  </p:pic>
                </p:oleObj>
              </mc:Fallback>
            </mc:AlternateContent>
          </a:graphicData>
        </a:graphic>
      </p:graphicFrame>
      <p:sp>
        <p:nvSpPr>
          <p:cNvPr id="4" name="Text Box 8">
            <a:extLst>
              <a:ext uri="{FF2B5EF4-FFF2-40B4-BE49-F238E27FC236}">
                <a16:creationId xmlns:a16="http://schemas.microsoft.com/office/drawing/2014/main" id="{90F0440F-6911-4758-81C4-1DD521EDC06F}"/>
              </a:ext>
            </a:extLst>
          </p:cNvPr>
          <p:cNvSpPr txBox="1">
            <a:spLocks noChangeArrowheads="1"/>
          </p:cNvSpPr>
          <p:nvPr/>
        </p:nvSpPr>
        <p:spPr bwMode="auto">
          <a:xfrm>
            <a:off x="846137" y="3974812"/>
            <a:ext cx="34804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卡诺循环热机效率</a:t>
            </a:r>
          </a:p>
        </p:txBody>
      </p:sp>
      <p:sp>
        <p:nvSpPr>
          <p:cNvPr id="5" name="Rectangle 9">
            <a:extLst>
              <a:ext uri="{FF2B5EF4-FFF2-40B4-BE49-F238E27FC236}">
                <a16:creationId xmlns:a16="http://schemas.microsoft.com/office/drawing/2014/main" id="{53966D20-7A37-4FFF-8201-E11F760B83C9}"/>
              </a:ext>
            </a:extLst>
          </p:cNvPr>
          <p:cNvSpPr txBox="1">
            <a:spLocks noChangeArrowheads="1"/>
          </p:cNvSpPr>
          <p:nvPr/>
        </p:nvSpPr>
        <p:spPr>
          <a:xfrm>
            <a:off x="2819400" y="1089026"/>
            <a:ext cx="426719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卡诺循环</a:t>
            </a:r>
            <a:r>
              <a:rPr kumimoji="1" lang="zh-CN" altLang="en-US" sz="36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热机效率</a:t>
            </a:r>
            <a:endParaRPr lang="zh-CN" altLang="en-US" sz="36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Group 42">
            <a:extLst>
              <a:ext uri="{FF2B5EF4-FFF2-40B4-BE49-F238E27FC236}">
                <a16:creationId xmlns:a16="http://schemas.microsoft.com/office/drawing/2014/main" id="{53D461CB-3980-4FA0-AC4A-D87B9099FBE3}"/>
              </a:ext>
            </a:extLst>
          </p:cNvPr>
          <p:cNvGrpSpPr>
            <a:grpSpLocks/>
          </p:cNvGrpSpPr>
          <p:nvPr/>
        </p:nvGrpSpPr>
        <p:grpSpPr bwMode="auto">
          <a:xfrm>
            <a:off x="6172200" y="1905000"/>
            <a:ext cx="2286000" cy="762000"/>
            <a:chOff x="3840" y="1104"/>
            <a:chExt cx="1440" cy="480"/>
          </a:xfrm>
        </p:grpSpPr>
        <p:sp>
          <p:nvSpPr>
            <p:cNvPr id="7" name="Line 23">
              <a:extLst>
                <a:ext uri="{FF2B5EF4-FFF2-40B4-BE49-F238E27FC236}">
                  <a16:creationId xmlns:a16="http://schemas.microsoft.com/office/drawing/2014/main" id="{B759D1CC-5196-4B38-83F2-C4B0ED6339B7}"/>
                </a:ext>
              </a:extLst>
            </p:cNvPr>
            <p:cNvSpPr>
              <a:spLocks noChangeShapeType="1"/>
            </p:cNvSpPr>
            <p:nvPr/>
          </p:nvSpPr>
          <p:spPr bwMode="auto">
            <a:xfrm>
              <a:off x="3840" y="1248"/>
              <a:ext cx="0" cy="33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24">
              <a:extLst>
                <a:ext uri="{FF2B5EF4-FFF2-40B4-BE49-F238E27FC236}">
                  <a16:creationId xmlns:a16="http://schemas.microsoft.com/office/drawing/2014/main" id="{9760B6FB-4164-4EB0-BB8A-B12E2D337B36}"/>
                </a:ext>
              </a:extLst>
            </p:cNvPr>
            <p:cNvSpPr>
              <a:spLocks noChangeShapeType="1"/>
            </p:cNvSpPr>
            <p:nvPr/>
          </p:nvSpPr>
          <p:spPr bwMode="auto">
            <a:xfrm>
              <a:off x="3840" y="1584"/>
              <a:ext cx="144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25">
              <a:extLst>
                <a:ext uri="{FF2B5EF4-FFF2-40B4-BE49-F238E27FC236}">
                  <a16:creationId xmlns:a16="http://schemas.microsoft.com/office/drawing/2014/main" id="{D39B469F-6AEB-4385-B731-B12A9A773B02}"/>
                </a:ext>
              </a:extLst>
            </p:cNvPr>
            <p:cNvSpPr>
              <a:spLocks noChangeShapeType="1"/>
            </p:cNvSpPr>
            <p:nvPr/>
          </p:nvSpPr>
          <p:spPr bwMode="auto">
            <a:xfrm flipV="1">
              <a:off x="5280" y="1296"/>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29">
              <a:extLst>
                <a:ext uri="{FF2B5EF4-FFF2-40B4-BE49-F238E27FC236}">
                  <a16:creationId xmlns:a16="http://schemas.microsoft.com/office/drawing/2014/main" id="{25458714-1776-44FA-B4C2-C3041B9F059A}"/>
                </a:ext>
              </a:extLst>
            </p:cNvPr>
            <p:cNvSpPr>
              <a:spLocks noChangeArrowheads="1"/>
            </p:cNvSpPr>
            <p:nvPr/>
          </p:nvSpPr>
          <p:spPr bwMode="auto">
            <a:xfrm>
              <a:off x="4416" y="1104"/>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 name="Group 43">
            <a:extLst>
              <a:ext uri="{FF2B5EF4-FFF2-40B4-BE49-F238E27FC236}">
                <a16:creationId xmlns:a16="http://schemas.microsoft.com/office/drawing/2014/main" id="{1DB994BB-67C9-4DF5-AE4D-529D4F105A29}"/>
              </a:ext>
            </a:extLst>
          </p:cNvPr>
          <p:cNvGrpSpPr>
            <a:grpSpLocks/>
          </p:cNvGrpSpPr>
          <p:nvPr/>
        </p:nvGrpSpPr>
        <p:grpSpPr bwMode="auto">
          <a:xfrm>
            <a:off x="6248400" y="5410200"/>
            <a:ext cx="2209800" cy="685800"/>
            <a:chOff x="3888" y="3312"/>
            <a:chExt cx="1392" cy="432"/>
          </a:xfrm>
        </p:grpSpPr>
        <p:sp>
          <p:nvSpPr>
            <p:cNvPr id="12" name="Line 26">
              <a:extLst>
                <a:ext uri="{FF2B5EF4-FFF2-40B4-BE49-F238E27FC236}">
                  <a16:creationId xmlns:a16="http://schemas.microsoft.com/office/drawing/2014/main" id="{18195532-561E-43DF-86C4-1C30903C258A}"/>
                </a:ext>
              </a:extLst>
            </p:cNvPr>
            <p:cNvSpPr>
              <a:spLocks noChangeShapeType="1"/>
            </p:cNvSpPr>
            <p:nvPr/>
          </p:nvSpPr>
          <p:spPr bwMode="auto">
            <a:xfrm>
              <a:off x="3888" y="3312"/>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27">
              <a:extLst>
                <a:ext uri="{FF2B5EF4-FFF2-40B4-BE49-F238E27FC236}">
                  <a16:creationId xmlns:a16="http://schemas.microsoft.com/office/drawing/2014/main" id="{BC4141B5-1B80-4703-A7A2-6F283028265A}"/>
                </a:ext>
              </a:extLst>
            </p:cNvPr>
            <p:cNvSpPr>
              <a:spLocks noChangeShapeType="1"/>
            </p:cNvSpPr>
            <p:nvPr/>
          </p:nvSpPr>
          <p:spPr bwMode="auto">
            <a:xfrm>
              <a:off x="3888" y="3312"/>
              <a:ext cx="1392"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28">
              <a:extLst>
                <a:ext uri="{FF2B5EF4-FFF2-40B4-BE49-F238E27FC236}">
                  <a16:creationId xmlns:a16="http://schemas.microsoft.com/office/drawing/2014/main" id="{8BA4B7E6-9537-461C-AF28-4B07DB890BE3}"/>
                </a:ext>
              </a:extLst>
            </p:cNvPr>
            <p:cNvSpPr>
              <a:spLocks noChangeShapeType="1"/>
            </p:cNvSpPr>
            <p:nvPr/>
          </p:nvSpPr>
          <p:spPr bwMode="auto">
            <a:xfrm>
              <a:off x="5280" y="3312"/>
              <a:ext cx="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30">
              <a:extLst>
                <a:ext uri="{FF2B5EF4-FFF2-40B4-BE49-F238E27FC236}">
                  <a16:creationId xmlns:a16="http://schemas.microsoft.com/office/drawing/2014/main" id="{C4346720-256C-4ABA-A169-05C40E9E4561}"/>
                </a:ext>
              </a:extLst>
            </p:cNvPr>
            <p:cNvSpPr>
              <a:spLocks noChangeArrowheads="1"/>
            </p:cNvSpPr>
            <p:nvPr/>
          </p:nvSpPr>
          <p:spPr bwMode="auto">
            <a:xfrm>
              <a:off x="4416" y="3408"/>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6" name="Group 44">
            <a:extLst>
              <a:ext uri="{FF2B5EF4-FFF2-40B4-BE49-F238E27FC236}">
                <a16:creationId xmlns:a16="http://schemas.microsoft.com/office/drawing/2014/main" id="{41E4007F-B1ED-40AC-BA1E-5AC8B86FD8A2}"/>
              </a:ext>
            </a:extLst>
          </p:cNvPr>
          <p:cNvGrpSpPr>
            <a:grpSpLocks/>
          </p:cNvGrpSpPr>
          <p:nvPr/>
        </p:nvGrpSpPr>
        <p:grpSpPr bwMode="auto">
          <a:xfrm>
            <a:off x="7010400" y="3657600"/>
            <a:ext cx="914400" cy="730250"/>
            <a:chOff x="4368" y="2208"/>
            <a:chExt cx="576" cy="460"/>
          </a:xfrm>
        </p:grpSpPr>
        <p:sp>
          <p:nvSpPr>
            <p:cNvPr id="17" name="Rectangle 31">
              <a:extLst>
                <a:ext uri="{FF2B5EF4-FFF2-40B4-BE49-F238E27FC236}">
                  <a16:creationId xmlns:a16="http://schemas.microsoft.com/office/drawing/2014/main" id="{5C675306-6DCC-43CA-9ACB-2DAB2235966D}"/>
                </a:ext>
              </a:extLst>
            </p:cNvPr>
            <p:cNvSpPr>
              <a:spLocks noChangeArrowheads="1"/>
            </p:cNvSpPr>
            <p:nvPr/>
          </p:nvSpPr>
          <p:spPr bwMode="auto">
            <a:xfrm>
              <a:off x="4416" y="2256"/>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Rc</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Oval 32">
              <a:extLst>
                <a:ext uri="{FF2B5EF4-FFF2-40B4-BE49-F238E27FC236}">
                  <a16:creationId xmlns:a16="http://schemas.microsoft.com/office/drawing/2014/main" id="{F1CA9E09-A8BB-4222-9D10-56F40ABC3C95}"/>
                </a:ext>
              </a:extLst>
            </p:cNvPr>
            <p:cNvSpPr>
              <a:spLocks noChangeAspect="1" noChangeArrowheads="1"/>
            </p:cNvSpPr>
            <p:nvPr/>
          </p:nvSpPr>
          <p:spPr bwMode="auto">
            <a:xfrm>
              <a:off x="4368" y="2208"/>
              <a:ext cx="460" cy="460"/>
            </a:xfrm>
            <a:prstGeom prst="ellipse">
              <a:avLst/>
            </a:prstGeom>
            <a:noFill/>
            <a:ln w="34925"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9" name="Line 33">
            <a:extLst>
              <a:ext uri="{FF2B5EF4-FFF2-40B4-BE49-F238E27FC236}">
                <a16:creationId xmlns:a16="http://schemas.microsoft.com/office/drawing/2014/main" id="{87EA3EA3-3283-4882-AC5A-5E9E2B0CD79F}"/>
              </a:ext>
            </a:extLst>
          </p:cNvPr>
          <p:cNvSpPr>
            <a:spLocks noChangeShapeType="1"/>
          </p:cNvSpPr>
          <p:nvPr/>
        </p:nvSpPr>
        <p:spPr bwMode="auto">
          <a:xfrm>
            <a:off x="7391400" y="2667000"/>
            <a:ext cx="0" cy="993775"/>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34">
            <a:extLst>
              <a:ext uri="{FF2B5EF4-FFF2-40B4-BE49-F238E27FC236}">
                <a16:creationId xmlns:a16="http://schemas.microsoft.com/office/drawing/2014/main" id="{98F39B46-210C-4907-B844-94937B82396E}"/>
              </a:ext>
            </a:extLst>
          </p:cNvPr>
          <p:cNvSpPr>
            <a:spLocks noChangeShapeType="1"/>
          </p:cNvSpPr>
          <p:nvPr/>
        </p:nvSpPr>
        <p:spPr bwMode="auto">
          <a:xfrm>
            <a:off x="7391400" y="4387850"/>
            <a:ext cx="0" cy="10287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36">
            <a:extLst>
              <a:ext uri="{FF2B5EF4-FFF2-40B4-BE49-F238E27FC236}">
                <a16:creationId xmlns:a16="http://schemas.microsoft.com/office/drawing/2014/main" id="{6B880514-E673-482F-9F33-F3A0AA814E4A}"/>
              </a:ext>
            </a:extLst>
          </p:cNvPr>
          <p:cNvSpPr>
            <a:spLocks noChangeShapeType="1"/>
          </p:cNvSpPr>
          <p:nvPr/>
        </p:nvSpPr>
        <p:spPr bwMode="auto">
          <a:xfrm>
            <a:off x="7772400" y="4038600"/>
            <a:ext cx="6096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37">
            <a:extLst>
              <a:ext uri="{FF2B5EF4-FFF2-40B4-BE49-F238E27FC236}">
                <a16:creationId xmlns:a16="http://schemas.microsoft.com/office/drawing/2014/main" id="{1B6E450D-ADF5-4279-952D-6CA8D795E6E4}"/>
              </a:ext>
            </a:extLst>
          </p:cNvPr>
          <p:cNvSpPr>
            <a:spLocks noChangeArrowheads="1"/>
          </p:cNvSpPr>
          <p:nvPr/>
        </p:nvSpPr>
        <p:spPr bwMode="auto">
          <a:xfrm>
            <a:off x="7543800" y="28956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39">
            <a:extLst>
              <a:ext uri="{FF2B5EF4-FFF2-40B4-BE49-F238E27FC236}">
                <a16:creationId xmlns:a16="http://schemas.microsoft.com/office/drawing/2014/main" id="{42D9FB65-C9B5-4704-A9E4-57D1520C7174}"/>
              </a:ext>
            </a:extLst>
          </p:cNvPr>
          <p:cNvSpPr>
            <a:spLocks noChangeArrowheads="1"/>
          </p:cNvSpPr>
          <p:nvPr/>
        </p:nvSpPr>
        <p:spPr bwMode="auto">
          <a:xfrm>
            <a:off x="7543800" y="44958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40">
            <a:extLst>
              <a:ext uri="{FF2B5EF4-FFF2-40B4-BE49-F238E27FC236}">
                <a16:creationId xmlns:a16="http://schemas.microsoft.com/office/drawing/2014/main" id="{69969CDA-BCD4-4560-B924-DC51C6192B03}"/>
              </a:ext>
            </a:extLst>
          </p:cNvPr>
          <p:cNvSpPr>
            <a:spLocks noChangeArrowheads="1"/>
          </p:cNvSpPr>
          <p:nvPr/>
        </p:nvSpPr>
        <p:spPr bwMode="auto">
          <a:xfrm>
            <a:off x="8382000" y="37338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5" name="Object 41">
            <a:extLst>
              <a:ext uri="{FF2B5EF4-FFF2-40B4-BE49-F238E27FC236}">
                <a16:creationId xmlns:a16="http://schemas.microsoft.com/office/drawing/2014/main" id="{4665CDAF-3E69-4EB9-A47B-AF3DEE8BCD3D}"/>
              </a:ext>
            </a:extLst>
          </p:cNvPr>
          <p:cNvGraphicFramePr>
            <a:graphicFrameLocks noChangeAspect="1"/>
          </p:cNvGraphicFramePr>
          <p:nvPr/>
        </p:nvGraphicFramePr>
        <p:xfrm>
          <a:off x="2141537" y="2015331"/>
          <a:ext cx="2925763" cy="1165225"/>
        </p:xfrm>
        <a:graphic>
          <a:graphicData uri="http://schemas.openxmlformats.org/presentationml/2006/ole">
            <mc:AlternateContent xmlns:mc="http://schemas.openxmlformats.org/markup-compatibility/2006">
              <mc:Choice xmlns:v="urn:schemas-microsoft-com:vml" Requires="v">
                <p:oleObj name="Equation" r:id="rId6" imgW="1079280" imgH="431640" progId="Equation.DSMT4">
                  <p:embed/>
                </p:oleObj>
              </mc:Choice>
              <mc:Fallback>
                <p:oleObj name="Equation" r:id="rId6" imgW="1079280" imgH="431640" progId="Equation.DSMT4">
                  <p:embed/>
                  <p:pic>
                    <p:nvPicPr>
                      <p:cNvPr id="25" name="Object 41">
                        <a:extLst>
                          <a:ext uri="{FF2B5EF4-FFF2-40B4-BE49-F238E27FC236}">
                            <a16:creationId xmlns:a16="http://schemas.microsoft.com/office/drawing/2014/main" id="{4665CDAF-3E69-4EB9-A47B-AF3DEE8BC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1537" y="2015331"/>
                        <a:ext cx="2925763" cy="1165225"/>
                      </a:xfrm>
                      <a:prstGeom prst="rect">
                        <a:avLst/>
                      </a:prstGeom>
                      <a:solidFill>
                        <a:srgbClr val="FFC000"/>
                      </a:solidFill>
                      <a:ln>
                        <a:noFill/>
                      </a:ln>
                      <a:effectLst/>
                    </p:spPr>
                  </p:pic>
                </p:oleObj>
              </mc:Fallback>
            </mc:AlternateContent>
          </a:graphicData>
        </a:graphic>
      </p:graphicFrame>
      <p:sp>
        <p:nvSpPr>
          <p:cNvPr id="27" name="文本框 26">
            <a:extLst>
              <a:ext uri="{FF2B5EF4-FFF2-40B4-BE49-F238E27FC236}">
                <a16:creationId xmlns:a16="http://schemas.microsoft.com/office/drawing/2014/main" id="{C2357CEE-DD39-4187-BACA-18B8EDC9BE14}"/>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70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C228C0-D4E8-4135-A9A7-12695918B19A}"/>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948BEA8F-DE77-46E9-9AAA-7DA82FDDB680}"/>
              </a:ext>
            </a:extLst>
          </p:cNvPr>
          <p:cNvSpPr txBox="1">
            <a:spLocks noChangeArrowheads="1"/>
          </p:cNvSpPr>
          <p:nvPr/>
        </p:nvSpPr>
        <p:spPr>
          <a:xfrm>
            <a:off x="1600200" y="5259388"/>
            <a:ext cx="1752600"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C</a:t>
            </a:r>
          </a:p>
        </p:txBody>
      </p:sp>
      <p:sp>
        <p:nvSpPr>
          <p:cNvPr id="4" name="Rectangle 7">
            <a:extLst>
              <a:ext uri="{FF2B5EF4-FFF2-40B4-BE49-F238E27FC236}">
                <a16:creationId xmlns:a16="http://schemas.microsoft.com/office/drawing/2014/main" id="{AC80A28A-D079-4C09-BD3A-1CE84980B956}"/>
              </a:ext>
            </a:extLst>
          </p:cNvPr>
          <p:cNvSpPr txBox="1">
            <a:spLocks noChangeArrowheads="1"/>
          </p:cNvSpPr>
          <p:nvPr/>
        </p:nvSpPr>
        <p:spPr>
          <a:xfrm>
            <a:off x="673100" y="980533"/>
            <a:ext cx="7772400" cy="69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逆</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 </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卡诺制冷循环</a:t>
            </a:r>
          </a:p>
        </p:txBody>
      </p:sp>
      <p:sp>
        <p:nvSpPr>
          <p:cNvPr id="5" name="AutoShape 10">
            <a:extLst>
              <a:ext uri="{FF2B5EF4-FFF2-40B4-BE49-F238E27FC236}">
                <a16:creationId xmlns:a16="http://schemas.microsoft.com/office/drawing/2014/main" id="{2B74CFA8-3CF1-4B5D-B4DE-3899BD88A871}"/>
              </a:ext>
            </a:extLst>
          </p:cNvPr>
          <p:cNvSpPr>
            <a:spLocks noChangeArrowheads="1"/>
          </p:cNvSpPr>
          <p:nvPr/>
        </p:nvSpPr>
        <p:spPr bwMode="auto">
          <a:xfrm>
            <a:off x="2251075" y="5335588"/>
            <a:ext cx="147638" cy="457200"/>
          </a:xfrm>
          <a:prstGeom prst="up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AutoShape 11">
            <a:extLst>
              <a:ext uri="{FF2B5EF4-FFF2-40B4-BE49-F238E27FC236}">
                <a16:creationId xmlns:a16="http://schemas.microsoft.com/office/drawing/2014/main" id="{E3AE8211-E67D-4B61-91A6-71AE8F42107C}"/>
              </a:ext>
            </a:extLst>
          </p:cNvPr>
          <p:cNvSpPr>
            <a:spLocks noChangeArrowheads="1"/>
          </p:cNvSpPr>
          <p:nvPr/>
        </p:nvSpPr>
        <p:spPr bwMode="auto">
          <a:xfrm>
            <a:off x="3052763" y="5338763"/>
            <a:ext cx="147638" cy="454025"/>
          </a:xfrm>
          <a:prstGeom prst="downArrow">
            <a:avLst>
              <a:gd name="adj1" fmla="val 50000"/>
              <a:gd name="adj2" fmla="val 7688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18">
            <a:extLst>
              <a:ext uri="{FF2B5EF4-FFF2-40B4-BE49-F238E27FC236}">
                <a16:creationId xmlns:a16="http://schemas.microsoft.com/office/drawing/2014/main" id="{FE92F558-574A-4D78-83E3-3AC149FC336A}"/>
              </a:ext>
            </a:extLst>
          </p:cNvPr>
          <p:cNvSpPr>
            <a:spLocks noChangeShapeType="1"/>
          </p:cNvSpPr>
          <p:nvPr/>
        </p:nvSpPr>
        <p:spPr bwMode="auto">
          <a:xfrm>
            <a:off x="933450" y="2079625"/>
            <a:ext cx="2105025" cy="0"/>
          </a:xfrm>
          <a:prstGeom prst="line">
            <a:avLst/>
          </a:prstGeom>
          <a:noFill/>
          <a:ln w="38100">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9">
            <a:extLst>
              <a:ext uri="{FF2B5EF4-FFF2-40B4-BE49-F238E27FC236}">
                <a16:creationId xmlns:a16="http://schemas.microsoft.com/office/drawing/2014/main" id="{EA4FA3F3-0F2F-4007-994E-6DB7F7A7FCCB}"/>
              </a:ext>
            </a:extLst>
          </p:cNvPr>
          <p:cNvSpPr txBox="1">
            <a:spLocks noChangeArrowheads="1"/>
          </p:cNvSpPr>
          <p:nvPr/>
        </p:nvSpPr>
        <p:spPr bwMode="auto">
          <a:xfrm>
            <a:off x="247650" y="177482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26">
            <a:extLst>
              <a:ext uri="{FF2B5EF4-FFF2-40B4-BE49-F238E27FC236}">
                <a16:creationId xmlns:a16="http://schemas.microsoft.com/office/drawing/2014/main" id="{81907E95-9B23-4B14-8D7F-FFFE4A2CE4B9}"/>
              </a:ext>
            </a:extLst>
          </p:cNvPr>
          <p:cNvSpPr txBox="1">
            <a:spLocks noChangeArrowheads="1"/>
          </p:cNvSpPr>
          <p:nvPr/>
        </p:nvSpPr>
        <p:spPr bwMode="auto">
          <a:xfrm>
            <a:off x="1771650" y="276542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30">
            <a:extLst>
              <a:ext uri="{FF2B5EF4-FFF2-40B4-BE49-F238E27FC236}">
                <a16:creationId xmlns:a16="http://schemas.microsoft.com/office/drawing/2014/main" id="{DB24BF4D-2F3C-4A4B-AAE3-22B277909DD8}"/>
              </a:ext>
            </a:extLst>
          </p:cNvPr>
          <p:cNvSpPr txBox="1">
            <a:spLocks noChangeArrowheads="1"/>
          </p:cNvSpPr>
          <p:nvPr/>
        </p:nvSpPr>
        <p:spPr bwMode="auto">
          <a:xfrm>
            <a:off x="1619250" y="2155825"/>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制冷</a:t>
            </a:r>
          </a:p>
        </p:txBody>
      </p:sp>
      <p:sp>
        <p:nvSpPr>
          <p:cNvPr id="11" name="AutoShape 35">
            <a:extLst>
              <a:ext uri="{FF2B5EF4-FFF2-40B4-BE49-F238E27FC236}">
                <a16:creationId xmlns:a16="http://schemas.microsoft.com/office/drawing/2014/main" id="{D516FC88-20B9-45B2-AEAA-3279B82CAB9A}"/>
              </a:ext>
            </a:extLst>
          </p:cNvPr>
          <p:cNvSpPr>
            <a:spLocks noChangeArrowheads="1"/>
          </p:cNvSpPr>
          <p:nvPr/>
        </p:nvSpPr>
        <p:spPr bwMode="auto">
          <a:xfrm>
            <a:off x="3052763" y="5948363"/>
            <a:ext cx="147637" cy="454025"/>
          </a:xfrm>
          <a:prstGeom prst="downArrow">
            <a:avLst>
              <a:gd name="adj1" fmla="val 50000"/>
              <a:gd name="adj2" fmla="val 76882"/>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AutoShape 36">
            <a:extLst>
              <a:ext uri="{FF2B5EF4-FFF2-40B4-BE49-F238E27FC236}">
                <a16:creationId xmlns:a16="http://schemas.microsoft.com/office/drawing/2014/main" id="{CF6EFF42-CE63-4FE4-AF6A-B4FDA79E09CE}"/>
              </a:ext>
            </a:extLst>
          </p:cNvPr>
          <p:cNvSpPr>
            <a:spLocks noChangeArrowheads="1"/>
          </p:cNvSpPr>
          <p:nvPr/>
        </p:nvSpPr>
        <p:spPr bwMode="auto">
          <a:xfrm>
            <a:off x="2251075" y="5980113"/>
            <a:ext cx="147637" cy="454025"/>
          </a:xfrm>
          <a:prstGeom prst="downArrow">
            <a:avLst>
              <a:gd name="adj1" fmla="val 50000"/>
              <a:gd name="adj2" fmla="val 76882"/>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5" name="Object 50">
            <a:extLst>
              <a:ext uri="{FF2B5EF4-FFF2-40B4-BE49-F238E27FC236}">
                <a16:creationId xmlns:a16="http://schemas.microsoft.com/office/drawing/2014/main" id="{8E338C50-A8F2-430B-8ADE-4F93995087F8}"/>
              </a:ext>
            </a:extLst>
          </p:cNvPr>
          <p:cNvGraphicFramePr>
            <a:graphicFrameLocks noChangeAspect="1"/>
          </p:cNvGraphicFramePr>
          <p:nvPr/>
        </p:nvGraphicFramePr>
        <p:xfrm>
          <a:off x="3676650" y="2667000"/>
          <a:ext cx="2924175" cy="1165225"/>
        </p:xfrm>
        <a:graphic>
          <a:graphicData uri="http://schemas.openxmlformats.org/presentationml/2006/ole">
            <mc:AlternateContent xmlns:mc="http://schemas.openxmlformats.org/markup-compatibility/2006">
              <mc:Choice xmlns:v="urn:schemas-microsoft-com:vml" Requires="v">
                <p:oleObj name="Equation" r:id="rId2" imgW="1079280" imgH="431640" progId="Equation.DSMT4">
                  <p:embed/>
                </p:oleObj>
              </mc:Choice>
              <mc:Fallback>
                <p:oleObj name="Equation" r:id="rId2" imgW="1079280" imgH="431640" progId="Equation.DSMT4">
                  <p:embed/>
                  <p:pic>
                    <p:nvPicPr>
                      <p:cNvPr id="15" name="Object 50">
                        <a:extLst>
                          <a:ext uri="{FF2B5EF4-FFF2-40B4-BE49-F238E27FC236}">
                            <a16:creationId xmlns:a16="http://schemas.microsoft.com/office/drawing/2014/main" id="{8E338C50-A8F2-430B-8ADE-4F9399508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2667000"/>
                        <a:ext cx="2924175" cy="1165225"/>
                      </a:xfrm>
                      <a:prstGeom prst="rect">
                        <a:avLst/>
                      </a:prstGeom>
                      <a:solidFill>
                        <a:srgbClr val="00B0F0"/>
                      </a:solidFill>
                      <a:ln>
                        <a:noFill/>
                      </a:ln>
                      <a:effectLst/>
                    </p:spPr>
                  </p:pic>
                </p:oleObj>
              </mc:Fallback>
            </mc:AlternateContent>
          </a:graphicData>
        </a:graphic>
      </p:graphicFrame>
      <p:graphicFrame>
        <p:nvGraphicFramePr>
          <p:cNvPr id="16" name="Object 52">
            <a:extLst>
              <a:ext uri="{FF2B5EF4-FFF2-40B4-BE49-F238E27FC236}">
                <a16:creationId xmlns:a16="http://schemas.microsoft.com/office/drawing/2014/main" id="{6515A110-B8C3-4D3E-8DAA-B58B9B6CE9CE}"/>
              </a:ext>
            </a:extLst>
          </p:cNvPr>
          <p:cNvGraphicFramePr>
            <a:graphicFrameLocks noChangeAspect="1"/>
          </p:cNvGraphicFramePr>
          <p:nvPr/>
        </p:nvGraphicFramePr>
        <p:xfrm>
          <a:off x="1654175" y="3962400"/>
          <a:ext cx="5222875" cy="1079500"/>
        </p:xfrm>
        <a:graphic>
          <a:graphicData uri="http://schemas.openxmlformats.org/presentationml/2006/ole">
            <mc:AlternateContent xmlns:mc="http://schemas.openxmlformats.org/markup-compatibility/2006">
              <mc:Choice xmlns:v="urn:schemas-microsoft-com:vml" Requires="v">
                <p:oleObj name="Equation" r:id="rId4" imgW="2082600" imgH="431640" progId="Equation.DSMT4">
                  <p:embed/>
                </p:oleObj>
              </mc:Choice>
              <mc:Fallback>
                <p:oleObj name="Equation" r:id="rId4" imgW="2082600" imgH="431640" progId="Equation.DSMT4">
                  <p:embed/>
                  <p:pic>
                    <p:nvPicPr>
                      <p:cNvPr id="16" name="Object 52">
                        <a:extLst>
                          <a:ext uri="{FF2B5EF4-FFF2-40B4-BE49-F238E27FC236}">
                            <a16:creationId xmlns:a16="http://schemas.microsoft.com/office/drawing/2014/main" id="{6515A110-B8C3-4D3E-8DAA-B58B9B6CE9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175" y="3962400"/>
                        <a:ext cx="5222875" cy="1079500"/>
                      </a:xfrm>
                      <a:prstGeom prst="rect">
                        <a:avLst/>
                      </a:prstGeom>
                      <a:solidFill>
                        <a:srgbClr val="FFC000"/>
                      </a:solidFill>
                      <a:ln>
                        <a:noFill/>
                      </a:ln>
                      <a:effectLst/>
                    </p:spPr>
                  </p:pic>
                </p:oleObj>
              </mc:Fallback>
            </mc:AlternateContent>
          </a:graphicData>
        </a:graphic>
      </p:graphicFrame>
      <p:grpSp>
        <p:nvGrpSpPr>
          <p:cNvPr id="17" name="Group 76">
            <a:extLst>
              <a:ext uri="{FF2B5EF4-FFF2-40B4-BE49-F238E27FC236}">
                <a16:creationId xmlns:a16="http://schemas.microsoft.com/office/drawing/2014/main" id="{D9E0CCA4-89C1-4EF9-A3DD-C9093F978C4F}"/>
              </a:ext>
            </a:extLst>
          </p:cNvPr>
          <p:cNvGrpSpPr>
            <a:grpSpLocks/>
          </p:cNvGrpSpPr>
          <p:nvPr/>
        </p:nvGrpSpPr>
        <p:grpSpPr bwMode="auto">
          <a:xfrm>
            <a:off x="7086600" y="2057400"/>
            <a:ext cx="1676400" cy="765175"/>
            <a:chOff x="4560" y="1488"/>
            <a:chExt cx="1056" cy="482"/>
          </a:xfrm>
        </p:grpSpPr>
        <p:sp>
          <p:nvSpPr>
            <p:cNvPr id="18" name="Line 53">
              <a:extLst>
                <a:ext uri="{FF2B5EF4-FFF2-40B4-BE49-F238E27FC236}">
                  <a16:creationId xmlns:a16="http://schemas.microsoft.com/office/drawing/2014/main" id="{20AD56A9-17FB-441B-98EF-F6F388E2F3FC}"/>
                </a:ext>
              </a:extLst>
            </p:cNvPr>
            <p:cNvSpPr>
              <a:spLocks noChangeShapeType="1"/>
            </p:cNvSpPr>
            <p:nvPr/>
          </p:nvSpPr>
          <p:spPr bwMode="auto">
            <a:xfrm>
              <a:off x="4560" y="1680"/>
              <a:ext cx="0" cy="29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54">
              <a:extLst>
                <a:ext uri="{FF2B5EF4-FFF2-40B4-BE49-F238E27FC236}">
                  <a16:creationId xmlns:a16="http://schemas.microsoft.com/office/drawing/2014/main" id="{67BD6B8D-6F0C-401A-AF22-0DEA6A2976D3}"/>
                </a:ext>
              </a:extLst>
            </p:cNvPr>
            <p:cNvSpPr>
              <a:spLocks noChangeShapeType="1"/>
            </p:cNvSpPr>
            <p:nvPr/>
          </p:nvSpPr>
          <p:spPr bwMode="auto">
            <a:xfrm>
              <a:off x="4560" y="1968"/>
              <a:ext cx="1031"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55">
              <a:extLst>
                <a:ext uri="{FF2B5EF4-FFF2-40B4-BE49-F238E27FC236}">
                  <a16:creationId xmlns:a16="http://schemas.microsoft.com/office/drawing/2014/main" id="{42AFE71A-8AB7-4E55-9017-B06DFE4466ED}"/>
                </a:ext>
              </a:extLst>
            </p:cNvPr>
            <p:cNvSpPr>
              <a:spLocks noChangeShapeType="1"/>
            </p:cNvSpPr>
            <p:nvPr/>
          </p:nvSpPr>
          <p:spPr bwMode="auto">
            <a:xfrm flipV="1">
              <a:off x="5616" y="1680"/>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59">
              <a:extLst>
                <a:ext uri="{FF2B5EF4-FFF2-40B4-BE49-F238E27FC236}">
                  <a16:creationId xmlns:a16="http://schemas.microsoft.com/office/drawing/2014/main" id="{EC068DD6-13FA-4B98-895E-C217BC92E531}"/>
                </a:ext>
              </a:extLst>
            </p:cNvPr>
            <p:cNvSpPr>
              <a:spLocks noChangeArrowheads="1"/>
            </p:cNvSpPr>
            <p:nvPr/>
          </p:nvSpPr>
          <p:spPr bwMode="auto">
            <a:xfrm>
              <a:off x="4896" y="1488"/>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endPar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 name="Group 77">
            <a:extLst>
              <a:ext uri="{FF2B5EF4-FFF2-40B4-BE49-F238E27FC236}">
                <a16:creationId xmlns:a16="http://schemas.microsoft.com/office/drawing/2014/main" id="{C99E5FC3-1886-41C6-9C22-D5D6DD99523F}"/>
              </a:ext>
            </a:extLst>
          </p:cNvPr>
          <p:cNvGrpSpPr>
            <a:grpSpLocks/>
          </p:cNvGrpSpPr>
          <p:nvPr/>
        </p:nvGrpSpPr>
        <p:grpSpPr bwMode="auto">
          <a:xfrm>
            <a:off x="7162800" y="5562600"/>
            <a:ext cx="1676400" cy="685800"/>
            <a:chOff x="4608" y="3696"/>
            <a:chExt cx="1056" cy="432"/>
          </a:xfrm>
        </p:grpSpPr>
        <p:sp>
          <p:nvSpPr>
            <p:cNvPr id="23" name="Line 56">
              <a:extLst>
                <a:ext uri="{FF2B5EF4-FFF2-40B4-BE49-F238E27FC236}">
                  <a16:creationId xmlns:a16="http://schemas.microsoft.com/office/drawing/2014/main" id="{7447FAD6-50C4-4B8C-AEF5-4A970C32B599}"/>
                </a:ext>
              </a:extLst>
            </p:cNvPr>
            <p:cNvSpPr>
              <a:spLocks noChangeShapeType="1"/>
            </p:cNvSpPr>
            <p:nvPr/>
          </p:nvSpPr>
          <p:spPr bwMode="auto">
            <a:xfrm>
              <a:off x="4608" y="3696"/>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57">
              <a:extLst>
                <a:ext uri="{FF2B5EF4-FFF2-40B4-BE49-F238E27FC236}">
                  <a16:creationId xmlns:a16="http://schemas.microsoft.com/office/drawing/2014/main" id="{8BD0AEA5-FE14-47A5-A698-EAAEDD9D05C6}"/>
                </a:ext>
              </a:extLst>
            </p:cNvPr>
            <p:cNvSpPr>
              <a:spLocks noChangeShapeType="1"/>
            </p:cNvSpPr>
            <p:nvPr/>
          </p:nvSpPr>
          <p:spPr bwMode="auto">
            <a:xfrm>
              <a:off x="4608" y="3696"/>
              <a:ext cx="1029"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58">
              <a:extLst>
                <a:ext uri="{FF2B5EF4-FFF2-40B4-BE49-F238E27FC236}">
                  <a16:creationId xmlns:a16="http://schemas.microsoft.com/office/drawing/2014/main" id="{B894C18D-BC74-4BAB-B96C-CE9544E44198}"/>
                </a:ext>
              </a:extLst>
            </p:cNvPr>
            <p:cNvSpPr>
              <a:spLocks noChangeShapeType="1"/>
            </p:cNvSpPr>
            <p:nvPr/>
          </p:nvSpPr>
          <p:spPr bwMode="auto">
            <a:xfrm>
              <a:off x="5664" y="3696"/>
              <a:ext cx="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60">
              <a:extLst>
                <a:ext uri="{FF2B5EF4-FFF2-40B4-BE49-F238E27FC236}">
                  <a16:creationId xmlns:a16="http://schemas.microsoft.com/office/drawing/2014/main" id="{CA33FC32-2F45-4BFC-9EAE-9522A689EEE5}"/>
                </a:ext>
              </a:extLst>
            </p:cNvPr>
            <p:cNvSpPr>
              <a:spLocks noChangeArrowheads="1"/>
            </p:cNvSpPr>
            <p:nvPr/>
          </p:nvSpPr>
          <p:spPr bwMode="auto">
            <a:xfrm>
              <a:off x="4896" y="3792"/>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7" name="Group 78">
            <a:extLst>
              <a:ext uri="{FF2B5EF4-FFF2-40B4-BE49-F238E27FC236}">
                <a16:creationId xmlns:a16="http://schemas.microsoft.com/office/drawing/2014/main" id="{FD99A82C-7B39-4C64-A8E3-0E59061A327F}"/>
              </a:ext>
            </a:extLst>
          </p:cNvPr>
          <p:cNvGrpSpPr>
            <a:grpSpLocks/>
          </p:cNvGrpSpPr>
          <p:nvPr/>
        </p:nvGrpSpPr>
        <p:grpSpPr bwMode="auto">
          <a:xfrm>
            <a:off x="7543800" y="3810000"/>
            <a:ext cx="914400" cy="730250"/>
            <a:chOff x="4848" y="2592"/>
            <a:chExt cx="576" cy="460"/>
          </a:xfrm>
        </p:grpSpPr>
        <p:sp>
          <p:nvSpPr>
            <p:cNvPr id="28" name="Rectangle 61">
              <a:extLst>
                <a:ext uri="{FF2B5EF4-FFF2-40B4-BE49-F238E27FC236}">
                  <a16:creationId xmlns:a16="http://schemas.microsoft.com/office/drawing/2014/main" id="{9B0D7CD5-5F01-4356-A305-D544810F4341}"/>
                </a:ext>
              </a:extLst>
            </p:cNvPr>
            <p:cNvSpPr>
              <a:spLocks noChangeArrowheads="1"/>
            </p:cNvSpPr>
            <p:nvPr/>
          </p:nvSpPr>
          <p:spPr bwMode="auto">
            <a:xfrm>
              <a:off x="4896" y="2640"/>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Rc</a:t>
              </a:r>
            </a:p>
          </p:txBody>
        </p:sp>
        <p:sp>
          <p:nvSpPr>
            <p:cNvPr id="29" name="Oval 62">
              <a:extLst>
                <a:ext uri="{FF2B5EF4-FFF2-40B4-BE49-F238E27FC236}">
                  <a16:creationId xmlns:a16="http://schemas.microsoft.com/office/drawing/2014/main" id="{08F9EF34-CDFB-481E-ABEB-9EBE09DCD2AA}"/>
                </a:ext>
              </a:extLst>
            </p:cNvPr>
            <p:cNvSpPr>
              <a:spLocks noChangeAspect="1" noChangeArrowheads="1"/>
            </p:cNvSpPr>
            <p:nvPr/>
          </p:nvSpPr>
          <p:spPr bwMode="auto">
            <a:xfrm>
              <a:off x="4848" y="2592"/>
              <a:ext cx="460" cy="460"/>
            </a:xfrm>
            <a:prstGeom prst="ellipse">
              <a:avLst/>
            </a:prstGeom>
            <a:noFill/>
            <a:ln w="34925"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0" name="Rectangle 66">
            <a:extLst>
              <a:ext uri="{FF2B5EF4-FFF2-40B4-BE49-F238E27FC236}">
                <a16:creationId xmlns:a16="http://schemas.microsoft.com/office/drawing/2014/main" id="{40066069-9CC2-4D38-8DDD-36A0B81E392E}"/>
              </a:ext>
            </a:extLst>
          </p:cNvPr>
          <p:cNvSpPr>
            <a:spLocks noChangeArrowheads="1"/>
          </p:cNvSpPr>
          <p:nvPr/>
        </p:nvSpPr>
        <p:spPr bwMode="auto">
          <a:xfrm>
            <a:off x="8077200" y="30480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Rectangle 67">
            <a:extLst>
              <a:ext uri="{FF2B5EF4-FFF2-40B4-BE49-F238E27FC236}">
                <a16:creationId xmlns:a16="http://schemas.microsoft.com/office/drawing/2014/main" id="{83AB6788-1013-4A42-88BB-EC7660070EFD}"/>
              </a:ext>
            </a:extLst>
          </p:cNvPr>
          <p:cNvSpPr>
            <a:spLocks noChangeArrowheads="1"/>
          </p:cNvSpPr>
          <p:nvPr/>
        </p:nvSpPr>
        <p:spPr bwMode="auto">
          <a:xfrm>
            <a:off x="8077200" y="46482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68">
            <a:extLst>
              <a:ext uri="{FF2B5EF4-FFF2-40B4-BE49-F238E27FC236}">
                <a16:creationId xmlns:a16="http://schemas.microsoft.com/office/drawing/2014/main" id="{B138A499-3707-406C-9526-14B762716E8E}"/>
              </a:ext>
            </a:extLst>
          </p:cNvPr>
          <p:cNvSpPr>
            <a:spLocks noChangeArrowheads="1"/>
          </p:cNvSpPr>
          <p:nvPr/>
        </p:nvSpPr>
        <p:spPr bwMode="auto">
          <a:xfrm>
            <a:off x="8458200" y="4038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endPar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70">
            <a:extLst>
              <a:ext uri="{FF2B5EF4-FFF2-40B4-BE49-F238E27FC236}">
                <a16:creationId xmlns:a16="http://schemas.microsoft.com/office/drawing/2014/main" id="{4C89D12D-75BA-4A07-9778-FEB3699415CA}"/>
              </a:ext>
            </a:extLst>
          </p:cNvPr>
          <p:cNvSpPr>
            <a:spLocks noChangeShapeType="1"/>
          </p:cNvSpPr>
          <p:nvPr/>
        </p:nvSpPr>
        <p:spPr bwMode="auto">
          <a:xfrm flipH="1">
            <a:off x="8305800" y="4191000"/>
            <a:ext cx="5334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71">
            <a:extLst>
              <a:ext uri="{FF2B5EF4-FFF2-40B4-BE49-F238E27FC236}">
                <a16:creationId xmlns:a16="http://schemas.microsoft.com/office/drawing/2014/main" id="{B8F9952E-6DBD-4F3B-99A1-2FF4676F7519}"/>
              </a:ext>
            </a:extLst>
          </p:cNvPr>
          <p:cNvSpPr>
            <a:spLocks noChangeShapeType="1"/>
          </p:cNvSpPr>
          <p:nvPr/>
        </p:nvSpPr>
        <p:spPr bwMode="auto">
          <a:xfrm flipV="1">
            <a:off x="7924800" y="2819400"/>
            <a:ext cx="0" cy="9906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72">
            <a:extLst>
              <a:ext uri="{FF2B5EF4-FFF2-40B4-BE49-F238E27FC236}">
                <a16:creationId xmlns:a16="http://schemas.microsoft.com/office/drawing/2014/main" id="{4AC353D8-271C-4F34-BE38-7B78E93D9615}"/>
              </a:ext>
            </a:extLst>
          </p:cNvPr>
          <p:cNvSpPr>
            <a:spLocks noChangeShapeType="1"/>
          </p:cNvSpPr>
          <p:nvPr/>
        </p:nvSpPr>
        <p:spPr bwMode="auto">
          <a:xfrm flipV="1">
            <a:off x="7924800" y="4572000"/>
            <a:ext cx="0" cy="9906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6" name="Object 73">
            <a:extLst>
              <a:ext uri="{FF2B5EF4-FFF2-40B4-BE49-F238E27FC236}">
                <a16:creationId xmlns:a16="http://schemas.microsoft.com/office/drawing/2014/main" id="{B91F0C30-A25B-4A9F-825A-B7376449FF01}"/>
              </a:ext>
            </a:extLst>
          </p:cNvPr>
          <p:cNvGraphicFramePr>
            <a:graphicFrameLocks noChangeAspect="1"/>
          </p:cNvGraphicFramePr>
          <p:nvPr/>
        </p:nvGraphicFramePr>
        <p:xfrm>
          <a:off x="4514850" y="5105400"/>
          <a:ext cx="1411288" cy="1677987"/>
        </p:xfrm>
        <a:graphic>
          <a:graphicData uri="http://schemas.openxmlformats.org/presentationml/2006/ole">
            <mc:AlternateContent xmlns:mc="http://schemas.openxmlformats.org/markup-compatibility/2006">
              <mc:Choice xmlns:v="urn:schemas-microsoft-com:vml" Requires="v">
                <p:oleObj name="Equation" r:id="rId6" imgW="520560" imgH="622080" progId="Equation.DSMT4">
                  <p:embed/>
                </p:oleObj>
              </mc:Choice>
              <mc:Fallback>
                <p:oleObj name="Equation" r:id="rId6" imgW="520560" imgH="622080" progId="Equation.DSMT4">
                  <p:embed/>
                  <p:pic>
                    <p:nvPicPr>
                      <p:cNvPr id="36" name="Object 73">
                        <a:extLst>
                          <a:ext uri="{FF2B5EF4-FFF2-40B4-BE49-F238E27FC236}">
                            <a16:creationId xmlns:a16="http://schemas.microsoft.com/office/drawing/2014/main" id="{B91F0C30-A25B-4A9F-825A-B7376449FF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5105400"/>
                        <a:ext cx="1411288" cy="167798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 name="Group 83">
            <a:extLst>
              <a:ext uri="{FF2B5EF4-FFF2-40B4-BE49-F238E27FC236}">
                <a16:creationId xmlns:a16="http://schemas.microsoft.com/office/drawing/2014/main" id="{00F5E261-0D15-4B86-99D2-8125E93F03B1}"/>
              </a:ext>
            </a:extLst>
          </p:cNvPr>
          <p:cNvGrpSpPr>
            <a:grpSpLocks/>
          </p:cNvGrpSpPr>
          <p:nvPr/>
        </p:nvGrpSpPr>
        <p:grpSpPr bwMode="auto">
          <a:xfrm>
            <a:off x="381002" y="1241425"/>
            <a:ext cx="3006726" cy="2568576"/>
            <a:chOff x="2388" y="672"/>
            <a:chExt cx="1894" cy="1618"/>
          </a:xfrm>
        </p:grpSpPr>
        <p:sp>
          <p:nvSpPr>
            <p:cNvPr id="38" name="Line 16">
              <a:extLst>
                <a:ext uri="{FF2B5EF4-FFF2-40B4-BE49-F238E27FC236}">
                  <a16:creationId xmlns:a16="http://schemas.microsoft.com/office/drawing/2014/main" id="{88980AA6-9D94-4313-9598-AECB03A9C36E}"/>
                </a:ext>
              </a:extLst>
            </p:cNvPr>
            <p:cNvSpPr>
              <a:spLocks noChangeShapeType="1"/>
            </p:cNvSpPr>
            <p:nvPr/>
          </p:nvSpPr>
          <p:spPr bwMode="auto">
            <a:xfrm flipV="1">
              <a:off x="2736" y="672"/>
              <a:ext cx="0" cy="143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Line 17">
              <a:extLst>
                <a:ext uri="{FF2B5EF4-FFF2-40B4-BE49-F238E27FC236}">
                  <a16:creationId xmlns:a16="http://schemas.microsoft.com/office/drawing/2014/main" id="{4B912936-1245-49B5-A915-49AE4E4FC6FF}"/>
                </a:ext>
              </a:extLst>
            </p:cNvPr>
            <p:cNvSpPr>
              <a:spLocks noChangeShapeType="1"/>
            </p:cNvSpPr>
            <p:nvPr/>
          </p:nvSpPr>
          <p:spPr bwMode="auto">
            <a:xfrm>
              <a:off x="2724" y="2112"/>
              <a:ext cx="134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Text Box 44">
              <a:extLst>
                <a:ext uri="{FF2B5EF4-FFF2-40B4-BE49-F238E27FC236}">
                  <a16:creationId xmlns:a16="http://schemas.microsoft.com/office/drawing/2014/main" id="{E7999C2E-64FE-4CC5-A5F9-580E319888D2}"/>
                </a:ext>
              </a:extLst>
            </p:cNvPr>
            <p:cNvSpPr txBox="1">
              <a:spLocks noChangeArrowheads="1"/>
            </p:cNvSpPr>
            <p:nvPr/>
          </p:nvSpPr>
          <p:spPr bwMode="auto">
            <a:xfrm>
              <a:off x="2388" y="672"/>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Text Box 45">
              <a:extLst>
                <a:ext uri="{FF2B5EF4-FFF2-40B4-BE49-F238E27FC236}">
                  <a16:creationId xmlns:a16="http://schemas.microsoft.com/office/drawing/2014/main" id="{1DD24E44-0B9D-4D82-8FCA-F09FE31B71D9}"/>
                </a:ext>
              </a:extLst>
            </p:cNvPr>
            <p:cNvSpPr txBox="1">
              <a:spLocks noChangeArrowheads="1"/>
            </p:cNvSpPr>
            <p:nvPr/>
          </p:nvSpPr>
          <p:spPr bwMode="auto">
            <a:xfrm>
              <a:off x="4065" y="1922"/>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2" name="Group 84">
            <a:extLst>
              <a:ext uri="{FF2B5EF4-FFF2-40B4-BE49-F238E27FC236}">
                <a16:creationId xmlns:a16="http://schemas.microsoft.com/office/drawing/2014/main" id="{8681592F-08CD-4F88-84A7-52BB0B2DDA1B}"/>
              </a:ext>
            </a:extLst>
          </p:cNvPr>
          <p:cNvGrpSpPr>
            <a:grpSpLocks/>
          </p:cNvGrpSpPr>
          <p:nvPr/>
        </p:nvGrpSpPr>
        <p:grpSpPr bwMode="auto">
          <a:xfrm>
            <a:off x="1292226" y="2079626"/>
            <a:ext cx="1655763" cy="1879601"/>
            <a:chOff x="2962" y="1200"/>
            <a:chExt cx="1043" cy="1184"/>
          </a:xfrm>
        </p:grpSpPr>
        <p:sp>
          <p:nvSpPr>
            <p:cNvPr id="43" name="Line 20">
              <a:extLst>
                <a:ext uri="{FF2B5EF4-FFF2-40B4-BE49-F238E27FC236}">
                  <a16:creationId xmlns:a16="http://schemas.microsoft.com/office/drawing/2014/main" id="{BAF0A544-9C84-4A09-8B64-ECB85EAB700B}"/>
                </a:ext>
              </a:extLst>
            </p:cNvPr>
            <p:cNvSpPr>
              <a:spLocks noChangeShapeType="1"/>
            </p:cNvSpPr>
            <p:nvPr/>
          </p:nvSpPr>
          <p:spPr bwMode="auto">
            <a:xfrm>
              <a:off x="3072" y="1200"/>
              <a:ext cx="0" cy="432"/>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21">
              <a:extLst>
                <a:ext uri="{FF2B5EF4-FFF2-40B4-BE49-F238E27FC236}">
                  <a16:creationId xmlns:a16="http://schemas.microsoft.com/office/drawing/2014/main" id="{77301135-E28A-4DEF-BE5A-2E307C16405A}"/>
                </a:ext>
              </a:extLst>
            </p:cNvPr>
            <p:cNvSpPr>
              <a:spLocks noChangeShapeType="1"/>
            </p:cNvSpPr>
            <p:nvPr/>
          </p:nvSpPr>
          <p:spPr bwMode="auto">
            <a:xfrm>
              <a:off x="3072" y="1632"/>
              <a:ext cx="76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22">
              <a:extLst>
                <a:ext uri="{FF2B5EF4-FFF2-40B4-BE49-F238E27FC236}">
                  <a16:creationId xmlns:a16="http://schemas.microsoft.com/office/drawing/2014/main" id="{D964AF82-ECE7-47CB-909F-6C13CE6BF004}"/>
                </a:ext>
              </a:extLst>
            </p:cNvPr>
            <p:cNvSpPr>
              <a:spLocks noChangeShapeType="1"/>
            </p:cNvSpPr>
            <p:nvPr/>
          </p:nvSpPr>
          <p:spPr bwMode="auto">
            <a:xfrm flipV="1">
              <a:off x="3840" y="1200"/>
              <a:ext cx="0" cy="432"/>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Line 31">
              <a:extLst>
                <a:ext uri="{FF2B5EF4-FFF2-40B4-BE49-F238E27FC236}">
                  <a16:creationId xmlns:a16="http://schemas.microsoft.com/office/drawing/2014/main" id="{DCB3CCF8-DAD4-4682-AAEC-D4888079B492}"/>
                </a:ext>
              </a:extLst>
            </p:cNvPr>
            <p:cNvSpPr>
              <a:spLocks noChangeShapeType="1"/>
            </p:cNvSpPr>
            <p:nvPr/>
          </p:nvSpPr>
          <p:spPr bwMode="auto">
            <a:xfrm>
              <a:off x="3072" y="1200"/>
              <a:ext cx="76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Rectangle 79">
              <a:extLst>
                <a:ext uri="{FF2B5EF4-FFF2-40B4-BE49-F238E27FC236}">
                  <a16:creationId xmlns:a16="http://schemas.microsoft.com/office/drawing/2014/main" id="{7AC6CEF1-B1B1-4873-924F-453E90CC679E}"/>
                </a:ext>
              </a:extLst>
            </p:cNvPr>
            <p:cNvSpPr>
              <a:spLocks noChangeArrowheads="1"/>
            </p:cNvSpPr>
            <p:nvPr/>
          </p:nvSpPr>
          <p:spPr bwMode="auto">
            <a:xfrm>
              <a:off x="3702" y="2016"/>
              <a:ext cx="30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8" name="Rectangle 81">
              <a:extLst>
                <a:ext uri="{FF2B5EF4-FFF2-40B4-BE49-F238E27FC236}">
                  <a16:creationId xmlns:a16="http://schemas.microsoft.com/office/drawing/2014/main" id="{C4F6D91F-EF3B-4FE6-A269-4151755EC260}"/>
                </a:ext>
              </a:extLst>
            </p:cNvPr>
            <p:cNvSpPr>
              <a:spLocks noChangeArrowheads="1"/>
            </p:cNvSpPr>
            <p:nvPr/>
          </p:nvSpPr>
          <p:spPr bwMode="auto">
            <a:xfrm>
              <a:off x="2962" y="2016"/>
              <a:ext cx="30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grpSp>
      <p:sp>
        <p:nvSpPr>
          <p:cNvPr id="49" name="Rectangle 85">
            <a:extLst>
              <a:ext uri="{FF2B5EF4-FFF2-40B4-BE49-F238E27FC236}">
                <a16:creationId xmlns:a16="http://schemas.microsoft.com/office/drawing/2014/main" id="{51D2E38E-95F1-4757-94F6-E924E47B5DDF}"/>
              </a:ext>
            </a:extLst>
          </p:cNvPr>
          <p:cNvSpPr>
            <a:spLocks noChangeArrowheads="1"/>
          </p:cNvSpPr>
          <p:nvPr/>
        </p:nvSpPr>
        <p:spPr bwMode="auto">
          <a:xfrm>
            <a:off x="1576237" y="5868988"/>
            <a:ext cx="16241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defTabSz="914400" fontAlgn="base">
              <a:spcBef>
                <a:spcPct val="20000"/>
              </a:spcBef>
              <a:spcAft>
                <a:spcPct val="0"/>
              </a:spcAft>
              <a:buSzPct val="85000"/>
              <a:defRPr/>
            </a:pP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C</a:t>
            </a:r>
            <a:r>
              <a:rPr kumimoji="0"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p>
        </p:txBody>
      </p:sp>
      <p:sp>
        <p:nvSpPr>
          <p:cNvPr id="13" name="AutoShape 46">
            <a:extLst>
              <a:ext uri="{FF2B5EF4-FFF2-40B4-BE49-F238E27FC236}">
                <a16:creationId xmlns:a16="http://schemas.microsoft.com/office/drawing/2014/main" id="{44C24908-73CE-42C7-AD00-1FB4914FA2D9}"/>
              </a:ext>
            </a:extLst>
          </p:cNvPr>
          <p:cNvSpPr>
            <a:spLocks noChangeArrowheads="1"/>
          </p:cNvSpPr>
          <p:nvPr/>
        </p:nvSpPr>
        <p:spPr bwMode="auto">
          <a:xfrm>
            <a:off x="1828800" y="2689225"/>
            <a:ext cx="457200" cy="147638"/>
          </a:xfrm>
          <a:prstGeom prst="right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AutoShape 48">
            <a:extLst>
              <a:ext uri="{FF2B5EF4-FFF2-40B4-BE49-F238E27FC236}">
                <a16:creationId xmlns:a16="http://schemas.microsoft.com/office/drawing/2014/main" id="{6BEB0423-FC63-41E8-BB2C-6D6CB56FF1AE}"/>
              </a:ext>
            </a:extLst>
          </p:cNvPr>
          <p:cNvSpPr>
            <a:spLocks noChangeArrowheads="1"/>
          </p:cNvSpPr>
          <p:nvPr/>
        </p:nvSpPr>
        <p:spPr bwMode="auto">
          <a:xfrm>
            <a:off x="1847850" y="2006600"/>
            <a:ext cx="417513" cy="147638"/>
          </a:xfrm>
          <a:prstGeom prst="leftArrow">
            <a:avLst>
              <a:gd name="adj1" fmla="val 50000"/>
              <a:gd name="adj2" fmla="val 7069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63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arn(outHorizontal)">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2"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ppt_x</p:attrName>
                                        </p:attrNameLst>
                                      </p:cBhvr>
                                      <p:tavLst>
                                        <p:tav tm="0">
                                          <p:val>
                                            <p:strVal val="#ppt_x+#ppt_w/2"/>
                                          </p:val>
                                        </p:tav>
                                        <p:tav tm="100000">
                                          <p:val>
                                            <p:strVal val="#ppt_x"/>
                                          </p:val>
                                        </p:tav>
                                      </p:tavLst>
                                    </p:anim>
                                    <p:anim calcmode="lin" valueType="num">
                                      <p:cBhvr>
                                        <p:cTn id="19" dur="500" fill="hold"/>
                                        <p:tgtEl>
                                          <p:spTgt spid="14"/>
                                        </p:tgtEl>
                                        <p:attrNameLst>
                                          <p:attrName>ppt_y</p:attrName>
                                        </p:attrNameLst>
                                      </p:cBhvr>
                                      <p:tavLst>
                                        <p:tav tm="0">
                                          <p:val>
                                            <p:strVal val="#ppt_y"/>
                                          </p:val>
                                        </p:tav>
                                        <p:tav tm="100000">
                                          <p:val>
                                            <p:strVal val="#ppt_y"/>
                                          </p:val>
                                        </p:tav>
                                      </p:tavLst>
                                    </p:anim>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7"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ppt_w/2"/>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1000"/>
                            </p:stCondLst>
                            <p:childTnLst>
                              <p:par>
                                <p:cTn id="30" presetID="5"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ppt_w/2"/>
                                          </p:val>
                                        </p:tav>
                                        <p:tav tm="100000">
                                          <p:val>
                                            <p:strVal val="#ppt_x"/>
                                          </p:val>
                                        </p:tav>
                                      </p:tavLst>
                                    </p:anim>
                                    <p:anim calcmode="lin" valueType="num">
                                      <p:cBhvr>
                                        <p:cTn id="38" dur="500" fill="hold"/>
                                        <p:tgtEl>
                                          <p:spTgt spid="7"/>
                                        </p:tgtEl>
                                        <p:attrNameLst>
                                          <p:attrName>ppt_y</p:attrName>
                                        </p:attrNameLst>
                                      </p:cBhvr>
                                      <p:tavLst>
                                        <p:tav tm="0">
                                          <p:val>
                                            <p:strVal val="#ppt_y"/>
                                          </p:val>
                                        </p:tav>
                                        <p:tav tm="100000">
                                          <p:val>
                                            <p:strVal val="#ppt_y"/>
                                          </p:val>
                                        </p:tav>
                                      </p:tavLst>
                                    </p:anim>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8"/>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1+#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1+#ppt_w/2"/>
                                          </p:val>
                                        </p:tav>
                                        <p:tav tm="100000">
                                          <p:val>
                                            <p:strVal val="#ppt_x"/>
                                          </p:val>
                                        </p:tav>
                                      </p:tavLst>
                                    </p:anim>
                                    <p:anim calcmode="lin" valueType="num">
                                      <p:cBhvr additive="base">
                                        <p:cTn id="6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2"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ppt_x</p:attrName>
                                        </p:attrNameLst>
                                      </p:cBhvr>
                                      <p:tavLst>
                                        <p:tav tm="0">
                                          <p:val>
                                            <p:strVal val="#ppt_x+#ppt_w/2"/>
                                          </p:val>
                                        </p:tav>
                                        <p:tav tm="100000">
                                          <p:val>
                                            <p:strVal val="#ppt_x"/>
                                          </p:val>
                                        </p:tav>
                                      </p:tavLst>
                                    </p:anim>
                                    <p:anim calcmode="lin" valueType="num">
                                      <p:cBhvr>
                                        <p:cTn id="70" dur="500" fill="hold"/>
                                        <p:tgtEl>
                                          <p:spTgt spid="33"/>
                                        </p:tgtEl>
                                        <p:attrNameLst>
                                          <p:attrName>ppt_y</p:attrName>
                                        </p:attrNameLst>
                                      </p:cBhvr>
                                      <p:tavLst>
                                        <p:tav tm="0">
                                          <p:val>
                                            <p:strVal val="#ppt_y"/>
                                          </p:val>
                                        </p:tav>
                                        <p:tav tm="100000">
                                          <p:val>
                                            <p:strVal val="#ppt_y"/>
                                          </p:val>
                                        </p:tav>
                                      </p:tavLst>
                                    </p:anim>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strVal val="#ppt_h"/>
                                          </p:val>
                                        </p:tav>
                                        <p:tav tm="100000">
                                          <p:val>
                                            <p:strVal val="#ppt_h"/>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499"/>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7" presetClass="entr" presetSubtype="4"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ppt_x</p:attrName>
                                        </p:attrNameLst>
                                      </p:cBhvr>
                                      <p:tavLst>
                                        <p:tav tm="0">
                                          <p:val>
                                            <p:strVal val="#ppt_x"/>
                                          </p:val>
                                        </p:tav>
                                        <p:tav tm="100000">
                                          <p:val>
                                            <p:strVal val="#ppt_x"/>
                                          </p:val>
                                        </p:tav>
                                      </p:tavLst>
                                    </p:anim>
                                    <p:anim calcmode="lin" valueType="num">
                                      <p:cBhvr>
                                        <p:cTn id="81" dur="500" fill="hold"/>
                                        <p:tgtEl>
                                          <p:spTgt spid="35"/>
                                        </p:tgtEl>
                                        <p:attrNameLst>
                                          <p:attrName>ppt_y</p:attrName>
                                        </p:attrNameLst>
                                      </p:cBhvr>
                                      <p:tavLst>
                                        <p:tav tm="0">
                                          <p:val>
                                            <p:strVal val="#ppt_y+#ppt_h/2"/>
                                          </p:val>
                                        </p:tav>
                                        <p:tav tm="100000">
                                          <p:val>
                                            <p:strVal val="#ppt_y"/>
                                          </p:val>
                                        </p:tav>
                                      </p:tavLst>
                                    </p:anim>
                                    <p:anim calcmode="lin" valueType="num">
                                      <p:cBhvr>
                                        <p:cTn id="82" dur="500" fill="hold"/>
                                        <p:tgtEl>
                                          <p:spTgt spid="35"/>
                                        </p:tgtEl>
                                        <p:attrNameLst>
                                          <p:attrName>ppt_w</p:attrName>
                                        </p:attrNameLst>
                                      </p:cBhvr>
                                      <p:tavLst>
                                        <p:tav tm="0">
                                          <p:val>
                                            <p:strVal val="#ppt_w"/>
                                          </p:val>
                                        </p:tav>
                                        <p:tav tm="100000">
                                          <p:val>
                                            <p:strVal val="#ppt_w"/>
                                          </p:val>
                                        </p:tav>
                                      </p:tavLst>
                                    </p:anim>
                                    <p:anim calcmode="lin" valueType="num">
                                      <p:cBhvr>
                                        <p:cTn id="83" dur="500" fill="hold"/>
                                        <p:tgtEl>
                                          <p:spTgt spid="35"/>
                                        </p:tgtEl>
                                        <p:attrNameLst>
                                          <p:attrName>ppt_h</p:attrName>
                                        </p:attrNameLst>
                                      </p:cBhvr>
                                      <p:tavLst>
                                        <p:tav tm="0">
                                          <p:val>
                                            <p:fltVal val="0"/>
                                          </p:val>
                                        </p:tav>
                                        <p:tav tm="100000">
                                          <p:val>
                                            <p:strVal val="#ppt_h"/>
                                          </p:val>
                                        </p:tav>
                                      </p:tavLst>
                                    </p:anim>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7" presetClass="entr" presetSubtype="4"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500" fill="hold"/>
                                        <p:tgtEl>
                                          <p:spTgt spid="34"/>
                                        </p:tgtEl>
                                        <p:attrNameLst>
                                          <p:attrName>ppt_x</p:attrName>
                                        </p:attrNameLst>
                                      </p:cBhvr>
                                      <p:tavLst>
                                        <p:tav tm="0">
                                          <p:val>
                                            <p:strVal val="#ppt_x"/>
                                          </p:val>
                                        </p:tav>
                                        <p:tav tm="100000">
                                          <p:val>
                                            <p:strVal val="#ppt_x"/>
                                          </p:val>
                                        </p:tav>
                                      </p:tavLst>
                                    </p:anim>
                                    <p:anim calcmode="lin" valueType="num">
                                      <p:cBhvr>
                                        <p:cTn id="92" dur="500" fill="hold"/>
                                        <p:tgtEl>
                                          <p:spTgt spid="34"/>
                                        </p:tgtEl>
                                        <p:attrNameLst>
                                          <p:attrName>ppt_y</p:attrName>
                                        </p:attrNameLst>
                                      </p:cBhvr>
                                      <p:tavLst>
                                        <p:tav tm="0">
                                          <p:val>
                                            <p:strVal val="#ppt_y+#ppt_h/2"/>
                                          </p:val>
                                        </p:tav>
                                        <p:tav tm="100000">
                                          <p:val>
                                            <p:strVal val="#ppt_y"/>
                                          </p:val>
                                        </p:tav>
                                      </p:tavLst>
                                    </p:anim>
                                    <p:anim calcmode="lin" valueType="num">
                                      <p:cBhvr>
                                        <p:cTn id="93" dur="500" fill="hold"/>
                                        <p:tgtEl>
                                          <p:spTgt spid="34"/>
                                        </p:tgtEl>
                                        <p:attrNameLst>
                                          <p:attrName>ppt_w</p:attrName>
                                        </p:attrNameLst>
                                      </p:cBhvr>
                                      <p:tavLst>
                                        <p:tav tm="0">
                                          <p:val>
                                            <p:strVal val="#ppt_w"/>
                                          </p:val>
                                        </p:tav>
                                        <p:tav tm="100000">
                                          <p:val>
                                            <p:strVal val="#ppt_w"/>
                                          </p:val>
                                        </p:tav>
                                      </p:tavLst>
                                    </p:anim>
                                    <p:anim calcmode="lin" valueType="num">
                                      <p:cBhvr>
                                        <p:cTn id="94" dur="500" fill="hold"/>
                                        <p:tgtEl>
                                          <p:spTgt spid="34"/>
                                        </p:tgtEl>
                                        <p:attrNameLst>
                                          <p:attrName>ppt_h</p:attrName>
                                        </p:attrNameLst>
                                      </p:cBhvr>
                                      <p:tavLst>
                                        <p:tav tm="0">
                                          <p:val>
                                            <p:fltVal val="0"/>
                                          </p:val>
                                        </p:tav>
                                        <p:tav tm="100000">
                                          <p:val>
                                            <p:strVal val="#ppt_h"/>
                                          </p:val>
                                        </p:tav>
                                      </p:tavLst>
                                    </p:anim>
                                  </p:childTnLst>
                                </p:cTn>
                              </p:par>
                            </p:childTnLst>
                          </p:cTn>
                        </p:par>
                        <p:par>
                          <p:cTn id="95" fill="hold">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3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checkerboard(across)">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checkerboard(across)">
                                      <p:cBhvr>
                                        <p:cTn id="107" dur="500"/>
                                        <p:tgtEl>
                                          <p:spTgt spid="16"/>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dissolv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5" presetClass="entr" presetSubtype="5" fill="hold" grpId="0" nodeType="clickEffect">
                                  <p:stCondLst>
                                    <p:cond delay="0"/>
                                  </p:stCondLst>
                                  <p:childTnLst>
                                    <p:set>
                                      <p:cBhvr>
                                        <p:cTn id="116" dur="1" fill="hold">
                                          <p:stCondLst>
                                            <p:cond delay="0"/>
                                          </p:stCondLst>
                                        </p:cTn>
                                        <p:tgtEl>
                                          <p:spTgt spid="3">
                                            <p:txEl>
                                              <p:pRg st="0" end="0"/>
                                            </p:txEl>
                                          </p:spTgt>
                                        </p:tgtEl>
                                        <p:attrNameLst>
                                          <p:attrName>style.visibility</p:attrName>
                                        </p:attrNameLst>
                                      </p:cBhvr>
                                      <p:to>
                                        <p:strVal val="visible"/>
                                      </p:to>
                                    </p:set>
                                    <p:animEffect transition="in" filter="checkerboard(down)">
                                      <p:cBhvr>
                                        <p:cTn id="117" dur="500"/>
                                        <p:tgtEl>
                                          <p:spTgt spid="3">
                                            <p:txEl>
                                              <p:pRg st="0" end="0"/>
                                            </p:txEl>
                                          </p:spTgt>
                                        </p:tgtEl>
                                      </p:cBhvr>
                                    </p:animEffect>
                                  </p:childTnLst>
                                </p:cTn>
                              </p:par>
                            </p:childTnLst>
                          </p:cTn>
                        </p:par>
                        <p:par>
                          <p:cTn id="118" fill="hold">
                            <p:stCondLst>
                              <p:cond delay="500"/>
                            </p:stCondLst>
                            <p:childTnLst>
                              <p:par>
                                <p:cTn id="119" presetID="2" presetClass="entr" presetSubtype="4" fill="hold" grpId="0" nodeType="afterEffect">
                                  <p:stCondLst>
                                    <p:cond delay="0"/>
                                  </p:stCondLst>
                                  <p:childTnLst>
                                    <p:set>
                                      <p:cBhvr>
                                        <p:cTn id="120" dur="1" fill="hold">
                                          <p:stCondLst>
                                            <p:cond delay="0"/>
                                          </p:stCondLst>
                                        </p:cTn>
                                        <p:tgtEl>
                                          <p:spTgt spid="5"/>
                                        </p:tgtEl>
                                        <p:attrNameLst>
                                          <p:attrName>style.visibility</p:attrName>
                                        </p:attrNameLst>
                                      </p:cBhvr>
                                      <p:to>
                                        <p:strVal val="visible"/>
                                      </p:to>
                                    </p:set>
                                    <p:anim calcmode="lin" valueType="num">
                                      <p:cBhvr additive="base">
                                        <p:cTn id="121" dur="500" fill="hold"/>
                                        <p:tgtEl>
                                          <p:spTgt spid="5"/>
                                        </p:tgtEl>
                                        <p:attrNameLst>
                                          <p:attrName>ppt_x</p:attrName>
                                        </p:attrNameLst>
                                      </p:cBhvr>
                                      <p:tavLst>
                                        <p:tav tm="0">
                                          <p:val>
                                            <p:strVal val="#ppt_x"/>
                                          </p:val>
                                        </p:tav>
                                        <p:tav tm="100000">
                                          <p:val>
                                            <p:strVal val="#ppt_x"/>
                                          </p:val>
                                        </p:tav>
                                      </p:tavLst>
                                    </p:anim>
                                    <p:anim calcmode="lin" valueType="num">
                                      <p:cBhvr additive="base">
                                        <p:cTn id="122" dur="500" fill="hold"/>
                                        <p:tgtEl>
                                          <p:spTgt spid="5"/>
                                        </p:tgtEl>
                                        <p:attrNameLst>
                                          <p:attrName>ppt_y</p:attrName>
                                        </p:attrNameLst>
                                      </p:cBhvr>
                                      <p:tavLst>
                                        <p:tav tm="0">
                                          <p:val>
                                            <p:strVal val="1+#ppt_h/2"/>
                                          </p:val>
                                        </p:tav>
                                        <p:tav tm="100000">
                                          <p:val>
                                            <p:strVal val="#ppt_y"/>
                                          </p:val>
                                        </p:tav>
                                      </p:tavLst>
                                    </p:anim>
                                  </p:childTnLst>
                                </p:cTn>
                              </p:par>
                            </p:childTnLst>
                          </p:cTn>
                        </p:par>
                        <p:par>
                          <p:cTn id="123" fill="hold">
                            <p:stCondLst>
                              <p:cond delay="1000"/>
                            </p:stCondLst>
                            <p:childTnLst>
                              <p:par>
                                <p:cTn id="124" presetID="2" presetClass="entr" presetSubtype="4" fill="hold" nodeType="afterEffect">
                                  <p:stCondLst>
                                    <p:cond delay="0"/>
                                  </p:stCondLst>
                                  <p:childTnLst>
                                    <p:set>
                                      <p:cBhvr>
                                        <p:cTn id="125" dur="1" fill="hold">
                                          <p:stCondLst>
                                            <p:cond delay="0"/>
                                          </p:stCondLst>
                                        </p:cTn>
                                        <p:tgtEl>
                                          <p:spTgt spid="6"/>
                                        </p:tgtEl>
                                        <p:attrNameLst>
                                          <p:attrName>style.visibility</p:attrName>
                                        </p:attrNameLst>
                                      </p:cBhvr>
                                      <p:to>
                                        <p:strVal val="visible"/>
                                      </p:to>
                                    </p:set>
                                    <p:anim calcmode="lin" valueType="num">
                                      <p:cBhvr additive="base">
                                        <p:cTn id="126" dur="500" fill="hold"/>
                                        <p:tgtEl>
                                          <p:spTgt spid="6"/>
                                        </p:tgtEl>
                                        <p:attrNameLst>
                                          <p:attrName>ppt_x</p:attrName>
                                        </p:attrNameLst>
                                      </p:cBhvr>
                                      <p:tavLst>
                                        <p:tav tm="0">
                                          <p:val>
                                            <p:strVal val="#ppt_x"/>
                                          </p:val>
                                        </p:tav>
                                        <p:tav tm="100000">
                                          <p:val>
                                            <p:strVal val="#ppt_x"/>
                                          </p:val>
                                        </p:tav>
                                      </p:tavLst>
                                    </p:anim>
                                    <p:anim calcmode="lin" valueType="num">
                                      <p:cBhvr additive="base">
                                        <p:cTn id="1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5"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checkerboard(across)">
                                      <p:cBhvr>
                                        <p:cTn id="132" dur="500"/>
                                        <p:tgtEl>
                                          <p:spTgt spid="49"/>
                                        </p:tgtEl>
                                      </p:cBhvr>
                                    </p:animEffect>
                                  </p:childTnLst>
                                </p:cTn>
                              </p:par>
                            </p:childTnLst>
                          </p:cTn>
                        </p:par>
                        <p:par>
                          <p:cTn id="133" fill="hold">
                            <p:stCondLst>
                              <p:cond delay="500"/>
                            </p:stCondLst>
                            <p:childTnLst>
                              <p:par>
                                <p:cTn id="134" presetID="2" presetClass="entr" presetSubtype="4" fill="hold" nodeType="afterEffect">
                                  <p:stCondLst>
                                    <p:cond delay="0"/>
                                  </p:stCondLst>
                                  <p:childTnLst>
                                    <p:set>
                                      <p:cBhvr>
                                        <p:cTn id="135" dur="1" fill="hold">
                                          <p:stCondLst>
                                            <p:cond delay="0"/>
                                          </p:stCondLst>
                                        </p:cTn>
                                        <p:tgtEl>
                                          <p:spTgt spid="12"/>
                                        </p:tgtEl>
                                        <p:attrNameLst>
                                          <p:attrName>style.visibility</p:attrName>
                                        </p:attrNameLst>
                                      </p:cBhvr>
                                      <p:to>
                                        <p:strVal val="visible"/>
                                      </p:to>
                                    </p:set>
                                    <p:anim calcmode="lin" valueType="num">
                                      <p:cBhvr additive="base">
                                        <p:cTn id="136" dur="500" fill="hold"/>
                                        <p:tgtEl>
                                          <p:spTgt spid="12"/>
                                        </p:tgtEl>
                                        <p:attrNameLst>
                                          <p:attrName>ppt_x</p:attrName>
                                        </p:attrNameLst>
                                      </p:cBhvr>
                                      <p:tavLst>
                                        <p:tav tm="0">
                                          <p:val>
                                            <p:strVal val="#ppt_x"/>
                                          </p:val>
                                        </p:tav>
                                        <p:tav tm="100000">
                                          <p:val>
                                            <p:strVal val="#ppt_x"/>
                                          </p:val>
                                        </p:tav>
                                      </p:tavLst>
                                    </p:anim>
                                    <p:anim calcmode="lin" valueType="num">
                                      <p:cBhvr additive="base">
                                        <p:cTn id="137" dur="500" fill="hold"/>
                                        <p:tgtEl>
                                          <p:spTgt spid="12"/>
                                        </p:tgtEl>
                                        <p:attrNameLst>
                                          <p:attrName>ppt_y</p:attrName>
                                        </p:attrNameLst>
                                      </p:cBhvr>
                                      <p:tavLst>
                                        <p:tav tm="0">
                                          <p:val>
                                            <p:strVal val="1+#ppt_h/2"/>
                                          </p:val>
                                        </p:tav>
                                        <p:tav tm="100000">
                                          <p:val>
                                            <p:strVal val="#ppt_y"/>
                                          </p:val>
                                        </p:tav>
                                      </p:tavLst>
                                    </p:anim>
                                  </p:childTnLst>
                                </p:cTn>
                              </p:par>
                            </p:childTnLst>
                          </p:cTn>
                        </p:par>
                        <p:par>
                          <p:cTn id="138" fill="hold">
                            <p:stCondLst>
                              <p:cond delay="1000"/>
                            </p:stCondLst>
                            <p:childTnLst>
                              <p:par>
                                <p:cTn id="139" presetID="2" presetClass="entr" presetSubtype="4" fill="hold" nodeType="afterEffect">
                                  <p:stCondLst>
                                    <p:cond delay="0"/>
                                  </p:stCondLst>
                                  <p:childTnLst>
                                    <p:set>
                                      <p:cBhvr>
                                        <p:cTn id="140" dur="1" fill="hold">
                                          <p:stCondLst>
                                            <p:cond delay="0"/>
                                          </p:stCondLst>
                                        </p:cTn>
                                        <p:tgtEl>
                                          <p:spTgt spid="11"/>
                                        </p:tgtEl>
                                        <p:attrNameLst>
                                          <p:attrName>style.visibility</p:attrName>
                                        </p:attrNameLst>
                                      </p:cBhvr>
                                      <p:to>
                                        <p:strVal val="visible"/>
                                      </p:to>
                                    </p:set>
                                    <p:anim calcmode="lin" valueType="num">
                                      <p:cBhvr additive="base">
                                        <p:cTn id="141" dur="500" fill="hold"/>
                                        <p:tgtEl>
                                          <p:spTgt spid="11"/>
                                        </p:tgtEl>
                                        <p:attrNameLst>
                                          <p:attrName>ppt_x</p:attrName>
                                        </p:attrNameLst>
                                      </p:cBhvr>
                                      <p:tavLst>
                                        <p:tav tm="0">
                                          <p:val>
                                            <p:strVal val="#ppt_x"/>
                                          </p:val>
                                        </p:tav>
                                        <p:tav tm="100000">
                                          <p:val>
                                            <p:strVal val="#ppt_x"/>
                                          </p:val>
                                        </p:tav>
                                      </p:tavLst>
                                    </p:anim>
                                    <p:anim calcmode="lin" valueType="num">
                                      <p:cBhvr additive="base">
                                        <p:cTn id="1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animBg="1" autoUpdateAnimBg="0"/>
      <p:bldP spid="8" grpId="0" autoUpdateAnimBg="0"/>
      <p:bldP spid="9" grpId="0" autoUpdateAnimBg="0"/>
      <p:bldP spid="10" grpId="0" autoUpdateAnimBg="0"/>
      <p:bldP spid="30" grpId="0" autoUpdateAnimBg="0"/>
      <p:bldP spid="31" grpId="0" autoUpdateAnimBg="0"/>
      <p:bldP spid="32" grpId="0" autoUpdateAnimBg="0"/>
      <p:bldP spid="49"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BA27E6E-DFFC-4DBF-9D66-911B14A7AD21}"/>
              </a:ext>
            </a:extLst>
          </p:cNvPr>
          <p:cNvSpPr txBox="1">
            <a:spLocks noChangeArrowheads="1"/>
          </p:cNvSpPr>
          <p:nvPr/>
        </p:nvSpPr>
        <p:spPr>
          <a:xfrm>
            <a:off x="1822787" y="5257800"/>
            <a:ext cx="1676400"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baseline="300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lang="en-US" altLang="zh-CN" sz="3200"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4" name="AutoShape 5">
            <a:extLst>
              <a:ext uri="{FF2B5EF4-FFF2-40B4-BE49-F238E27FC236}">
                <a16:creationId xmlns:a16="http://schemas.microsoft.com/office/drawing/2014/main" id="{84C93C2C-AE69-4A10-9C19-6DCFDA66C0FF}"/>
              </a:ext>
            </a:extLst>
          </p:cNvPr>
          <p:cNvSpPr>
            <a:spLocks noChangeArrowheads="1"/>
          </p:cNvSpPr>
          <p:nvPr/>
        </p:nvSpPr>
        <p:spPr bwMode="auto">
          <a:xfrm>
            <a:off x="2432387" y="5410200"/>
            <a:ext cx="147638" cy="457200"/>
          </a:xfrm>
          <a:prstGeom prst="up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6">
            <a:extLst>
              <a:ext uri="{FF2B5EF4-FFF2-40B4-BE49-F238E27FC236}">
                <a16:creationId xmlns:a16="http://schemas.microsoft.com/office/drawing/2014/main" id="{0213D781-C728-4DEB-B586-058E8730DF72}"/>
              </a:ext>
            </a:extLst>
          </p:cNvPr>
          <p:cNvSpPr>
            <a:spLocks noChangeArrowheads="1"/>
          </p:cNvSpPr>
          <p:nvPr/>
        </p:nvSpPr>
        <p:spPr bwMode="auto">
          <a:xfrm>
            <a:off x="3270587" y="5411788"/>
            <a:ext cx="147638" cy="454025"/>
          </a:xfrm>
          <a:prstGeom prst="downArrow">
            <a:avLst>
              <a:gd name="adj1" fmla="val 50000"/>
              <a:gd name="adj2" fmla="val 7688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9">
            <a:extLst>
              <a:ext uri="{FF2B5EF4-FFF2-40B4-BE49-F238E27FC236}">
                <a16:creationId xmlns:a16="http://schemas.microsoft.com/office/drawing/2014/main" id="{F3BDCAF0-F9DE-452E-8EFF-EE8303EB1D95}"/>
              </a:ext>
            </a:extLst>
          </p:cNvPr>
          <p:cNvSpPr>
            <a:spLocks noChangeShapeType="1"/>
          </p:cNvSpPr>
          <p:nvPr/>
        </p:nvSpPr>
        <p:spPr bwMode="auto">
          <a:xfrm>
            <a:off x="609600" y="2920425"/>
            <a:ext cx="2105025" cy="0"/>
          </a:xfrm>
          <a:prstGeom prst="line">
            <a:avLst/>
          </a:prstGeom>
          <a:noFill/>
          <a:ln w="38100">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 Box 10">
            <a:extLst>
              <a:ext uri="{FF2B5EF4-FFF2-40B4-BE49-F238E27FC236}">
                <a16:creationId xmlns:a16="http://schemas.microsoft.com/office/drawing/2014/main" id="{CD88FCCE-69F7-4B18-B64E-F84758241C6F}"/>
              </a:ext>
            </a:extLst>
          </p:cNvPr>
          <p:cNvSpPr txBox="1">
            <a:spLocks noChangeArrowheads="1"/>
          </p:cNvSpPr>
          <p:nvPr/>
        </p:nvSpPr>
        <p:spPr bwMode="auto">
          <a:xfrm>
            <a:off x="0" y="253942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endParaRPr kumimoji="1" lang="en-US" altLang="zh-CN"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4">
            <a:extLst>
              <a:ext uri="{FF2B5EF4-FFF2-40B4-BE49-F238E27FC236}">
                <a16:creationId xmlns:a16="http://schemas.microsoft.com/office/drawing/2014/main" id="{A24C15CF-F020-4AB4-94CD-4A506713ED96}"/>
              </a:ext>
            </a:extLst>
          </p:cNvPr>
          <p:cNvSpPr txBox="1">
            <a:spLocks noChangeArrowheads="1"/>
          </p:cNvSpPr>
          <p:nvPr/>
        </p:nvSpPr>
        <p:spPr bwMode="auto">
          <a:xfrm>
            <a:off x="1524000" y="147262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15">
            <a:extLst>
              <a:ext uri="{FF2B5EF4-FFF2-40B4-BE49-F238E27FC236}">
                <a16:creationId xmlns:a16="http://schemas.microsoft.com/office/drawing/2014/main" id="{D90555A1-0496-413D-B613-85CEDB238127}"/>
              </a:ext>
            </a:extLst>
          </p:cNvPr>
          <p:cNvSpPr txBox="1">
            <a:spLocks noChangeArrowheads="1"/>
          </p:cNvSpPr>
          <p:nvPr/>
        </p:nvSpPr>
        <p:spPr bwMode="auto">
          <a:xfrm>
            <a:off x="1295400" y="2310825"/>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制热</a:t>
            </a:r>
            <a:endParaRPr kumimoji="1" lang="zh-CN" altLang="en-US"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 name="Group 47">
            <a:extLst>
              <a:ext uri="{FF2B5EF4-FFF2-40B4-BE49-F238E27FC236}">
                <a16:creationId xmlns:a16="http://schemas.microsoft.com/office/drawing/2014/main" id="{570EABFD-69EB-4A73-9EFF-0A73DFA3A93D}"/>
              </a:ext>
            </a:extLst>
          </p:cNvPr>
          <p:cNvGrpSpPr>
            <a:grpSpLocks/>
          </p:cNvGrpSpPr>
          <p:nvPr/>
        </p:nvGrpSpPr>
        <p:grpSpPr bwMode="auto">
          <a:xfrm>
            <a:off x="1143000" y="2234625"/>
            <a:ext cx="1219200" cy="685800"/>
            <a:chOff x="816" y="1200"/>
            <a:chExt cx="768" cy="432"/>
          </a:xfrm>
        </p:grpSpPr>
        <p:sp>
          <p:nvSpPr>
            <p:cNvPr id="11" name="Line 11">
              <a:extLst>
                <a:ext uri="{FF2B5EF4-FFF2-40B4-BE49-F238E27FC236}">
                  <a16:creationId xmlns:a16="http://schemas.microsoft.com/office/drawing/2014/main" id="{FB727467-7120-4741-BEBC-A0CC02BCE119}"/>
                </a:ext>
              </a:extLst>
            </p:cNvPr>
            <p:cNvSpPr>
              <a:spLocks noChangeShapeType="1"/>
            </p:cNvSpPr>
            <p:nvPr/>
          </p:nvSpPr>
          <p:spPr bwMode="auto">
            <a:xfrm>
              <a:off x="816" y="1200"/>
              <a:ext cx="0" cy="432"/>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2">
              <a:extLst>
                <a:ext uri="{FF2B5EF4-FFF2-40B4-BE49-F238E27FC236}">
                  <a16:creationId xmlns:a16="http://schemas.microsoft.com/office/drawing/2014/main" id="{79040987-FCA5-49D6-92D9-10618C84925F}"/>
                </a:ext>
              </a:extLst>
            </p:cNvPr>
            <p:cNvSpPr>
              <a:spLocks noChangeShapeType="1"/>
            </p:cNvSpPr>
            <p:nvPr/>
          </p:nvSpPr>
          <p:spPr bwMode="auto">
            <a:xfrm>
              <a:off x="816" y="1632"/>
              <a:ext cx="76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3">
              <a:extLst>
                <a:ext uri="{FF2B5EF4-FFF2-40B4-BE49-F238E27FC236}">
                  <a16:creationId xmlns:a16="http://schemas.microsoft.com/office/drawing/2014/main" id="{F1DF3F8B-4B9E-4A6C-9C3F-85F47512A086}"/>
                </a:ext>
              </a:extLst>
            </p:cNvPr>
            <p:cNvSpPr>
              <a:spLocks noChangeShapeType="1"/>
            </p:cNvSpPr>
            <p:nvPr/>
          </p:nvSpPr>
          <p:spPr bwMode="auto">
            <a:xfrm flipV="1">
              <a:off x="1584" y="1200"/>
              <a:ext cx="0" cy="432"/>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6">
              <a:extLst>
                <a:ext uri="{FF2B5EF4-FFF2-40B4-BE49-F238E27FC236}">
                  <a16:creationId xmlns:a16="http://schemas.microsoft.com/office/drawing/2014/main" id="{1E29E667-1916-4B31-A8CC-CA6208753D87}"/>
                </a:ext>
              </a:extLst>
            </p:cNvPr>
            <p:cNvSpPr>
              <a:spLocks noChangeShapeType="1"/>
            </p:cNvSpPr>
            <p:nvPr/>
          </p:nvSpPr>
          <p:spPr bwMode="auto">
            <a:xfrm>
              <a:off x="816" y="1200"/>
              <a:ext cx="76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AutoShape 18">
            <a:extLst>
              <a:ext uri="{FF2B5EF4-FFF2-40B4-BE49-F238E27FC236}">
                <a16:creationId xmlns:a16="http://schemas.microsoft.com/office/drawing/2014/main" id="{51A3CCFE-04D1-40D1-B88F-413763B3F41B}"/>
              </a:ext>
            </a:extLst>
          </p:cNvPr>
          <p:cNvSpPr>
            <a:spLocks noChangeArrowheads="1"/>
          </p:cNvSpPr>
          <p:nvPr/>
        </p:nvSpPr>
        <p:spPr bwMode="auto">
          <a:xfrm>
            <a:off x="2432387" y="6050756"/>
            <a:ext cx="147637" cy="454025"/>
          </a:xfrm>
          <a:prstGeom prst="downArrow">
            <a:avLst>
              <a:gd name="adj1" fmla="val 50000"/>
              <a:gd name="adj2" fmla="val 76882"/>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19">
            <a:extLst>
              <a:ext uri="{FF2B5EF4-FFF2-40B4-BE49-F238E27FC236}">
                <a16:creationId xmlns:a16="http://schemas.microsoft.com/office/drawing/2014/main" id="{2E0C10B4-561F-4701-82FE-B289C184756A}"/>
              </a:ext>
            </a:extLst>
          </p:cNvPr>
          <p:cNvSpPr>
            <a:spLocks noChangeArrowheads="1"/>
          </p:cNvSpPr>
          <p:nvPr/>
        </p:nvSpPr>
        <p:spPr bwMode="auto">
          <a:xfrm>
            <a:off x="3270587" y="6050756"/>
            <a:ext cx="147637" cy="454025"/>
          </a:xfrm>
          <a:prstGeom prst="downArrow">
            <a:avLst>
              <a:gd name="adj1" fmla="val 50000"/>
              <a:gd name="adj2" fmla="val 76882"/>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Group 45">
            <a:extLst>
              <a:ext uri="{FF2B5EF4-FFF2-40B4-BE49-F238E27FC236}">
                <a16:creationId xmlns:a16="http://schemas.microsoft.com/office/drawing/2014/main" id="{D811B2A9-4560-4587-A7BD-343D5AA1CFC6}"/>
              </a:ext>
            </a:extLst>
          </p:cNvPr>
          <p:cNvGrpSpPr>
            <a:grpSpLocks/>
          </p:cNvGrpSpPr>
          <p:nvPr/>
        </p:nvGrpSpPr>
        <p:grpSpPr bwMode="auto">
          <a:xfrm>
            <a:off x="68262" y="1180525"/>
            <a:ext cx="3000375" cy="2794001"/>
            <a:chOff x="139" y="536"/>
            <a:chExt cx="1890" cy="1760"/>
          </a:xfrm>
        </p:grpSpPr>
        <p:sp>
          <p:nvSpPr>
            <p:cNvPr id="18" name="Line 7">
              <a:extLst>
                <a:ext uri="{FF2B5EF4-FFF2-40B4-BE49-F238E27FC236}">
                  <a16:creationId xmlns:a16="http://schemas.microsoft.com/office/drawing/2014/main" id="{67CF205D-93C7-41DD-8970-17660DE08B92}"/>
                </a:ext>
              </a:extLst>
            </p:cNvPr>
            <p:cNvSpPr>
              <a:spLocks noChangeShapeType="1"/>
            </p:cNvSpPr>
            <p:nvPr/>
          </p:nvSpPr>
          <p:spPr bwMode="auto">
            <a:xfrm flipV="1">
              <a:off x="480" y="672"/>
              <a:ext cx="0" cy="143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8">
              <a:extLst>
                <a:ext uri="{FF2B5EF4-FFF2-40B4-BE49-F238E27FC236}">
                  <a16:creationId xmlns:a16="http://schemas.microsoft.com/office/drawing/2014/main" id="{35D43E6A-2767-46EF-AFBB-CF8220651A6C}"/>
                </a:ext>
              </a:extLst>
            </p:cNvPr>
            <p:cNvSpPr>
              <a:spLocks noChangeShapeType="1"/>
            </p:cNvSpPr>
            <p:nvPr/>
          </p:nvSpPr>
          <p:spPr bwMode="auto">
            <a:xfrm>
              <a:off x="468" y="2112"/>
              <a:ext cx="134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Text Box 20">
              <a:extLst>
                <a:ext uri="{FF2B5EF4-FFF2-40B4-BE49-F238E27FC236}">
                  <a16:creationId xmlns:a16="http://schemas.microsoft.com/office/drawing/2014/main" id="{69E663C5-6BE9-4180-A0BD-223ECE6844E6}"/>
                </a:ext>
              </a:extLst>
            </p:cNvPr>
            <p:cNvSpPr txBox="1">
              <a:spLocks noChangeArrowheads="1"/>
            </p:cNvSpPr>
            <p:nvPr/>
          </p:nvSpPr>
          <p:spPr bwMode="auto">
            <a:xfrm>
              <a:off x="139" y="53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Text Box 21">
              <a:extLst>
                <a:ext uri="{FF2B5EF4-FFF2-40B4-BE49-F238E27FC236}">
                  <a16:creationId xmlns:a16="http://schemas.microsoft.com/office/drawing/2014/main" id="{6AF26DBA-162F-4BF8-AD90-1B1B52722CB7}"/>
                </a:ext>
              </a:extLst>
            </p:cNvPr>
            <p:cNvSpPr txBox="1">
              <a:spLocks noChangeArrowheads="1"/>
            </p:cNvSpPr>
            <p:nvPr/>
          </p:nvSpPr>
          <p:spPr bwMode="auto">
            <a:xfrm>
              <a:off x="1812" y="1928"/>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2" name="AutoShape 22">
            <a:extLst>
              <a:ext uri="{FF2B5EF4-FFF2-40B4-BE49-F238E27FC236}">
                <a16:creationId xmlns:a16="http://schemas.microsoft.com/office/drawing/2014/main" id="{278A2C57-8D39-44BB-9DE1-89E943800234}"/>
              </a:ext>
            </a:extLst>
          </p:cNvPr>
          <p:cNvSpPr>
            <a:spLocks noChangeArrowheads="1"/>
          </p:cNvSpPr>
          <p:nvPr/>
        </p:nvSpPr>
        <p:spPr bwMode="auto">
          <a:xfrm>
            <a:off x="1504950" y="2844225"/>
            <a:ext cx="457200" cy="147638"/>
          </a:xfrm>
          <a:prstGeom prst="right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AutoShape 23">
            <a:extLst>
              <a:ext uri="{FF2B5EF4-FFF2-40B4-BE49-F238E27FC236}">
                <a16:creationId xmlns:a16="http://schemas.microsoft.com/office/drawing/2014/main" id="{3DD4C038-F06E-4E7B-82A0-B893B800FD5D}"/>
              </a:ext>
            </a:extLst>
          </p:cNvPr>
          <p:cNvSpPr>
            <a:spLocks noChangeArrowheads="1"/>
          </p:cNvSpPr>
          <p:nvPr/>
        </p:nvSpPr>
        <p:spPr bwMode="auto">
          <a:xfrm>
            <a:off x="1524000" y="2161600"/>
            <a:ext cx="417513" cy="147638"/>
          </a:xfrm>
          <a:prstGeom prst="leftArrow">
            <a:avLst>
              <a:gd name="adj1" fmla="val 50000"/>
              <a:gd name="adj2" fmla="val 7069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4" name="Object 24">
            <a:extLst>
              <a:ext uri="{FF2B5EF4-FFF2-40B4-BE49-F238E27FC236}">
                <a16:creationId xmlns:a16="http://schemas.microsoft.com/office/drawing/2014/main" id="{175EF7EA-863E-4DD7-B66F-29F0AF239D7C}"/>
              </a:ext>
            </a:extLst>
          </p:cNvPr>
          <p:cNvGraphicFramePr>
            <a:graphicFrameLocks noChangeAspect="1"/>
          </p:cNvGraphicFramePr>
          <p:nvPr/>
        </p:nvGraphicFramePr>
        <p:xfrm>
          <a:off x="3670300" y="2590800"/>
          <a:ext cx="2786063" cy="1165225"/>
        </p:xfrm>
        <a:graphic>
          <a:graphicData uri="http://schemas.openxmlformats.org/presentationml/2006/ole">
            <mc:AlternateContent xmlns:mc="http://schemas.openxmlformats.org/markup-compatibility/2006">
              <mc:Choice xmlns:v="urn:schemas-microsoft-com:vml" Requires="v">
                <p:oleObj name="Equation" r:id="rId3" imgW="1028520" imgH="431640" progId="Equation.DSMT4">
                  <p:embed/>
                </p:oleObj>
              </mc:Choice>
              <mc:Fallback>
                <p:oleObj name="Equation" r:id="rId3" imgW="1028520" imgH="431640" progId="Equation.DSMT4">
                  <p:embed/>
                  <p:pic>
                    <p:nvPicPr>
                      <p:cNvPr id="24" name="Object 24">
                        <a:extLst>
                          <a:ext uri="{FF2B5EF4-FFF2-40B4-BE49-F238E27FC236}">
                            <a16:creationId xmlns:a16="http://schemas.microsoft.com/office/drawing/2014/main" id="{175EF7EA-863E-4DD7-B66F-29F0AF239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2590800"/>
                        <a:ext cx="2786063" cy="1165225"/>
                      </a:xfrm>
                      <a:prstGeom prst="rect">
                        <a:avLst/>
                      </a:prstGeom>
                      <a:solidFill>
                        <a:srgbClr val="00B0F0"/>
                      </a:solidFill>
                      <a:ln>
                        <a:noFill/>
                      </a:ln>
                      <a:effectLst/>
                    </p:spPr>
                  </p:pic>
                </p:oleObj>
              </mc:Fallback>
            </mc:AlternateContent>
          </a:graphicData>
        </a:graphic>
      </p:graphicFrame>
      <p:graphicFrame>
        <p:nvGraphicFramePr>
          <p:cNvPr id="25" name="Object 25">
            <a:extLst>
              <a:ext uri="{FF2B5EF4-FFF2-40B4-BE49-F238E27FC236}">
                <a16:creationId xmlns:a16="http://schemas.microsoft.com/office/drawing/2014/main" id="{524BB8CC-6BD5-429F-86F8-D129B2275CA5}"/>
              </a:ext>
            </a:extLst>
          </p:cNvPr>
          <p:cNvGraphicFramePr>
            <a:graphicFrameLocks noChangeAspect="1"/>
          </p:cNvGraphicFramePr>
          <p:nvPr/>
        </p:nvGraphicFramePr>
        <p:xfrm>
          <a:off x="1330326" y="4102100"/>
          <a:ext cx="5126037" cy="1079500"/>
        </p:xfrm>
        <a:graphic>
          <a:graphicData uri="http://schemas.openxmlformats.org/presentationml/2006/ole">
            <mc:AlternateContent xmlns:mc="http://schemas.openxmlformats.org/markup-compatibility/2006">
              <mc:Choice xmlns:v="urn:schemas-microsoft-com:vml" Requires="v">
                <p:oleObj name="Equation" r:id="rId5" imgW="2044440" imgH="431640" progId="Equation.DSMT4">
                  <p:embed/>
                </p:oleObj>
              </mc:Choice>
              <mc:Fallback>
                <p:oleObj name="Equation" r:id="rId5" imgW="2044440" imgH="431640" progId="Equation.DSMT4">
                  <p:embed/>
                  <p:pic>
                    <p:nvPicPr>
                      <p:cNvPr id="25" name="Object 25">
                        <a:extLst>
                          <a:ext uri="{FF2B5EF4-FFF2-40B4-BE49-F238E27FC236}">
                            <a16:creationId xmlns:a16="http://schemas.microsoft.com/office/drawing/2014/main" id="{524BB8CC-6BD5-429F-86F8-D129B2275C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6" y="4102100"/>
                        <a:ext cx="5126037" cy="1079500"/>
                      </a:xfrm>
                      <a:prstGeom prst="rect">
                        <a:avLst/>
                      </a:prstGeom>
                      <a:solidFill>
                        <a:srgbClr val="FFC000"/>
                      </a:solidFill>
                      <a:ln>
                        <a:noFill/>
                      </a:ln>
                      <a:effectLst/>
                    </p:spPr>
                  </p:pic>
                </p:oleObj>
              </mc:Fallback>
            </mc:AlternateContent>
          </a:graphicData>
        </a:graphic>
      </p:graphicFrame>
      <p:grpSp>
        <p:nvGrpSpPr>
          <p:cNvPr id="26" name="Group 48">
            <a:extLst>
              <a:ext uri="{FF2B5EF4-FFF2-40B4-BE49-F238E27FC236}">
                <a16:creationId xmlns:a16="http://schemas.microsoft.com/office/drawing/2014/main" id="{33036FA1-546E-4F8F-97B3-CCEB14F801E0}"/>
              </a:ext>
            </a:extLst>
          </p:cNvPr>
          <p:cNvGrpSpPr>
            <a:grpSpLocks/>
          </p:cNvGrpSpPr>
          <p:nvPr/>
        </p:nvGrpSpPr>
        <p:grpSpPr bwMode="auto">
          <a:xfrm>
            <a:off x="7010400" y="2057400"/>
            <a:ext cx="1676400" cy="765175"/>
            <a:chOff x="4560" y="1488"/>
            <a:chExt cx="1056" cy="482"/>
          </a:xfrm>
        </p:grpSpPr>
        <p:sp>
          <p:nvSpPr>
            <p:cNvPr id="27" name="Line 26">
              <a:extLst>
                <a:ext uri="{FF2B5EF4-FFF2-40B4-BE49-F238E27FC236}">
                  <a16:creationId xmlns:a16="http://schemas.microsoft.com/office/drawing/2014/main" id="{31F435B1-4AF2-498E-8342-2B567F9DDBF8}"/>
                </a:ext>
              </a:extLst>
            </p:cNvPr>
            <p:cNvSpPr>
              <a:spLocks noChangeShapeType="1"/>
            </p:cNvSpPr>
            <p:nvPr/>
          </p:nvSpPr>
          <p:spPr bwMode="auto">
            <a:xfrm>
              <a:off x="4560" y="1680"/>
              <a:ext cx="0" cy="29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B65FE4C8-C9F4-4891-B394-B21F5FE8FB44}"/>
                </a:ext>
              </a:extLst>
            </p:cNvPr>
            <p:cNvSpPr>
              <a:spLocks noChangeShapeType="1"/>
            </p:cNvSpPr>
            <p:nvPr/>
          </p:nvSpPr>
          <p:spPr bwMode="auto">
            <a:xfrm>
              <a:off x="4560" y="1968"/>
              <a:ext cx="1031"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8">
              <a:extLst>
                <a:ext uri="{FF2B5EF4-FFF2-40B4-BE49-F238E27FC236}">
                  <a16:creationId xmlns:a16="http://schemas.microsoft.com/office/drawing/2014/main" id="{D4637B1F-590C-48C7-B2C5-AE049E5235F7}"/>
                </a:ext>
              </a:extLst>
            </p:cNvPr>
            <p:cNvSpPr>
              <a:spLocks noChangeShapeType="1"/>
            </p:cNvSpPr>
            <p:nvPr/>
          </p:nvSpPr>
          <p:spPr bwMode="auto">
            <a:xfrm flipV="1">
              <a:off x="5616" y="1680"/>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Rectangle 32">
              <a:extLst>
                <a:ext uri="{FF2B5EF4-FFF2-40B4-BE49-F238E27FC236}">
                  <a16:creationId xmlns:a16="http://schemas.microsoft.com/office/drawing/2014/main" id="{0453708E-D099-453F-8022-E432E5A5CD52}"/>
                </a:ext>
              </a:extLst>
            </p:cNvPr>
            <p:cNvSpPr>
              <a:spLocks noChangeArrowheads="1"/>
            </p:cNvSpPr>
            <p:nvPr/>
          </p:nvSpPr>
          <p:spPr bwMode="auto">
            <a:xfrm>
              <a:off x="4896" y="1488"/>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1" name="Group 49">
            <a:extLst>
              <a:ext uri="{FF2B5EF4-FFF2-40B4-BE49-F238E27FC236}">
                <a16:creationId xmlns:a16="http://schemas.microsoft.com/office/drawing/2014/main" id="{96AF0FFD-9404-49CD-A414-E60DA9E3976B}"/>
              </a:ext>
            </a:extLst>
          </p:cNvPr>
          <p:cNvGrpSpPr>
            <a:grpSpLocks/>
          </p:cNvGrpSpPr>
          <p:nvPr/>
        </p:nvGrpSpPr>
        <p:grpSpPr bwMode="auto">
          <a:xfrm>
            <a:off x="7086600" y="5562600"/>
            <a:ext cx="1676400" cy="685800"/>
            <a:chOff x="4608" y="3696"/>
            <a:chExt cx="1056" cy="432"/>
          </a:xfrm>
        </p:grpSpPr>
        <p:sp>
          <p:nvSpPr>
            <p:cNvPr id="32" name="Line 29">
              <a:extLst>
                <a:ext uri="{FF2B5EF4-FFF2-40B4-BE49-F238E27FC236}">
                  <a16:creationId xmlns:a16="http://schemas.microsoft.com/office/drawing/2014/main" id="{94DCB4BC-B8FD-4E0B-ABA9-035AE13BB199}"/>
                </a:ext>
              </a:extLst>
            </p:cNvPr>
            <p:cNvSpPr>
              <a:spLocks noChangeShapeType="1"/>
            </p:cNvSpPr>
            <p:nvPr/>
          </p:nvSpPr>
          <p:spPr bwMode="auto">
            <a:xfrm>
              <a:off x="4608" y="3696"/>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0">
              <a:extLst>
                <a:ext uri="{FF2B5EF4-FFF2-40B4-BE49-F238E27FC236}">
                  <a16:creationId xmlns:a16="http://schemas.microsoft.com/office/drawing/2014/main" id="{4E1A3D5A-D40E-41A3-BA4C-647B600AD497}"/>
                </a:ext>
              </a:extLst>
            </p:cNvPr>
            <p:cNvSpPr>
              <a:spLocks noChangeShapeType="1"/>
            </p:cNvSpPr>
            <p:nvPr/>
          </p:nvSpPr>
          <p:spPr bwMode="auto">
            <a:xfrm>
              <a:off x="4608" y="3696"/>
              <a:ext cx="1029"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31">
              <a:extLst>
                <a:ext uri="{FF2B5EF4-FFF2-40B4-BE49-F238E27FC236}">
                  <a16:creationId xmlns:a16="http://schemas.microsoft.com/office/drawing/2014/main" id="{61907F04-F08C-4116-8D15-E576E549E4DC}"/>
                </a:ext>
              </a:extLst>
            </p:cNvPr>
            <p:cNvSpPr>
              <a:spLocks noChangeShapeType="1"/>
            </p:cNvSpPr>
            <p:nvPr/>
          </p:nvSpPr>
          <p:spPr bwMode="auto">
            <a:xfrm>
              <a:off x="5664" y="3696"/>
              <a:ext cx="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Rectangle 33">
              <a:extLst>
                <a:ext uri="{FF2B5EF4-FFF2-40B4-BE49-F238E27FC236}">
                  <a16:creationId xmlns:a16="http://schemas.microsoft.com/office/drawing/2014/main" id="{D46A1593-1A74-4C58-B28E-3BC3C65FC82C}"/>
                </a:ext>
              </a:extLst>
            </p:cNvPr>
            <p:cNvSpPr>
              <a:spLocks noChangeArrowheads="1"/>
            </p:cNvSpPr>
            <p:nvPr/>
          </p:nvSpPr>
          <p:spPr bwMode="auto">
            <a:xfrm>
              <a:off x="4896" y="3792"/>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6" name="Group 50">
            <a:extLst>
              <a:ext uri="{FF2B5EF4-FFF2-40B4-BE49-F238E27FC236}">
                <a16:creationId xmlns:a16="http://schemas.microsoft.com/office/drawing/2014/main" id="{3EF7AB04-F7B3-43C4-B3D3-E19C9AB19183}"/>
              </a:ext>
            </a:extLst>
          </p:cNvPr>
          <p:cNvGrpSpPr>
            <a:grpSpLocks/>
          </p:cNvGrpSpPr>
          <p:nvPr/>
        </p:nvGrpSpPr>
        <p:grpSpPr bwMode="auto">
          <a:xfrm>
            <a:off x="7467600" y="3810000"/>
            <a:ext cx="914400" cy="730250"/>
            <a:chOff x="4848" y="2592"/>
            <a:chExt cx="576" cy="460"/>
          </a:xfrm>
        </p:grpSpPr>
        <p:sp>
          <p:nvSpPr>
            <p:cNvPr id="37" name="Rectangle 34">
              <a:extLst>
                <a:ext uri="{FF2B5EF4-FFF2-40B4-BE49-F238E27FC236}">
                  <a16:creationId xmlns:a16="http://schemas.microsoft.com/office/drawing/2014/main" id="{BEE24A90-72BA-4017-958C-E3EA0AC3CD9D}"/>
                </a:ext>
              </a:extLst>
            </p:cNvPr>
            <p:cNvSpPr>
              <a:spLocks noChangeArrowheads="1"/>
            </p:cNvSpPr>
            <p:nvPr/>
          </p:nvSpPr>
          <p:spPr bwMode="auto">
            <a:xfrm>
              <a:off x="4896" y="2640"/>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Rc</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Oval 35">
              <a:extLst>
                <a:ext uri="{FF2B5EF4-FFF2-40B4-BE49-F238E27FC236}">
                  <a16:creationId xmlns:a16="http://schemas.microsoft.com/office/drawing/2014/main" id="{39DFD9EE-1445-45C2-BBE8-33812E1BE5CD}"/>
                </a:ext>
              </a:extLst>
            </p:cNvPr>
            <p:cNvSpPr>
              <a:spLocks noChangeAspect="1" noChangeArrowheads="1"/>
            </p:cNvSpPr>
            <p:nvPr/>
          </p:nvSpPr>
          <p:spPr bwMode="auto">
            <a:xfrm>
              <a:off x="4848" y="2592"/>
              <a:ext cx="460" cy="460"/>
            </a:xfrm>
            <a:prstGeom prst="ellipse">
              <a:avLst/>
            </a:prstGeom>
            <a:noFill/>
            <a:ln w="34925"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9" name="Rectangle 36">
            <a:extLst>
              <a:ext uri="{FF2B5EF4-FFF2-40B4-BE49-F238E27FC236}">
                <a16:creationId xmlns:a16="http://schemas.microsoft.com/office/drawing/2014/main" id="{64622DE5-19E4-4E22-92F3-F42F43AF877D}"/>
              </a:ext>
            </a:extLst>
          </p:cNvPr>
          <p:cNvSpPr>
            <a:spLocks noChangeArrowheads="1"/>
          </p:cNvSpPr>
          <p:nvPr/>
        </p:nvSpPr>
        <p:spPr bwMode="auto">
          <a:xfrm>
            <a:off x="8001000" y="30480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37">
            <a:extLst>
              <a:ext uri="{FF2B5EF4-FFF2-40B4-BE49-F238E27FC236}">
                <a16:creationId xmlns:a16="http://schemas.microsoft.com/office/drawing/2014/main" id="{0BE7148D-44FD-41D5-A410-A142B150D771}"/>
              </a:ext>
            </a:extLst>
          </p:cNvPr>
          <p:cNvSpPr>
            <a:spLocks noChangeArrowheads="1"/>
          </p:cNvSpPr>
          <p:nvPr/>
        </p:nvSpPr>
        <p:spPr bwMode="auto">
          <a:xfrm>
            <a:off x="8001000" y="46482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Rectangle 38">
            <a:extLst>
              <a:ext uri="{FF2B5EF4-FFF2-40B4-BE49-F238E27FC236}">
                <a16:creationId xmlns:a16="http://schemas.microsoft.com/office/drawing/2014/main" id="{D43ECDC3-81CE-48E7-8D3D-205203F4EA70}"/>
              </a:ext>
            </a:extLst>
          </p:cNvPr>
          <p:cNvSpPr>
            <a:spLocks noChangeArrowheads="1"/>
          </p:cNvSpPr>
          <p:nvPr/>
        </p:nvSpPr>
        <p:spPr bwMode="auto">
          <a:xfrm>
            <a:off x="8382000" y="4038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39">
            <a:extLst>
              <a:ext uri="{FF2B5EF4-FFF2-40B4-BE49-F238E27FC236}">
                <a16:creationId xmlns:a16="http://schemas.microsoft.com/office/drawing/2014/main" id="{D120ACA7-2952-491B-8538-0ECC4FC702C5}"/>
              </a:ext>
            </a:extLst>
          </p:cNvPr>
          <p:cNvSpPr>
            <a:spLocks noChangeShapeType="1"/>
          </p:cNvSpPr>
          <p:nvPr/>
        </p:nvSpPr>
        <p:spPr bwMode="auto">
          <a:xfrm flipH="1">
            <a:off x="8229600" y="4191000"/>
            <a:ext cx="5334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Line 40">
            <a:extLst>
              <a:ext uri="{FF2B5EF4-FFF2-40B4-BE49-F238E27FC236}">
                <a16:creationId xmlns:a16="http://schemas.microsoft.com/office/drawing/2014/main" id="{441CCD69-C22E-4F9D-A1E3-5F9B6224A4DE}"/>
              </a:ext>
            </a:extLst>
          </p:cNvPr>
          <p:cNvSpPr>
            <a:spLocks noChangeShapeType="1"/>
          </p:cNvSpPr>
          <p:nvPr/>
        </p:nvSpPr>
        <p:spPr bwMode="auto">
          <a:xfrm flipV="1">
            <a:off x="7848600" y="2819400"/>
            <a:ext cx="0" cy="9906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41">
            <a:extLst>
              <a:ext uri="{FF2B5EF4-FFF2-40B4-BE49-F238E27FC236}">
                <a16:creationId xmlns:a16="http://schemas.microsoft.com/office/drawing/2014/main" id="{8731EE04-E2EF-45DD-9D93-66A178ECF0FB}"/>
              </a:ext>
            </a:extLst>
          </p:cNvPr>
          <p:cNvSpPr>
            <a:spLocks noChangeShapeType="1"/>
          </p:cNvSpPr>
          <p:nvPr/>
        </p:nvSpPr>
        <p:spPr bwMode="auto">
          <a:xfrm flipV="1">
            <a:off x="7848600" y="4572000"/>
            <a:ext cx="0" cy="9906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5" name="Object 42">
            <a:extLst>
              <a:ext uri="{FF2B5EF4-FFF2-40B4-BE49-F238E27FC236}">
                <a16:creationId xmlns:a16="http://schemas.microsoft.com/office/drawing/2014/main" id="{FA121061-01D7-48A1-88C1-3C9B02B4A222}"/>
              </a:ext>
            </a:extLst>
          </p:cNvPr>
          <p:cNvGraphicFramePr>
            <a:graphicFrameLocks noChangeAspect="1"/>
          </p:cNvGraphicFramePr>
          <p:nvPr/>
        </p:nvGraphicFramePr>
        <p:xfrm>
          <a:off x="5110500" y="5181600"/>
          <a:ext cx="1345863" cy="1600199"/>
        </p:xfrm>
        <a:graphic>
          <a:graphicData uri="http://schemas.openxmlformats.org/presentationml/2006/ole">
            <mc:AlternateContent xmlns:mc="http://schemas.openxmlformats.org/markup-compatibility/2006">
              <mc:Choice xmlns:v="urn:schemas-microsoft-com:vml" Requires="v">
                <p:oleObj name="Equation" r:id="rId7" imgW="520560" imgH="622080" progId="Equation.DSMT4">
                  <p:embed/>
                </p:oleObj>
              </mc:Choice>
              <mc:Fallback>
                <p:oleObj name="Equation" r:id="rId7" imgW="520560" imgH="622080" progId="Equation.DSMT4">
                  <p:embed/>
                  <p:pic>
                    <p:nvPicPr>
                      <p:cNvPr id="45" name="Object 42">
                        <a:extLst>
                          <a:ext uri="{FF2B5EF4-FFF2-40B4-BE49-F238E27FC236}">
                            <a16:creationId xmlns:a16="http://schemas.microsoft.com/office/drawing/2014/main" id="{FA121061-01D7-48A1-88C1-3C9B02B4A2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500" y="5181600"/>
                        <a:ext cx="1345863" cy="1600199"/>
                      </a:xfrm>
                      <a:prstGeom prst="rect">
                        <a:avLst/>
                      </a:prstGeom>
                      <a:solidFill>
                        <a:srgbClr val="CCFFFF"/>
                      </a:solidFill>
                      <a:ln>
                        <a:noFill/>
                      </a:ln>
                      <a:effectLst/>
                    </p:spPr>
                  </p:pic>
                </p:oleObj>
              </mc:Fallback>
            </mc:AlternateContent>
          </a:graphicData>
        </a:graphic>
      </p:graphicFrame>
      <p:sp>
        <p:nvSpPr>
          <p:cNvPr id="46" name="Text Box 43">
            <a:extLst>
              <a:ext uri="{FF2B5EF4-FFF2-40B4-BE49-F238E27FC236}">
                <a16:creationId xmlns:a16="http://schemas.microsoft.com/office/drawing/2014/main" id="{FFBD7DFF-9636-4989-8906-053288659A11}"/>
              </a:ext>
            </a:extLst>
          </p:cNvPr>
          <p:cNvSpPr txBox="1">
            <a:spLocks noChangeArrowheads="1"/>
          </p:cNvSpPr>
          <p:nvPr/>
        </p:nvSpPr>
        <p:spPr bwMode="auto">
          <a:xfrm>
            <a:off x="2095500" y="3530025"/>
            <a:ext cx="48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7" name="Text Box 44">
            <a:extLst>
              <a:ext uri="{FF2B5EF4-FFF2-40B4-BE49-F238E27FC236}">
                <a16:creationId xmlns:a16="http://schemas.microsoft.com/office/drawing/2014/main" id="{014024D2-6760-43C3-9883-324ACECA06D9}"/>
              </a:ext>
            </a:extLst>
          </p:cNvPr>
          <p:cNvSpPr txBox="1">
            <a:spLocks noChangeArrowheads="1"/>
          </p:cNvSpPr>
          <p:nvPr/>
        </p:nvSpPr>
        <p:spPr bwMode="auto">
          <a:xfrm>
            <a:off x="971550" y="3530025"/>
            <a:ext cx="48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48" name="Rectangle 51">
            <a:extLst>
              <a:ext uri="{FF2B5EF4-FFF2-40B4-BE49-F238E27FC236}">
                <a16:creationId xmlns:a16="http://schemas.microsoft.com/office/drawing/2014/main" id="{D4BE01BC-7873-4273-BDED-A9CD5A9F2CEA}"/>
              </a:ext>
            </a:extLst>
          </p:cNvPr>
          <p:cNvSpPr>
            <a:spLocks noChangeArrowheads="1"/>
          </p:cNvSpPr>
          <p:nvPr/>
        </p:nvSpPr>
        <p:spPr bwMode="auto">
          <a:xfrm>
            <a:off x="1847967" y="5985381"/>
            <a:ext cx="13260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3200" b="1" i="0" u="none" strike="noStrike" kern="1200" cap="none" spc="0" normalizeH="0" baseline="30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sp>
        <p:nvSpPr>
          <p:cNvPr id="49" name="文本框 48">
            <a:extLst>
              <a:ext uri="{FF2B5EF4-FFF2-40B4-BE49-F238E27FC236}">
                <a16:creationId xmlns:a16="http://schemas.microsoft.com/office/drawing/2014/main" id="{0C6591FF-524D-43A9-A726-B7B4C9EAB346}"/>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50" name="Rectangle 7">
            <a:extLst>
              <a:ext uri="{FF2B5EF4-FFF2-40B4-BE49-F238E27FC236}">
                <a16:creationId xmlns:a16="http://schemas.microsoft.com/office/drawing/2014/main" id="{928036A5-5CF5-4E06-B5BA-A17D380E21AE}"/>
              </a:ext>
            </a:extLst>
          </p:cNvPr>
          <p:cNvSpPr txBox="1">
            <a:spLocks noChangeArrowheads="1"/>
          </p:cNvSpPr>
          <p:nvPr/>
        </p:nvSpPr>
        <p:spPr>
          <a:xfrm>
            <a:off x="673100" y="980533"/>
            <a:ext cx="7772400" cy="69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逆</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 </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卡诺制热循环</a:t>
            </a:r>
          </a:p>
        </p:txBody>
      </p:sp>
    </p:spTree>
    <p:extLst>
      <p:ext uri="{BB962C8B-B14F-4D97-AF65-F5344CB8AC3E}">
        <p14:creationId xmlns:p14="http://schemas.microsoft.com/office/powerpoint/2010/main" val="298830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Horizontal)">
                                      <p:cBhvr>
                                        <p:cTn id="13" dur="500"/>
                                        <p:tgtEl>
                                          <p:spTgt spid="1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6"/>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2"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ppt_w/2"/>
                                          </p:val>
                                        </p:tav>
                                        <p:tav tm="100000">
                                          <p:val>
                                            <p:strVal val="#ppt_x"/>
                                          </p:val>
                                        </p:tav>
                                      </p:tavLst>
                                    </p:anim>
                                    <p:anim calcmode="lin" valueType="num">
                                      <p:cBhvr>
                                        <p:cTn id="25" dur="500" fill="hold"/>
                                        <p:tgtEl>
                                          <p:spTgt spid="23"/>
                                        </p:tgtEl>
                                        <p:attrNameLst>
                                          <p:attrName>ppt_y</p:attrName>
                                        </p:attrNameLst>
                                      </p:cBhvr>
                                      <p:tavLst>
                                        <p:tav tm="0">
                                          <p:val>
                                            <p:strVal val="#ppt_y"/>
                                          </p:val>
                                        </p:tav>
                                        <p:tav tm="100000">
                                          <p:val>
                                            <p:strVal val="#ppt_y"/>
                                          </p:val>
                                        </p:tav>
                                      </p:tavLst>
                                    </p:anim>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17"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ppt_x</p:attrName>
                                        </p:attrNameLst>
                                      </p:cBhvr>
                                      <p:tavLst>
                                        <p:tav tm="0">
                                          <p:val>
                                            <p:strVal val="#ppt_x-#ppt_w/2"/>
                                          </p:val>
                                        </p:tav>
                                        <p:tav tm="100000">
                                          <p:val>
                                            <p:strVal val="#ppt_x"/>
                                          </p:val>
                                        </p:tav>
                                      </p:tavLst>
                                    </p:anim>
                                    <p:anim calcmode="lin" valueType="num">
                                      <p:cBhvr>
                                        <p:cTn id="32" dur="500" fill="hold"/>
                                        <p:tgtEl>
                                          <p:spTgt spid="22"/>
                                        </p:tgtEl>
                                        <p:attrNameLst>
                                          <p:attrName>ppt_y</p:attrName>
                                        </p:attrNameLst>
                                      </p:cBhvr>
                                      <p:tavLst>
                                        <p:tav tm="0">
                                          <p:val>
                                            <p:strVal val="#ppt_y"/>
                                          </p:val>
                                        </p:tav>
                                        <p:tav tm="100000">
                                          <p:val>
                                            <p:strVal val="#ppt_y"/>
                                          </p:val>
                                        </p:tav>
                                      </p:tavLst>
                                    </p:anim>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strVal val="#ppt_h"/>
                                          </p:val>
                                        </p:tav>
                                        <p:tav tm="100000">
                                          <p:val>
                                            <p:strVal val="#ppt_h"/>
                                          </p:val>
                                        </p:tav>
                                      </p:tavLst>
                                    </p:anim>
                                  </p:childTnLst>
                                </p:cTn>
                              </p:par>
                            </p:childTnLst>
                          </p:cTn>
                        </p:par>
                        <p:par>
                          <p:cTn id="35" fill="hold">
                            <p:stCondLst>
                              <p:cond delay="1000"/>
                            </p:stCondLst>
                            <p:childTnLst>
                              <p:par>
                                <p:cTn id="36" presetID="5" presetClass="entr" presetSubtype="1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7" presetClass="entr" presetSubtype="2"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ppt_x</p:attrName>
                                        </p:attrNameLst>
                                      </p:cBhvr>
                                      <p:tavLst>
                                        <p:tav tm="0">
                                          <p:val>
                                            <p:strVal val="#ppt_x+#ppt_w/2"/>
                                          </p:val>
                                        </p:tav>
                                        <p:tav tm="100000">
                                          <p:val>
                                            <p:strVal val="#ppt_x"/>
                                          </p:val>
                                        </p:tav>
                                      </p:tavLst>
                                    </p:anim>
                                    <p:anim calcmode="lin" valueType="num">
                                      <p:cBhvr>
                                        <p:cTn id="44" dur="500" fill="hold"/>
                                        <p:tgtEl>
                                          <p:spTgt spid="6"/>
                                        </p:tgtEl>
                                        <p:attrNameLst>
                                          <p:attrName>ppt_y</p:attrName>
                                        </p:attrNameLst>
                                      </p:cBhvr>
                                      <p:tavLst>
                                        <p:tav tm="0">
                                          <p:val>
                                            <p:strVal val="#ppt_y"/>
                                          </p:val>
                                        </p:tav>
                                        <p:tav tm="100000">
                                          <p:val>
                                            <p:strVal val="#ppt_y"/>
                                          </p:val>
                                        </p:tav>
                                      </p:tavLst>
                                    </p:anim>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499"/>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1+#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1+#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1+#ppt_w/2"/>
                                          </p:val>
                                        </p:tav>
                                        <p:tav tm="100000">
                                          <p:val>
                                            <p:strVal val="#ppt_x"/>
                                          </p:val>
                                        </p:tav>
                                      </p:tavLst>
                                    </p:anim>
                                    <p:anim calcmode="lin" valueType="num">
                                      <p:cBhvr additive="base">
                                        <p:cTn id="70" dur="500" fill="hold"/>
                                        <p:tgtEl>
                                          <p:spTgt spid="36"/>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17" presetClass="entr" presetSubtype="2"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ppt_x</p:attrName>
                                        </p:attrNameLst>
                                      </p:cBhvr>
                                      <p:tavLst>
                                        <p:tav tm="0">
                                          <p:val>
                                            <p:strVal val="#ppt_x+#ppt_w/2"/>
                                          </p:val>
                                        </p:tav>
                                        <p:tav tm="100000">
                                          <p:val>
                                            <p:strVal val="#ppt_x"/>
                                          </p:val>
                                        </p:tav>
                                      </p:tavLst>
                                    </p:anim>
                                    <p:anim calcmode="lin" valueType="num">
                                      <p:cBhvr>
                                        <p:cTn id="75" dur="500" fill="hold"/>
                                        <p:tgtEl>
                                          <p:spTgt spid="42"/>
                                        </p:tgtEl>
                                        <p:attrNameLst>
                                          <p:attrName>ppt_y</p:attrName>
                                        </p:attrNameLst>
                                      </p:cBhvr>
                                      <p:tavLst>
                                        <p:tav tm="0">
                                          <p:val>
                                            <p:strVal val="#ppt_y"/>
                                          </p:val>
                                        </p:tav>
                                        <p:tav tm="100000">
                                          <p:val>
                                            <p:strVal val="#ppt_y"/>
                                          </p:val>
                                        </p:tav>
                                      </p:tavLst>
                                    </p:anim>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strVal val="#ppt_h"/>
                                          </p:val>
                                        </p:tav>
                                        <p:tav tm="100000">
                                          <p:val>
                                            <p:strVal val="#ppt_h"/>
                                          </p:val>
                                        </p:tav>
                                      </p:tavLst>
                                    </p:anim>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499"/>
                                          </p:stCondLst>
                                        </p:cTn>
                                        <p:tgtEl>
                                          <p:spTgt spid="41"/>
                                        </p:tgtEl>
                                        <p:attrNameLst>
                                          <p:attrName>style.visibility</p:attrName>
                                        </p:attrNameLst>
                                      </p:cBhvr>
                                      <p:to>
                                        <p:strVal val="visible"/>
                                      </p:to>
                                    </p:set>
                                  </p:childTnLst>
                                </p:cTn>
                              </p:par>
                            </p:childTnLst>
                          </p:cTn>
                        </p:par>
                        <p:par>
                          <p:cTn id="81" fill="hold">
                            <p:stCondLst>
                              <p:cond delay="1500"/>
                            </p:stCondLst>
                            <p:childTnLst>
                              <p:par>
                                <p:cTn id="82" presetID="17" presetClass="entr" presetSubtype="4" fill="hold"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ppt_h/2"/>
                                          </p:val>
                                        </p:tav>
                                        <p:tav tm="100000">
                                          <p:val>
                                            <p:strVal val="#ppt_y"/>
                                          </p:val>
                                        </p:tav>
                                      </p:tavLst>
                                    </p:anim>
                                    <p:anim calcmode="lin" valueType="num">
                                      <p:cBhvr>
                                        <p:cTn id="86" dur="500" fill="hold"/>
                                        <p:tgtEl>
                                          <p:spTgt spid="44"/>
                                        </p:tgtEl>
                                        <p:attrNameLst>
                                          <p:attrName>ppt_w</p:attrName>
                                        </p:attrNameLst>
                                      </p:cBhvr>
                                      <p:tavLst>
                                        <p:tav tm="0">
                                          <p:val>
                                            <p:strVal val="#ppt_w"/>
                                          </p:val>
                                        </p:tav>
                                        <p:tav tm="100000">
                                          <p:val>
                                            <p:strVal val="#ppt_w"/>
                                          </p:val>
                                        </p:tav>
                                      </p:tavLst>
                                    </p:anim>
                                    <p:anim calcmode="lin" valueType="num">
                                      <p:cBhvr>
                                        <p:cTn id="87" dur="500" fill="hold"/>
                                        <p:tgtEl>
                                          <p:spTgt spid="44"/>
                                        </p:tgtEl>
                                        <p:attrNameLst>
                                          <p:attrName>ppt_h</p:attrName>
                                        </p:attrNameLst>
                                      </p:cBhvr>
                                      <p:tavLst>
                                        <p:tav tm="0">
                                          <p:val>
                                            <p:fltVal val="0"/>
                                          </p:val>
                                        </p:tav>
                                        <p:tav tm="100000">
                                          <p:val>
                                            <p:strVal val="#ppt_h"/>
                                          </p:val>
                                        </p:tav>
                                      </p:tavLst>
                                    </p:anim>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499"/>
                                          </p:stCondLst>
                                        </p:cTn>
                                        <p:tgtEl>
                                          <p:spTgt spid="40"/>
                                        </p:tgtEl>
                                        <p:attrNameLst>
                                          <p:attrName>style.visibility</p:attrName>
                                        </p:attrNameLst>
                                      </p:cBhvr>
                                      <p:to>
                                        <p:strVal val="visible"/>
                                      </p:to>
                                    </p:set>
                                  </p:childTnLst>
                                </p:cTn>
                              </p:par>
                            </p:childTnLst>
                          </p:cTn>
                        </p:par>
                        <p:par>
                          <p:cTn id="91" fill="hold">
                            <p:stCondLst>
                              <p:cond delay="2500"/>
                            </p:stCondLst>
                            <p:childTnLst>
                              <p:par>
                                <p:cTn id="92" presetID="17" presetClass="entr" presetSubtype="4"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p:cTn id="94" dur="500" fill="hold"/>
                                        <p:tgtEl>
                                          <p:spTgt spid="43"/>
                                        </p:tgtEl>
                                        <p:attrNameLst>
                                          <p:attrName>ppt_x</p:attrName>
                                        </p:attrNameLst>
                                      </p:cBhvr>
                                      <p:tavLst>
                                        <p:tav tm="0">
                                          <p:val>
                                            <p:strVal val="#ppt_x"/>
                                          </p:val>
                                        </p:tav>
                                        <p:tav tm="100000">
                                          <p:val>
                                            <p:strVal val="#ppt_x"/>
                                          </p:val>
                                        </p:tav>
                                      </p:tavLst>
                                    </p:anim>
                                    <p:anim calcmode="lin" valueType="num">
                                      <p:cBhvr>
                                        <p:cTn id="95" dur="500" fill="hold"/>
                                        <p:tgtEl>
                                          <p:spTgt spid="43"/>
                                        </p:tgtEl>
                                        <p:attrNameLst>
                                          <p:attrName>ppt_y</p:attrName>
                                        </p:attrNameLst>
                                      </p:cBhvr>
                                      <p:tavLst>
                                        <p:tav tm="0">
                                          <p:val>
                                            <p:strVal val="#ppt_y+#ppt_h/2"/>
                                          </p:val>
                                        </p:tav>
                                        <p:tav tm="100000">
                                          <p:val>
                                            <p:strVal val="#ppt_y"/>
                                          </p:val>
                                        </p:tav>
                                      </p:tavLst>
                                    </p:anim>
                                    <p:anim calcmode="lin" valueType="num">
                                      <p:cBhvr>
                                        <p:cTn id="96" dur="500" fill="hold"/>
                                        <p:tgtEl>
                                          <p:spTgt spid="43"/>
                                        </p:tgtEl>
                                        <p:attrNameLst>
                                          <p:attrName>ppt_w</p:attrName>
                                        </p:attrNameLst>
                                      </p:cBhvr>
                                      <p:tavLst>
                                        <p:tav tm="0">
                                          <p:val>
                                            <p:strVal val="#ppt_w"/>
                                          </p:val>
                                        </p:tav>
                                        <p:tav tm="100000">
                                          <p:val>
                                            <p:strVal val="#ppt_w"/>
                                          </p:val>
                                        </p:tav>
                                      </p:tavLst>
                                    </p:anim>
                                    <p:anim calcmode="lin" valueType="num">
                                      <p:cBhvr>
                                        <p:cTn id="97" dur="500" fill="hold"/>
                                        <p:tgtEl>
                                          <p:spTgt spid="43"/>
                                        </p:tgtEl>
                                        <p:attrNameLst>
                                          <p:attrName>ppt_h</p:attrName>
                                        </p:attrNameLst>
                                      </p:cBhvr>
                                      <p:tavLst>
                                        <p:tav tm="0">
                                          <p:val>
                                            <p:fltVal val="0"/>
                                          </p:val>
                                        </p:tav>
                                        <p:tav tm="100000">
                                          <p:val>
                                            <p:strVal val="#ppt_h"/>
                                          </p:val>
                                        </p:tav>
                                      </p:tavLst>
                                    </p:anim>
                                  </p:childTnLst>
                                </p:cTn>
                              </p:par>
                            </p:childTnLst>
                          </p:cTn>
                        </p:par>
                        <p:par>
                          <p:cTn id="98" fill="hold">
                            <p:stCondLst>
                              <p:cond delay="3000"/>
                            </p:stCondLst>
                            <p:childTnLst>
                              <p:par>
                                <p:cTn id="99" presetID="1" presetClass="entr" presetSubtype="0" fill="hold" grpId="0" nodeType="afterEffect">
                                  <p:stCondLst>
                                    <p:cond delay="0"/>
                                  </p:stCondLst>
                                  <p:childTnLst>
                                    <p:set>
                                      <p:cBhvr>
                                        <p:cTn id="100" dur="1" fill="hold">
                                          <p:stCondLst>
                                            <p:cond delay="499"/>
                                          </p:stCondLst>
                                        </p:cTn>
                                        <p:tgtEl>
                                          <p:spTgt spid="3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5" presetClass="entr" presetSubtype="10" fill="hold"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checkerboard(across)">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5" presetClass="entr" presetSubtype="10" fill="hold" nodeType="click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checkerboard(across)">
                                      <p:cBhvr>
                                        <p:cTn id="110" dur="500"/>
                                        <p:tgtEl>
                                          <p:spTgt spid="25"/>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dissolve">
                                      <p:cBhvr>
                                        <p:cTn id="115" dur="500"/>
                                        <p:tgtEl>
                                          <p:spTgt spid="45"/>
                                        </p:tgtEl>
                                      </p:cBhvr>
                                    </p:animEffect>
                                  </p:childTnLst>
                                </p:cTn>
                              </p:par>
                            </p:childTnLst>
                          </p:cTn>
                        </p:par>
                      </p:childTnLst>
                    </p:cTn>
                  </p:par>
                  <p:par>
                    <p:cTn id="116" fill="hold">
                      <p:stCondLst>
                        <p:cond delay="indefinite"/>
                      </p:stCondLst>
                      <p:childTnLst>
                        <p:par>
                          <p:cTn id="117" fill="hold">
                            <p:stCondLst>
                              <p:cond delay="0"/>
                            </p:stCondLst>
                            <p:childTnLst>
                              <p:par>
                                <p:cTn id="118" presetID="5" presetClass="entr" presetSubtype="5" fill="hold" grpId="0" nodeType="clickEffect">
                                  <p:stCondLst>
                                    <p:cond delay="0"/>
                                  </p:stCondLst>
                                  <p:childTnLst>
                                    <p:set>
                                      <p:cBhvr>
                                        <p:cTn id="119" dur="1" fill="hold">
                                          <p:stCondLst>
                                            <p:cond delay="0"/>
                                          </p:stCondLst>
                                        </p:cTn>
                                        <p:tgtEl>
                                          <p:spTgt spid="2">
                                            <p:txEl>
                                              <p:pRg st="0" end="0"/>
                                            </p:txEl>
                                          </p:spTgt>
                                        </p:tgtEl>
                                        <p:attrNameLst>
                                          <p:attrName>style.visibility</p:attrName>
                                        </p:attrNameLst>
                                      </p:cBhvr>
                                      <p:to>
                                        <p:strVal val="visible"/>
                                      </p:to>
                                    </p:set>
                                    <p:animEffect transition="in" filter="checkerboard(down)">
                                      <p:cBhvr>
                                        <p:cTn id="120" dur="500"/>
                                        <p:tgtEl>
                                          <p:spTgt spid="2">
                                            <p:txEl>
                                              <p:pRg st="0" end="0"/>
                                            </p:txEl>
                                          </p:spTgt>
                                        </p:tgtEl>
                                      </p:cBhvr>
                                    </p:animEffect>
                                  </p:childTnLst>
                                </p:cTn>
                              </p:par>
                            </p:childTnLst>
                          </p:cTn>
                        </p:par>
                        <p:par>
                          <p:cTn id="121" fill="hold">
                            <p:stCondLst>
                              <p:cond delay="500"/>
                            </p:stCondLst>
                            <p:childTnLst>
                              <p:par>
                                <p:cTn id="122" presetID="17" presetClass="entr" presetSubtype="4" fill="hold" grpId="0" nodeType="afterEffect">
                                  <p:stCondLst>
                                    <p:cond delay="0"/>
                                  </p:stCondLst>
                                  <p:childTnLst>
                                    <p:set>
                                      <p:cBhvr>
                                        <p:cTn id="123" dur="1" fill="hold">
                                          <p:stCondLst>
                                            <p:cond delay="0"/>
                                          </p:stCondLst>
                                        </p:cTn>
                                        <p:tgtEl>
                                          <p:spTgt spid="4"/>
                                        </p:tgtEl>
                                        <p:attrNameLst>
                                          <p:attrName>style.visibility</p:attrName>
                                        </p:attrNameLst>
                                      </p:cBhvr>
                                      <p:to>
                                        <p:strVal val="visible"/>
                                      </p:to>
                                    </p:set>
                                    <p:anim calcmode="lin" valueType="num">
                                      <p:cBhvr>
                                        <p:cTn id="124" dur="500" fill="hold"/>
                                        <p:tgtEl>
                                          <p:spTgt spid="4"/>
                                        </p:tgtEl>
                                        <p:attrNameLst>
                                          <p:attrName>ppt_x</p:attrName>
                                        </p:attrNameLst>
                                      </p:cBhvr>
                                      <p:tavLst>
                                        <p:tav tm="0">
                                          <p:val>
                                            <p:strVal val="#ppt_x"/>
                                          </p:val>
                                        </p:tav>
                                        <p:tav tm="100000">
                                          <p:val>
                                            <p:strVal val="#ppt_x"/>
                                          </p:val>
                                        </p:tav>
                                      </p:tavLst>
                                    </p:anim>
                                    <p:anim calcmode="lin" valueType="num">
                                      <p:cBhvr>
                                        <p:cTn id="125" dur="500" fill="hold"/>
                                        <p:tgtEl>
                                          <p:spTgt spid="4"/>
                                        </p:tgtEl>
                                        <p:attrNameLst>
                                          <p:attrName>ppt_y</p:attrName>
                                        </p:attrNameLst>
                                      </p:cBhvr>
                                      <p:tavLst>
                                        <p:tav tm="0">
                                          <p:val>
                                            <p:strVal val="#ppt_y+#ppt_h/2"/>
                                          </p:val>
                                        </p:tav>
                                        <p:tav tm="100000">
                                          <p:val>
                                            <p:strVal val="#ppt_y"/>
                                          </p:val>
                                        </p:tav>
                                      </p:tavLst>
                                    </p:anim>
                                    <p:anim calcmode="lin" valueType="num">
                                      <p:cBhvr>
                                        <p:cTn id="126" dur="500" fill="hold"/>
                                        <p:tgtEl>
                                          <p:spTgt spid="4"/>
                                        </p:tgtEl>
                                        <p:attrNameLst>
                                          <p:attrName>ppt_w</p:attrName>
                                        </p:attrNameLst>
                                      </p:cBhvr>
                                      <p:tavLst>
                                        <p:tav tm="0">
                                          <p:val>
                                            <p:strVal val="#ppt_w"/>
                                          </p:val>
                                        </p:tav>
                                        <p:tav tm="100000">
                                          <p:val>
                                            <p:strVal val="#ppt_w"/>
                                          </p:val>
                                        </p:tav>
                                      </p:tavLst>
                                    </p:anim>
                                    <p:anim calcmode="lin" valueType="num">
                                      <p:cBhvr>
                                        <p:cTn id="127" dur="500" fill="hold"/>
                                        <p:tgtEl>
                                          <p:spTgt spid="4"/>
                                        </p:tgtEl>
                                        <p:attrNameLst>
                                          <p:attrName>ppt_h</p:attrName>
                                        </p:attrNameLst>
                                      </p:cBhvr>
                                      <p:tavLst>
                                        <p:tav tm="0">
                                          <p:val>
                                            <p:fltVal val="0"/>
                                          </p:val>
                                        </p:tav>
                                        <p:tav tm="100000">
                                          <p:val>
                                            <p:strVal val="#ppt_h"/>
                                          </p:val>
                                        </p:tav>
                                      </p:tavLst>
                                    </p:anim>
                                  </p:childTnLst>
                                </p:cTn>
                              </p:par>
                            </p:childTnLst>
                          </p:cTn>
                        </p:par>
                        <p:par>
                          <p:cTn id="128" fill="hold">
                            <p:stCondLst>
                              <p:cond delay="1000"/>
                            </p:stCondLst>
                            <p:childTnLst>
                              <p:par>
                                <p:cTn id="129" presetID="17" presetClass="entr" presetSubtype="1" fill="hold" nodeType="afterEffect">
                                  <p:stCondLst>
                                    <p:cond delay="0"/>
                                  </p:stCondLst>
                                  <p:childTnLst>
                                    <p:set>
                                      <p:cBhvr>
                                        <p:cTn id="130" dur="1" fill="hold">
                                          <p:stCondLst>
                                            <p:cond delay="0"/>
                                          </p:stCondLst>
                                        </p:cTn>
                                        <p:tgtEl>
                                          <p:spTgt spid="5"/>
                                        </p:tgtEl>
                                        <p:attrNameLst>
                                          <p:attrName>style.visibility</p:attrName>
                                        </p:attrNameLst>
                                      </p:cBhvr>
                                      <p:to>
                                        <p:strVal val="visible"/>
                                      </p:to>
                                    </p:set>
                                    <p:anim calcmode="lin" valueType="num">
                                      <p:cBhvr>
                                        <p:cTn id="131" dur="500" fill="hold"/>
                                        <p:tgtEl>
                                          <p:spTgt spid="5"/>
                                        </p:tgtEl>
                                        <p:attrNameLst>
                                          <p:attrName>ppt_x</p:attrName>
                                        </p:attrNameLst>
                                      </p:cBhvr>
                                      <p:tavLst>
                                        <p:tav tm="0">
                                          <p:val>
                                            <p:strVal val="#ppt_x"/>
                                          </p:val>
                                        </p:tav>
                                        <p:tav tm="100000">
                                          <p:val>
                                            <p:strVal val="#ppt_x"/>
                                          </p:val>
                                        </p:tav>
                                      </p:tavLst>
                                    </p:anim>
                                    <p:anim calcmode="lin" valueType="num">
                                      <p:cBhvr>
                                        <p:cTn id="132" dur="500" fill="hold"/>
                                        <p:tgtEl>
                                          <p:spTgt spid="5"/>
                                        </p:tgtEl>
                                        <p:attrNameLst>
                                          <p:attrName>ppt_y</p:attrName>
                                        </p:attrNameLst>
                                      </p:cBhvr>
                                      <p:tavLst>
                                        <p:tav tm="0">
                                          <p:val>
                                            <p:strVal val="#ppt_y-#ppt_h/2"/>
                                          </p:val>
                                        </p:tav>
                                        <p:tav tm="100000">
                                          <p:val>
                                            <p:strVal val="#ppt_y"/>
                                          </p:val>
                                        </p:tav>
                                      </p:tavLst>
                                    </p:anim>
                                    <p:anim calcmode="lin" valueType="num">
                                      <p:cBhvr>
                                        <p:cTn id="133" dur="500" fill="hold"/>
                                        <p:tgtEl>
                                          <p:spTgt spid="5"/>
                                        </p:tgtEl>
                                        <p:attrNameLst>
                                          <p:attrName>ppt_w</p:attrName>
                                        </p:attrNameLst>
                                      </p:cBhvr>
                                      <p:tavLst>
                                        <p:tav tm="0">
                                          <p:val>
                                            <p:strVal val="#ppt_w"/>
                                          </p:val>
                                        </p:tav>
                                        <p:tav tm="100000">
                                          <p:val>
                                            <p:strVal val="#ppt_w"/>
                                          </p:val>
                                        </p:tav>
                                      </p:tavLst>
                                    </p:anim>
                                    <p:anim calcmode="lin" valueType="num">
                                      <p:cBhvr>
                                        <p:cTn id="13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6" presetClass="entr" presetSubtype="42"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barn(outHorizontal)">
                                      <p:cBhvr>
                                        <p:cTn id="139" dur="500"/>
                                        <p:tgtEl>
                                          <p:spTgt spid="48"/>
                                        </p:tgtEl>
                                      </p:cBhvr>
                                    </p:animEffect>
                                  </p:childTnLst>
                                </p:cTn>
                              </p:par>
                            </p:childTnLst>
                          </p:cTn>
                        </p:par>
                        <p:par>
                          <p:cTn id="140" fill="hold">
                            <p:stCondLst>
                              <p:cond delay="500"/>
                            </p:stCondLst>
                            <p:childTnLst>
                              <p:par>
                                <p:cTn id="141" presetID="17" presetClass="entr" presetSubtype="1" fill="hold" nodeType="afterEffect">
                                  <p:stCondLst>
                                    <p:cond delay="0"/>
                                  </p:stCondLst>
                                  <p:childTnLst>
                                    <p:set>
                                      <p:cBhvr>
                                        <p:cTn id="142" dur="1" fill="hold">
                                          <p:stCondLst>
                                            <p:cond delay="0"/>
                                          </p:stCondLst>
                                        </p:cTn>
                                        <p:tgtEl>
                                          <p:spTgt spid="15"/>
                                        </p:tgtEl>
                                        <p:attrNameLst>
                                          <p:attrName>style.visibility</p:attrName>
                                        </p:attrNameLst>
                                      </p:cBhvr>
                                      <p:to>
                                        <p:strVal val="visible"/>
                                      </p:to>
                                    </p:set>
                                    <p:anim calcmode="lin" valueType="num">
                                      <p:cBhvr>
                                        <p:cTn id="143" dur="500" fill="hold"/>
                                        <p:tgtEl>
                                          <p:spTgt spid="15"/>
                                        </p:tgtEl>
                                        <p:attrNameLst>
                                          <p:attrName>ppt_x</p:attrName>
                                        </p:attrNameLst>
                                      </p:cBhvr>
                                      <p:tavLst>
                                        <p:tav tm="0">
                                          <p:val>
                                            <p:strVal val="#ppt_x"/>
                                          </p:val>
                                        </p:tav>
                                        <p:tav tm="100000">
                                          <p:val>
                                            <p:strVal val="#ppt_x"/>
                                          </p:val>
                                        </p:tav>
                                      </p:tavLst>
                                    </p:anim>
                                    <p:anim calcmode="lin" valueType="num">
                                      <p:cBhvr>
                                        <p:cTn id="144" dur="500" fill="hold"/>
                                        <p:tgtEl>
                                          <p:spTgt spid="15"/>
                                        </p:tgtEl>
                                        <p:attrNameLst>
                                          <p:attrName>ppt_y</p:attrName>
                                        </p:attrNameLst>
                                      </p:cBhvr>
                                      <p:tavLst>
                                        <p:tav tm="0">
                                          <p:val>
                                            <p:strVal val="#ppt_y-#ppt_h/2"/>
                                          </p:val>
                                        </p:tav>
                                        <p:tav tm="100000">
                                          <p:val>
                                            <p:strVal val="#ppt_y"/>
                                          </p:val>
                                        </p:tav>
                                      </p:tavLst>
                                    </p:anim>
                                    <p:anim calcmode="lin" valueType="num">
                                      <p:cBhvr>
                                        <p:cTn id="145" dur="500" fill="hold"/>
                                        <p:tgtEl>
                                          <p:spTgt spid="15"/>
                                        </p:tgtEl>
                                        <p:attrNameLst>
                                          <p:attrName>ppt_w</p:attrName>
                                        </p:attrNameLst>
                                      </p:cBhvr>
                                      <p:tavLst>
                                        <p:tav tm="0">
                                          <p:val>
                                            <p:strVal val="#ppt_w"/>
                                          </p:val>
                                        </p:tav>
                                        <p:tav tm="100000">
                                          <p:val>
                                            <p:strVal val="#ppt_w"/>
                                          </p:val>
                                        </p:tav>
                                      </p:tavLst>
                                    </p:anim>
                                    <p:anim calcmode="lin" valueType="num">
                                      <p:cBhvr>
                                        <p:cTn id="146" dur="500" fill="hold"/>
                                        <p:tgtEl>
                                          <p:spTgt spid="15"/>
                                        </p:tgtEl>
                                        <p:attrNameLst>
                                          <p:attrName>ppt_h</p:attrName>
                                        </p:attrNameLst>
                                      </p:cBhvr>
                                      <p:tavLst>
                                        <p:tav tm="0">
                                          <p:val>
                                            <p:fltVal val="0"/>
                                          </p:val>
                                        </p:tav>
                                        <p:tav tm="100000">
                                          <p:val>
                                            <p:strVal val="#ppt_h"/>
                                          </p:val>
                                        </p:tav>
                                      </p:tavLst>
                                    </p:anim>
                                  </p:childTnLst>
                                </p:cTn>
                              </p:par>
                            </p:childTnLst>
                          </p:cTn>
                        </p:par>
                        <p:par>
                          <p:cTn id="147" fill="hold">
                            <p:stCondLst>
                              <p:cond delay="1000"/>
                            </p:stCondLst>
                            <p:childTnLst>
                              <p:par>
                                <p:cTn id="148" presetID="17" presetClass="entr" presetSubtype="1" fill="hold" nodeType="afterEffect">
                                  <p:stCondLst>
                                    <p:cond delay="0"/>
                                  </p:stCondLst>
                                  <p:childTnLst>
                                    <p:set>
                                      <p:cBhvr>
                                        <p:cTn id="149" dur="1" fill="hold">
                                          <p:stCondLst>
                                            <p:cond delay="0"/>
                                          </p:stCondLst>
                                        </p:cTn>
                                        <p:tgtEl>
                                          <p:spTgt spid="16"/>
                                        </p:tgtEl>
                                        <p:attrNameLst>
                                          <p:attrName>style.visibility</p:attrName>
                                        </p:attrNameLst>
                                      </p:cBhvr>
                                      <p:to>
                                        <p:strVal val="visible"/>
                                      </p:to>
                                    </p:set>
                                    <p:anim calcmode="lin" valueType="num">
                                      <p:cBhvr>
                                        <p:cTn id="150" dur="500" fill="hold"/>
                                        <p:tgtEl>
                                          <p:spTgt spid="16"/>
                                        </p:tgtEl>
                                        <p:attrNameLst>
                                          <p:attrName>ppt_x</p:attrName>
                                        </p:attrNameLst>
                                      </p:cBhvr>
                                      <p:tavLst>
                                        <p:tav tm="0">
                                          <p:val>
                                            <p:strVal val="#ppt_x"/>
                                          </p:val>
                                        </p:tav>
                                        <p:tav tm="100000">
                                          <p:val>
                                            <p:strVal val="#ppt_x"/>
                                          </p:val>
                                        </p:tav>
                                      </p:tavLst>
                                    </p:anim>
                                    <p:anim calcmode="lin" valueType="num">
                                      <p:cBhvr>
                                        <p:cTn id="151" dur="500" fill="hold"/>
                                        <p:tgtEl>
                                          <p:spTgt spid="16"/>
                                        </p:tgtEl>
                                        <p:attrNameLst>
                                          <p:attrName>ppt_y</p:attrName>
                                        </p:attrNameLst>
                                      </p:cBhvr>
                                      <p:tavLst>
                                        <p:tav tm="0">
                                          <p:val>
                                            <p:strVal val="#ppt_y-#ppt_h/2"/>
                                          </p:val>
                                        </p:tav>
                                        <p:tav tm="100000">
                                          <p:val>
                                            <p:strVal val="#ppt_y"/>
                                          </p:val>
                                        </p:tav>
                                      </p:tavLst>
                                    </p:anim>
                                    <p:anim calcmode="lin" valueType="num">
                                      <p:cBhvr>
                                        <p:cTn id="152" dur="500" fill="hold"/>
                                        <p:tgtEl>
                                          <p:spTgt spid="16"/>
                                        </p:tgtEl>
                                        <p:attrNameLst>
                                          <p:attrName>ppt_w</p:attrName>
                                        </p:attrNameLst>
                                      </p:cBhvr>
                                      <p:tavLst>
                                        <p:tav tm="0">
                                          <p:val>
                                            <p:strVal val="#ppt_w"/>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animBg="1" autoUpdateAnimBg="0"/>
      <p:bldP spid="7" grpId="0" autoUpdateAnimBg="0"/>
      <p:bldP spid="8" grpId="0" autoUpdateAnimBg="0"/>
      <p:bldP spid="9" grpId="0" autoUpdateAnimBg="0"/>
      <p:bldP spid="39" grpId="0" autoUpdateAnimBg="0"/>
      <p:bldP spid="40" grpId="0" autoUpdateAnimBg="0"/>
      <p:bldP spid="41" grpId="0" autoUpdateAnimBg="0"/>
      <p:bldP spid="46" grpId="0" autoUpdateAnimBg="0"/>
      <p:bldP spid="47" grpId="0" autoUpdateAnimBg="0"/>
      <p:bldP spid="48"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830F0B-D7D6-42BD-8637-8085038E493A}"/>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D3E85409-0222-4555-BB85-FA933EE27507}"/>
              </a:ext>
            </a:extLst>
          </p:cNvPr>
          <p:cNvSpPr txBox="1">
            <a:spLocks noChangeArrowheads="1"/>
          </p:cNvSpPr>
          <p:nvPr/>
        </p:nvSpPr>
        <p:spPr>
          <a:xfrm>
            <a:off x="685800" y="847507"/>
            <a:ext cx="7772400" cy="6764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卡诺定理推论一</a:t>
            </a:r>
          </a:p>
        </p:txBody>
      </p:sp>
      <p:sp>
        <p:nvSpPr>
          <p:cNvPr id="4" name="Rectangle 3">
            <a:extLst>
              <a:ext uri="{FF2B5EF4-FFF2-40B4-BE49-F238E27FC236}">
                <a16:creationId xmlns:a16="http://schemas.microsoft.com/office/drawing/2014/main" id="{77FE7382-E808-4C3D-8F99-385796DDCDC0}"/>
              </a:ext>
            </a:extLst>
          </p:cNvPr>
          <p:cNvSpPr txBox="1">
            <a:spLocks noChangeArrowheads="1"/>
          </p:cNvSpPr>
          <p:nvPr/>
        </p:nvSpPr>
        <p:spPr>
          <a:xfrm>
            <a:off x="495303" y="1403350"/>
            <a:ext cx="8572497" cy="106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Tx/>
              <a:buNone/>
            </a:pP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在两个不同温度的</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恒温热源间</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工作的一切</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可逆热机</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，具有</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相同的热效率</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，且</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与工质的性质无关</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grpSp>
        <p:nvGrpSpPr>
          <p:cNvPr id="5" name="Group 45">
            <a:extLst>
              <a:ext uri="{FF2B5EF4-FFF2-40B4-BE49-F238E27FC236}">
                <a16:creationId xmlns:a16="http://schemas.microsoft.com/office/drawing/2014/main" id="{FC43F127-DCD1-4835-87E8-C8E041693EC7}"/>
              </a:ext>
            </a:extLst>
          </p:cNvPr>
          <p:cNvGrpSpPr>
            <a:grpSpLocks/>
          </p:cNvGrpSpPr>
          <p:nvPr/>
        </p:nvGrpSpPr>
        <p:grpSpPr bwMode="auto">
          <a:xfrm>
            <a:off x="5904482" y="2581275"/>
            <a:ext cx="2286000" cy="4048125"/>
            <a:chOff x="3744" y="1536"/>
            <a:chExt cx="1440" cy="2550"/>
          </a:xfrm>
        </p:grpSpPr>
        <p:sp>
          <p:nvSpPr>
            <p:cNvPr id="6" name="Line 6">
              <a:extLst>
                <a:ext uri="{FF2B5EF4-FFF2-40B4-BE49-F238E27FC236}">
                  <a16:creationId xmlns:a16="http://schemas.microsoft.com/office/drawing/2014/main" id="{E14784D8-60D3-4727-8E69-FEFD0318B4BE}"/>
                </a:ext>
              </a:extLst>
            </p:cNvPr>
            <p:cNvSpPr>
              <a:spLocks noChangeShapeType="1"/>
            </p:cNvSpPr>
            <p:nvPr/>
          </p:nvSpPr>
          <p:spPr bwMode="auto">
            <a:xfrm>
              <a:off x="3744" y="1748"/>
              <a:ext cx="0" cy="26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4B75C6E3-DA11-4E03-9ED4-0700B754E6F4}"/>
                </a:ext>
              </a:extLst>
            </p:cNvPr>
            <p:cNvSpPr>
              <a:spLocks noChangeShapeType="1"/>
            </p:cNvSpPr>
            <p:nvPr/>
          </p:nvSpPr>
          <p:spPr bwMode="auto">
            <a:xfrm>
              <a:off x="3744" y="2016"/>
              <a:ext cx="144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D9F64A27-1A12-4E66-91B4-EB2CBB46C250}"/>
                </a:ext>
              </a:extLst>
            </p:cNvPr>
            <p:cNvSpPr>
              <a:spLocks noChangeShapeType="1"/>
            </p:cNvSpPr>
            <p:nvPr/>
          </p:nvSpPr>
          <p:spPr bwMode="auto">
            <a:xfrm flipV="1">
              <a:off x="5184" y="1728"/>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610D1DF5-923E-4B3A-A1CD-CC132A412A0C}"/>
                </a:ext>
              </a:extLst>
            </p:cNvPr>
            <p:cNvSpPr>
              <a:spLocks noChangeShapeType="1"/>
            </p:cNvSpPr>
            <p:nvPr/>
          </p:nvSpPr>
          <p:spPr bwMode="auto">
            <a:xfrm>
              <a:off x="3792" y="3744"/>
              <a:ext cx="0" cy="265"/>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0">
              <a:extLst>
                <a:ext uri="{FF2B5EF4-FFF2-40B4-BE49-F238E27FC236}">
                  <a16:creationId xmlns:a16="http://schemas.microsoft.com/office/drawing/2014/main" id="{480B7D3B-58EA-4951-B41C-575D3B0815F9}"/>
                </a:ext>
              </a:extLst>
            </p:cNvPr>
            <p:cNvSpPr>
              <a:spLocks noChangeShapeType="1"/>
            </p:cNvSpPr>
            <p:nvPr/>
          </p:nvSpPr>
          <p:spPr bwMode="auto">
            <a:xfrm>
              <a:off x="3792" y="3744"/>
              <a:ext cx="1392"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1">
              <a:extLst>
                <a:ext uri="{FF2B5EF4-FFF2-40B4-BE49-F238E27FC236}">
                  <a16:creationId xmlns:a16="http://schemas.microsoft.com/office/drawing/2014/main" id="{9B98B708-20F3-43BF-8B22-4FC1ABAA536C}"/>
                </a:ext>
              </a:extLst>
            </p:cNvPr>
            <p:cNvSpPr>
              <a:spLocks noChangeShapeType="1"/>
            </p:cNvSpPr>
            <p:nvPr/>
          </p:nvSpPr>
          <p:spPr bwMode="auto">
            <a:xfrm>
              <a:off x="5184" y="3744"/>
              <a:ext cx="0" cy="263"/>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2">
              <a:extLst>
                <a:ext uri="{FF2B5EF4-FFF2-40B4-BE49-F238E27FC236}">
                  <a16:creationId xmlns:a16="http://schemas.microsoft.com/office/drawing/2014/main" id="{5D335987-9D61-46B5-AD54-A07F29B5016A}"/>
                </a:ext>
              </a:extLst>
            </p:cNvPr>
            <p:cNvSpPr>
              <a:spLocks noChangeArrowheads="1"/>
            </p:cNvSpPr>
            <p:nvPr/>
          </p:nvSpPr>
          <p:spPr bwMode="auto">
            <a:xfrm>
              <a:off x="4320" y="1536"/>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800" b="1" i="0" u="none" strike="noStrike" kern="1200" cap="none" spc="0" normalizeH="0" baseline="-2500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sz="2800"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3">
              <a:extLst>
                <a:ext uri="{FF2B5EF4-FFF2-40B4-BE49-F238E27FC236}">
                  <a16:creationId xmlns:a16="http://schemas.microsoft.com/office/drawing/2014/main" id="{4BB7272D-6B3E-49C2-A5A4-5A6AB973ACD1}"/>
                </a:ext>
              </a:extLst>
            </p:cNvPr>
            <p:cNvSpPr>
              <a:spLocks noChangeArrowheads="1"/>
            </p:cNvSpPr>
            <p:nvPr/>
          </p:nvSpPr>
          <p:spPr bwMode="auto">
            <a:xfrm>
              <a:off x="4339" y="3750"/>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800"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sz="2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4" name="Group 51">
            <a:extLst>
              <a:ext uri="{FF2B5EF4-FFF2-40B4-BE49-F238E27FC236}">
                <a16:creationId xmlns:a16="http://schemas.microsoft.com/office/drawing/2014/main" id="{18E683F7-25A7-45E7-B51A-4D5D69673BC9}"/>
              </a:ext>
            </a:extLst>
          </p:cNvPr>
          <p:cNvGrpSpPr>
            <a:grpSpLocks/>
          </p:cNvGrpSpPr>
          <p:nvPr/>
        </p:nvGrpSpPr>
        <p:grpSpPr bwMode="auto">
          <a:xfrm>
            <a:off x="6133082" y="4410075"/>
            <a:ext cx="914400" cy="669925"/>
            <a:chOff x="3888" y="2688"/>
            <a:chExt cx="576" cy="422"/>
          </a:xfrm>
        </p:grpSpPr>
        <p:sp>
          <p:nvSpPr>
            <p:cNvPr id="15" name="Rectangle 14">
              <a:extLst>
                <a:ext uri="{FF2B5EF4-FFF2-40B4-BE49-F238E27FC236}">
                  <a16:creationId xmlns:a16="http://schemas.microsoft.com/office/drawing/2014/main" id="{5D0A7DFC-660F-4F54-AFDC-732C0837061A}"/>
                </a:ext>
              </a:extLst>
            </p:cNvPr>
            <p:cNvSpPr>
              <a:spLocks noChangeArrowheads="1"/>
            </p:cNvSpPr>
            <p:nvPr/>
          </p:nvSpPr>
          <p:spPr bwMode="auto">
            <a:xfrm>
              <a:off x="3936" y="2688"/>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Oval 16">
              <a:extLst>
                <a:ext uri="{FF2B5EF4-FFF2-40B4-BE49-F238E27FC236}">
                  <a16:creationId xmlns:a16="http://schemas.microsoft.com/office/drawing/2014/main" id="{6447E0D8-6647-40F7-95F3-0EFEB56C0992}"/>
                </a:ext>
              </a:extLst>
            </p:cNvPr>
            <p:cNvSpPr>
              <a:spLocks noChangeAspect="1" noChangeArrowheads="1"/>
            </p:cNvSpPr>
            <p:nvPr/>
          </p:nvSpPr>
          <p:spPr bwMode="auto">
            <a:xfrm>
              <a:off x="3888" y="2688"/>
              <a:ext cx="422" cy="422"/>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7" name="Group 52">
            <a:extLst>
              <a:ext uri="{FF2B5EF4-FFF2-40B4-BE49-F238E27FC236}">
                <a16:creationId xmlns:a16="http://schemas.microsoft.com/office/drawing/2014/main" id="{02525B7A-EF43-4292-A29D-9C62C4EBAB60}"/>
              </a:ext>
            </a:extLst>
          </p:cNvPr>
          <p:cNvGrpSpPr>
            <a:grpSpLocks/>
          </p:cNvGrpSpPr>
          <p:nvPr/>
        </p:nvGrpSpPr>
        <p:grpSpPr bwMode="auto">
          <a:xfrm>
            <a:off x="7352282" y="4410075"/>
            <a:ext cx="914400" cy="669925"/>
            <a:chOff x="4656" y="2688"/>
            <a:chExt cx="576" cy="422"/>
          </a:xfrm>
        </p:grpSpPr>
        <p:sp>
          <p:nvSpPr>
            <p:cNvPr id="18" name="Rectangle 15">
              <a:extLst>
                <a:ext uri="{FF2B5EF4-FFF2-40B4-BE49-F238E27FC236}">
                  <a16:creationId xmlns:a16="http://schemas.microsoft.com/office/drawing/2014/main" id="{8C5F08A3-ECBD-4D90-82DE-BA7DE1640901}"/>
                </a:ext>
              </a:extLst>
            </p:cNvPr>
            <p:cNvSpPr>
              <a:spLocks noChangeArrowheads="1"/>
            </p:cNvSpPr>
            <p:nvPr/>
          </p:nvSpPr>
          <p:spPr bwMode="auto">
            <a:xfrm>
              <a:off x="4704" y="2688"/>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Oval 17">
              <a:extLst>
                <a:ext uri="{FF2B5EF4-FFF2-40B4-BE49-F238E27FC236}">
                  <a16:creationId xmlns:a16="http://schemas.microsoft.com/office/drawing/2014/main" id="{B75EDEF6-527A-463C-B613-1E2D0D317492}"/>
                </a:ext>
              </a:extLst>
            </p:cNvPr>
            <p:cNvSpPr>
              <a:spLocks noChangeAspect="1" noChangeArrowheads="1"/>
            </p:cNvSpPr>
            <p:nvPr/>
          </p:nvSpPr>
          <p:spPr bwMode="auto">
            <a:xfrm>
              <a:off x="4656" y="2688"/>
              <a:ext cx="422" cy="422"/>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 name="Line 18">
            <a:extLst>
              <a:ext uri="{FF2B5EF4-FFF2-40B4-BE49-F238E27FC236}">
                <a16:creationId xmlns:a16="http://schemas.microsoft.com/office/drawing/2014/main" id="{E027FD77-C24F-4D24-9474-3F4100A906DF}"/>
              </a:ext>
            </a:extLst>
          </p:cNvPr>
          <p:cNvSpPr>
            <a:spLocks noChangeShapeType="1"/>
          </p:cNvSpPr>
          <p:nvPr/>
        </p:nvSpPr>
        <p:spPr bwMode="auto">
          <a:xfrm>
            <a:off x="6437882" y="3343275"/>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9">
            <a:extLst>
              <a:ext uri="{FF2B5EF4-FFF2-40B4-BE49-F238E27FC236}">
                <a16:creationId xmlns:a16="http://schemas.microsoft.com/office/drawing/2014/main" id="{F403BDB7-0114-4CD7-9F8C-266C3731F5FF}"/>
              </a:ext>
            </a:extLst>
          </p:cNvPr>
          <p:cNvSpPr>
            <a:spLocks noChangeShapeType="1"/>
          </p:cNvSpPr>
          <p:nvPr/>
        </p:nvSpPr>
        <p:spPr bwMode="auto">
          <a:xfrm>
            <a:off x="6437882" y="5092700"/>
            <a:ext cx="0" cy="993775"/>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0">
            <a:extLst>
              <a:ext uri="{FF2B5EF4-FFF2-40B4-BE49-F238E27FC236}">
                <a16:creationId xmlns:a16="http://schemas.microsoft.com/office/drawing/2014/main" id="{098FD24D-FCB8-4BBB-9CA7-AB547719FC85}"/>
              </a:ext>
            </a:extLst>
          </p:cNvPr>
          <p:cNvSpPr>
            <a:spLocks noChangeShapeType="1"/>
          </p:cNvSpPr>
          <p:nvPr/>
        </p:nvSpPr>
        <p:spPr bwMode="auto">
          <a:xfrm rot="10800000" flipV="1">
            <a:off x="7657082" y="3343275"/>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1">
            <a:extLst>
              <a:ext uri="{FF2B5EF4-FFF2-40B4-BE49-F238E27FC236}">
                <a16:creationId xmlns:a16="http://schemas.microsoft.com/office/drawing/2014/main" id="{3EFD84FD-79DF-44DE-A7D8-1D68B96BE2BE}"/>
              </a:ext>
            </a:extLst>
          </p:cNvPr>
          <p:cNvSpPr>
            <a:spLocks noChangeShapeType="1"/>
          </p:cNvSpPr>
          <p:nvPr/>
        </p:nvSpPr>
        <p:spPr bwMode="auto">
          <a:xfrm rot="10800000" flipV="1">
            <a:off x="7655495" y="5091113"/>
            <a:ext cx="0" cy="993775"/>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3">
            <a:extLst>
              <a:ext uri="{FF2B5EF4-FFF2-40B4-BE49-F238E27FC236}">
                <a16:creationId xmlns:a16="http://schemas.microsoft.com/office/drawing/2014/main" id="{653D40F1-C280-4291-AB3D-3A97F6B84097}"/>
              </a:ext>
            </a:extLst>
          </p:cNvPr>
          <p:cNvSpPr>
            <a:spLocks noChangeArrowheads="1"/>
          </p:cNvSpPr>
          <p:nvPr/>
        </p:nvSpPr>
        <p:spPr bwMode="auto">
          <a:xfrm>
            <a:off x="6437882" y="3571875"/>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4">
            <a:extLst>
              <a:ext uri="{FF2B5EF4-FFF2-40B4-BE49-F238E27FC236}">
                <a16:creationId xmlns:a16="http://schemas.microsoft.com/office/drawing/2014/main" id="{9D2AB086-F606-4788-9DAA-0FD015650843}"/>
              </a:ext>
            </a:extLst>
          </p:cNvPr>
          <p:cNvSpPr>
            <a:spLocks noChangeArrowheads="1"/>
          </p:cNvSpPr>
          <p:nvPr/>
        </p:nvSpPr>
        <p:spPr bwMode="auto">
          <a:xfrm>
            <a:off x="7657082" y="3571875"/>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800" b="1" i="0" u="none" strike="noStrike" kern="1200" cap="none" spc="0" normalizeH="0" baseline="30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5">
            <a:extLst>
              <a:ext uri="{FF2B5EF4-FFF2-40B4-BE49-F238E27FC236}">
                <a16:creationId xmlns:a16="http://schemas.microsoft.com/office/drawing/2014/main" id="{50F6C68D-9C18-4DB6-89A3-733263200EDC}"/>
              </a:ext>
            </a:extLst>
          </p:cNvPr>
          <p:cNvSpPr>
            <a:spLocks noChangeArrowheads="1"/>
          </p:cNvSpPr>
          <p:nvPr/>
        </p:nvSpPr>
        <p:spPr bwMode="auto">
          <a:xfrm>
            <a:off x="6437882" y="5172075"/>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6">
            <a:extLst>
              <a:ext uri="{FF2B5EF4-FFF2-40B4-BE49-F238E27FC236}">
                <a16:creationId xmlns:a16="http://schemas.microsoft.com/office/drawing/2014/main" id="{4B941E91-3578-4226-8B32-317D728E4EC7}"/>
              </a:ext>
            </a:extLst>
          </p:cNvPr>
          <p:cNvSpPr>
            <a:spLocks noChangeArrowheads="1"/>
          </p:cNvSpPr>
          <p:nvPr/>
        </p:nvSpPr>
        <p:spPr bwMode="auto">
          <a:xfrm>
            <a:off x="7733282" y="5172075"/>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1" i="0" u="none" strike="noStrike" kern="1200" cap="none" spc="0" normalizeH="0" baseline="30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27">
            <a:extLst>
              <a:ext uri="{FF2B5EF4-FFF2-40B4-BE49-F238E27FC236}">
                <a16:creationId xmlns:a16="http://schemas.microsoft.com/office/drawing/2014/main" id="{27084BF8-6FCF-40F5-ADD7-CE7A6BA1E9FC}"/>
              </a:ext>
            </a:extLst>
          </p:cNvPr>
          <p:cNvSpPr>
            <a:spLocks noChangeArrowheads="1"/>
          </p:cNvSpPr>
          <p:nvPr/>
        </p:nvSpPr>
        <p:spPr bwMode="auto">
          <a:xfrm>
            <a:off x="6590282" y="4105275"/>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R1</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29">
            <a:extLst>
              <a:ext uri="{FF2B5EF4-FFF2-40B4-BE49-F238E27FC236}">
                <a16:creationId xmlns:a16="http://schemas.microsoft.com/office/drawing/2014/main" id="{95B18A08-1AC3-4C8F-81E2-2FFE5FD5A0BA}"/>
              </a:ext>
            </a:extLst>
          </p:cNvPr>
          <p:cNvSpPr>
            <a:spLocks noChangeArrowheads="1"/>
          </p:cNvSpPr>
          <p:nvPr/>
        </p:nvSpPr>
        <p:spPr bwMode="auto">
          <a:xfrm>
            <a:off x="532383" y="2868613"/>
            <a:ext cx="411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求证： </a:t>
            </a:r>
            <a:r>
              <a:rPr kumimoji="0" lang="zh-CN" altLang="en-US"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R1 </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tR2 </a:t>
            </a:r>
          </a:p>
        </p:txBody>
      </p:sp>
      <p:sp>
        <p:nvSpPr>
          <p:cNvPr id="30" name="Rectangle 30">
            <a:extLst>
              <a:ext uri="{FF2B5EF4-FFF2-40B4-BE49-F238E27FC236}">
                <a16:creationId xmlns:a16="http://schemas.microsoft.com/office/drawing/2014/main" id="{9365A580-44A7-417F-A6E1-4F2A6C1ACDDF}"/>
              </a:ext>
            </a:extLst>
          </p:cNvPr>
          <p:cNvSpPr>
            <a:spLocks noChangeArrowheads="1"/>
          </p:cNvSpPr>
          <p:nvPr/>
        </p:nvSpPr>
        <p:spPr bwMode="auto">
          <a:xfrm>
            <a:off x="609600" y="3606038"/>
            <a:ext cx="2286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由卡诺定理</a:t>
            </a:r>
            <a:endParaRPr kumimoji="0"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Rectangle 33">
            <a:extLst>
              <a:ext uri="{FF2B5EF4-FFF2-40B4-BE49-F238E27FC236}">
                <a16:creationId xmlns:a16="http://schemas.microsoft.com/office/drawing/2014/main" id="{CCB89078-50A5-4597-AE71-436C7BFCBBA7}"/>
              </a:ext>
            </a:extLst>
          </p:cNvPr>
          <p:cNvSpPr>
            <a:spLocks noChangeArrowheads="1"/>
          </p:cNvSpPr>
          <p:nvPr/>
        </p:nvSpPr>
        <p:spPr bwMode="auto">
          <a:xfrm>
            <a:off x="609600" y="4189412"/>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R1 </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tR2             </a:t>
            </a: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R2 </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tR1 </a:t>
            </a:r>
          </a:p>
        </p:txBody>
      </p:sp>
      <p:sp>
        <p:nvSpPr>
          <p:cNvPr id="32" name="Line 36">
            <a:extLst>
              <a:ext uri="{FF2B5EF4-FFF2-40B4-BE49-F238E27FC236}">
                <a16:creationId xmlns:a16="http://schemas.microsoft.com/office/drawing/2014/main" id="{0131CE86-190D-4A9A-8F9A-AE14DA5F6C97}"/>
              </a:ext>
            </a:extLst>
          </p:cNvPr>
          <p:cNvSpPr>
            <a:spLocks noChangeShapeType="1"/>
          </p:cNvSpPr>
          <p:nvPr/>
        </p:nvSpPr>
        <p:spPr bwMode="auto">
          <a:xfrm>
            <a:off x="6818882" y="4714875"/>
            <a:ext cx="4572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7">
            <a:extLst>
              <a:ext uri="{FF2B5EF4-FFF2-40B4-BE49-F238E27FC236}">
                <a16:creationId xmlns:a16="http://schemas.microsoft.com/office/drawing/2014/main" id="{F3CC2D37-C2F2-4257-80BB-E6AEDA062614}"/>
              </a:ext>
            </a:extLst>
          </p:cNvPr>
          <p:cNvSpPr>
            <a:spLocks noChangeShapeType="1"/>
          </p:cNvSpPr>
          <p:nvPr/>
        </p:nvSpPr>
        <p:spPr bwMode="auto">
          <a:xfrm>
            <a:off x="8038082" y="4714875"/>
            <a:ext cx="4572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Rectangle 38">
            <a:extLst>
              <a:ext uri="{FF2B5EF4-FFF2-40B4-BE49-F238E27FC236}">
                <a16:creationId xmlns:a16="http://schemas.microsoft.com/office/drawing/2014/main" id="{653817D4-940A-404D-B24E-048F2430096A}"/>
              </a:ext>
            </a:extLst>
          </p:cNvPr>
          <p:cNvSpPr>
            <a:spLocks noChangeArrowheads="1"/>
          </p:cNvSpPr>
          <p:nvPr/>
        </p:nvSpPr>
        <p:spPr bwMode="auto">
          <a:xfrm>
            <a:off x="7885682" y="4105275"/>
            <a:ext cx="114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R2</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39">
            <a:extLst>
              <a:ext uri="{FF2B5EF4-FFF2-40B4-BE49-F238E27FC236}">
                <a16:creationId xmlns:a16="http://schemas.microsoft.com/office/drawing/2014/main" id="{C5FD4C63-29DA-4214-80DD-9A7546B739BE}"/>
              </a:ext>
            </a:extLst>
          </p:cNvPr>
          <p:cNvSpPr>
            <a:spLocks noChangeShapeType="1"/>
          </p:cNvSpPr>
          <p:nvPr/>
        </p:nvSpPr>
        <p:spPr bwMode="auto">
          <a:xfrm rot="600000" flipH="1">
            <a:off x="1334518" y="4270344"/>
            <a:ext cx="76200" cy="4572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40">
            <a:extLst>
              <a:ext uri="{FF2B5EF4-FFF2-40B4-BE49-F238E27FC236}">
                <a16:creationId xmlns:a16="http://schemas.microsoft.com/office/drawing/2014/main" id="{94AD0B99-514B-4157-BDB9-5D0B529285E1}"/>
              </a:ext>
            </a:extLst>
          </p:cNvPr>
          <p:cNvSpPr>
            <a:spLocks noChangeShapeType="1"/>
          </p:cNvSpPr>
          <p:nvPr/>
        </p:nvSpPr>
        <p:spPr bwMode="auto">
          <a:xfrm rot="600000" flipH="1">
            <a:off x="3696718" y="4270344"/>
            <a:ext cx="76200" cy="4572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Rectangle 41">
            <a:extLst>
              <a:ext uri="{FF2B5EF4-FFF2-40B4-BE49-F238E27FC236}">
                <a16:creationId xmlns:a16="http://schemas.microsoft.com/office/drawing/2014/main" id="{C25AB429-B414-4E4E-8418-7E33CD4DC310}"/>
              </a:ext>
            </a:extLst>
          </p:cNvPr>
          <p:cNvSpPr>
            <a:spLocks noChangeArrowheads="1"/>
          </p:cNvSpPr>
          <p:nvPr/>
        </p:nvSpPr>
        <p:spPr bwMode="auto">
          <a:xfrm>
            <a:off x="572518" y="4943475"/>
            <a:ext cx="3886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只有： </a:t>
            </a:r>
            <a:r>
              <a:rPr kumimoji="0" lang="zh-CN" altLang="en-US"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R1 </a:t>
            </a: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tR2 </a:t>
            </a:r>
          </a:p>
        </p:txBody>
      </p:sp>
      <p:grpSp>
        <p:nvGrpSpPr>
          <p:cNvPr id="38" name="Group 50">
            <a:extLst>
              <a:ext uri="{FF2B5EF4-FFF2-40B4-BE49-F238E27FC236}">
                <a16:creationId xmlns:a16="http://schemas.microsoft.com/office/drawing/2014/main" id="{47BCDF9A-7427-4FE6-9FB8-1BFC14D90FCA}"/>
              </a:ext>
            </a:extLst>
          </p:cNvPr>
          <p:cNvGrpSpPr>
            <a:grpSpLocks/>
          </p:cNvGrpSpPr>
          <p:nvPr/>
        </p:nvGrpSpPr>
        <p:grpSpPr bwMode="auto">
          <a:xfrm>
            <a:off x="781619" y="5705475"/>
            <a:ext cx="2646662" cy="583375"/>
            <a:chOff x="384" y="3648"/>
            <a:chExt cx="2064" cy="480"/>
          </a:xfrm>
        </p:grpSpPr>
        <p:sp>
          <p:nvSpPr>
            <p:cNvPr id="39" name="Rectangle 42">
              <a:extLst>
                <a:ext uri="{FF2B5EF4-FFF2-40B4-BE49-F238E27FC236}">
                  <a16:creationId xmlns:a16="http://schemas.microsoft.com/office/drawing/2014/main" id="{F05348B1-631E-411E-9165-22AA78C238EC}"/>
                </a:ext>
              </a:extLst>
            </p:cNvPr>
            <p:cNvSpPr>
              <a:spLocks noChangeArrowheads="1"/>
            </p:cNvSpPr>
            <p:nvPr/>
          </p:nvSpPr>
          <p:spPr bwMode="auto">
            <a:xfrm>
              <a:off x="432" y="3648"/>
              <a:ext cx="2016"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R1 </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tR2</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tC</a:t>
              </a:r>
            </a:p>
          </p:txBody>
        </p:sp>
        <p:sp>
          <p:nvSpPr>
            <p:cNvPr id="40" name="Rectangle 43">
              <a:extLst>
                <a:ext uri="{FF2B5EF4-FFF2-40B4-BE49-F238E27FC236}">
                  <a16:creationId xmlns:a16="http://schemas.microsoft.com/office/drawing/2014/main" id="{8BC35493-1E4E-476C-AD5D-D54A0DAF0EFF}"/>
                </a:ext>
              </a:extLst>
            </p:cNvPr>
            <p:cNvSpPr>
              <a:spLocks noChangeArrowheads="1"/>
            </p:cNvSpPr>
            <p:nvPr/>
          </p:nvSpPr>
          <p:spPr bwMode="auto">
            <a:xfrm>
              <a:off x="384" y="3648"/>
              <a:ext cx="2064" cy="48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1" name="Rectangle 49">
            <a:extLst>
              <a:ext uri="{FF2B5EF4-FFF2-40B4-BE49-F238E27FC236}">
                <a16:creationId xmlns:a16="http://schemas.microsoft.com/office/drawing/2014/main" id="{2BCAF2FC-CC8E-417A-8FAE-F2FDA188609C}"/>
              </a:ext>
            </a:extLst>
          </p:cNvPr>
          <p:cNvSpPr>
            <a:spLocks noChangeArrowheads="1"/>
          </p:cNvSpPr>
          <p:nvPr/>
        </p:nvSpPr>
        <p:spPr bwMode="auto">
          <a:xfrm>
            <a:off x="3649362" y="5765630"/>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与工质无关</a:t>
            </a:r>
          </a:p>
        </p:txBody>
      </p:sp>
    </p:spTree>
    <p:extLst>
      <p:ext uri="{BB962C8B-B14F-4D97-AF65-F5344CB8AC3E}">
        <p14:creationId xmlns:p14="http://schemas.microsoft.com/office/powerpoint/2010/main" val="26789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17" presetClass="entr" presetSubtype="1"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ppt_h/2"/>
                                          </p:val>
                                        </p:tav>
                                        <p:tav tm="100000">
                                          <p:val>
                                            <p:strVal val="#ppt_y"/>
                                          </p:val>
                                        </p:tav>
                                      </p:tavLst>
                                    </p:anim>
                                    <p:anim calcmode="lin" valueType="num">
                                      <p:cBhvr>
                                        <p:cTn id="31" dur="500" fill="hold"/>
                                        <p:tgtEl>
                                          <p:spTgt spid="20"/>
                                        </p:tgtEl>
                                        <p:attrNameLst>
                                          <p:attrName>ppt_w</p:attrName>
                                        </p:attrNameLst>
                                      </p:cBhvr>
                                      <p:tavLst>
                                        <p:tav tm="0">
                                          <p:val>
                                            <p:strVal val="#ppt_w"/>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499"/>
                                          </p:stCondLst>
                                        </p:cTn>
                                        <p:tgtEl>
                                          <p:spTgt spid="24"/>
                                        </p:tgtEl>
                                        <p:attrNameLst>
                                          <p:attrName>style.visibility</p:attrName>
                                        </p:attrNameLst>
                                      </p:cBhvr>
                                      <p:to>
                                        <p:strVal val="visible"/>
                                      </p:to>
                                    </p:set>
                                  </p:childTnLst>
                                </p:cTn>
                              </p:par>
                            </p:childTnLst>
                          </p:cTn>
                        </p:par>
                        <p:par>
                          <p:cTn id="36" fill="hold">
                            <p:stCondLst>
                              <p:cond delay="2000"/>
                            </p:stCondLst>
                            <p:childTnLst>
                              <p:par>
                                <p:cTn id="37" presetID="17" presetClass="entr" presetSubtype="1"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ppt_x</p:attrName>
                                        </p:attrNameLst>
                                      </p:cBhvr>
                                      <p:tavLst>
                                        <p:tav tm="0">
                                          <p:val>
                                            <p:strVal val="#ppt_x"/>
                                          </p:val>
                                        </p:tav>
                                        <p:tav tm="100000">
                                          <p:val>
                                            <p:strVal val="#ppt_x"/>
                                          </p:val>
                                        </p:tav>
                                      </p:tavLst>
                                    </p:anim>
                                    <p:anim calcmode="lin" valueType="num">
                                      <p:cBhvr>
                                        <p:cTn id="40" dur="500" fill="hold"/>
                                        <p:tgtEl>
                                          <p:spTgt spid="21"/>
                                        </p:tgtEl>
                                        <p:attrNameLst>
                                          <p:attrName>ppt_y</p:attrName>
                                        </p:attrNameLst>
                                      </p:cBhvr>
                                      <p:tavLst>
                                        <p:tav tm="0">
                                          <p:val>
                                            <p:strVal val="#ppt_y-#ppt_h/2"/>
                                          </p:val>
                                        </p:tav>
                                        <p:tav tm="100000">
                                          <p:val>
                                            <p:strVal val="#ppt_y"/>
                                          </p:val>
                                        </p:tav>
                                      </p:tavLst>
                                    </p:anim>
                                    <p:anim calcmode="lin" valueType="num">
                                      <p:cBhvr>
                                        <p:cTn id="41" dur="500" fill="hold"/>
                                        <p:tgtEl>
                                          <p:spTgt spid="21"/>
                                        </p:tgtEl>
                                        <p:attrNameLst>
                                          <p:attrName>ppt_w</p:attrName>
                                        </p:attrNameLst>
                                      </p:cBhvr>
                                      <p:tavLst>
                                        <p:tav tm="0">
                                          <p:val>
                                            <p:strVal val="#ppt_w"/>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childTnLst>
                                </p:cTn>
                              </p:par>
                            </p:childTnLst>
                          </p:cTn>
                        </p:par>
                        <p:par>
                          <p:cTn id="43" fill="hold">
                            <p:stCondLst>
                              <p:cond delay="2500"/>
                            </p:stCondLst>
                            <p:childTnLst>
                              <p:par>
                                <p:cTn id="44" presetID="1" presetClass="entr" presetSubtype="0" fill="hold" grpId="0" nodeType="afterEffect">
                                  <p:stCondLst>
                                    <p:cond delay="0"/>
                                  </p:stCondLst>
                                  <p:childTnLst>
                                    <p:set>
                                      <p:cBhvr>
                                        <p:cTn id="45" dur="1" fill="hold">
                                          <p:stCondLst>
                                            <p:cond delay="499"/>
                                          </p:stCondLst>
                                        </p:cTn>
                                        <p:tgtEl>
                                          <p:spTgt spid="26"/>
                                        </p:tgtEl>
                                        <p:attrNameLst>
                                          <p:attrName>style.visibility</p:attrName>
                                        </p:attrNameLst>
                                      </p:cBhvr>
                                      <p:to>
                                        <p:strVal val="visible"/>
                                      </p:to>
                                    </p:set>
                                  </p:childTnLst>
                                </p:cTn>
                              </p:par>
                            </p:childTnLst>
                          </p:cTn>
                        </p:par>
                        <p:par>
                          <p:cTn id="46" fill="hold">
                            <p:stCondLst>
                              <p:cond delay="3000"/>
                            </p:stCondLst>
                            <p:childTnLst>
                              <p:par>
                                <p:cTn id="47" presetID="17" presetClass="entr" presetSubtype="8"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ppt_x</p:attrName>
                                        </p:attrNameLst>
                                      </p:cBhvr>
                                      <p:tavLst>
                                        <p:tav tm="0">
                                          <p:val>
                                            <p:strVal val="#ppt_x-#ppt_w/2"/>
                                          </p:val>
                                        </p:tav>
                                        <p:tav tm="100000">
                                          <p:val>
                                            <p:strVal val="#ppt_x"/>
                                          </p:val>
                                        </p:tav>
                                      </p:tavLst>
                                    </p:anim>
                                    <p:anim calcmode="lin" valueType="num">
                                      <p:cBhvr>
                                        <p:cTn id="50" dur="500" fill="hold"/>
                                        <p:tgtEl>
                                          <p:spTgt spid="32"/>
                                        </p:tgtEl>
                                        <p:attrNameLst>
                                          <p:attrName>ppt_y</p:attrName>
                                        </p:attrNameLst>
                                      </p:cBhvr>
                                      <p:tavLst>
                                        <p:tav tm="0">
                                          <p:val>
                                            <p:strVal val="#ppt_y"/>
                                          </p:val>
                                        </p:tav>
                                        <p:tav tm="100000">
                                          <p:val>
                                            <p:strVal val="#ppt_y"/>
                                          </p:val>
                                        </p:tav>
                                      </p:tavLst>
                                    </p:anim>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strVal val="#ppt_h"/>
                                          </p:val>
                                        </p:tav>
                                        <p:tav tm="100000">
                                          <p:val>
                                            <p:strVal val="#ppt_h"/>
                                          </p:val>
                                        </p:tav>
                                      </p:tavLst>
                                    </p:anim>
                                  </p:childTnLst>
                                </p:cTn>
                              </p:par>
                            </p:childTnLst>
                          </p:cTn>
                        </p:par>
                        <p:par>
                          <p:cTn id="53" fill="hold">
                            <p:stCondLst>
                              <p:cond delay="3500"/>
                            </p:stCondLst>
                            <p:childTnLst>
                              <p:par>
                                <p:cTn id="54" presetID="1" presetClass="entr" presetSubtype="0" fill="hold" grpId="0" nodeType="afterEffect">
                                  <p:stCondLst>
                                    <p:cond delay="0"/>
                                  </p:stCondLst>
                                  <p:childTnLst>
                                    <p:set>
                                      <p:cBhvr>
                                        <p:cTn id="55" dur="1" fill="hold">
                                          <p:stCondLst>
                                            <p:cond delay="499"/>
                                          </p:stCondLst>
                                        </p:cTn>
                                        <p:tgtEl>
                                          <p:spTgt spid="28"/>
                                        </p:tgtEl>
                                        <p:attrNameLst>
                                          <p:attrName>style.visibility</p:attrName>
                                        </p:attrNameLst>
                                      </p:cBhvr>
                                      <p:to>
                                        <p:strVal val="visible"/>
                                      </p:to>
                                    </p:set>
                                  </p:childTnLst>
                                </p:cTn>
                              </p:par>
                            </p:childTnLst>
                          </p:cTn>
                        </p:par>
                        <p:par>
                          <p:cTn id="56" fill="hold">
                            <p:stCondLst>
                              <p:cond delay="4000"/>
                            </p:stCondLst>
                            <p:childTnLst>
                              <p:par>
                                <p:cTn id="57" presetID="17" presetClass="entr" presetSubtype="1"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ppt_x</p:attrName>
                                        </p:attrNameLst>
                                      </p:cBhvr>
                                      <p:tavLst>
                                        <p:tav tm="0">
                                          <p:val>
                                            <p:strVal val="#ppt_x"/>
                                          </p:val>
                                        </p:tav>
                                        <p:tav tm="100000">
                                          <p:val>
                                            <p:strVal val="#ppt_x"/>
                                          </p:val>
                                        </p:tav>
                                      </p:tavLst>
                                    </p:anim>
                                    <p:anim calcmode="lin" valueType="num">
                                      <p:cBhvr>
                                        <p:cTn id="60" dur="500" fill="hold"/>
                                        <p:tgtEl>
                                          <p:spTgt spid="22"/>
                                        </p:tgtEl>
                                        <p:attrNameLst>
                                          <p:attrName>ppt_y</p:attrName>
                                        </p:attrNameLst>
                                      </p:cBhvr>
                                      <p:tavLst>
                                        <p:tav tm="0">
                                          <p:val>
                                            <p:strVal val="#ppt_y-#ppt_h/2"/>
                                          </p:val>
                                        </p:tav>
                                        <p:tav tm="100000">
                                          <p:val>
                                            <p:strVal val="#ppt_y"/>
                                          </p:val>
                                        </p:tav>
                                      </p:tavLst>
                                    </p:anim>
                                    <p:anim calcmode="lin" valueType="num">
                                      <p:cBhvr>
                                        <p:cTn id="61" dur="500" fill="hold"/>
                                        <p:tgtEl>
                                          <p:spTgt spid="22"/>
                                        </p:tgtEl>
                                        <p:attrNameLst>
                                          <p:attrName>ppt_w</p:attrName>
                                        </p:attrNameLst>
                                      </p:cBhvr>
                                      <p:tavLst>
                                        <p:tav tm="0">
                                          <p:val>
                                            <p:strVal val="#ppt_w"/>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childTnLst>
                                </p:cTn>
                              </p:par>
                            </p:childTnLst>
                          </p:cTn>
                        </p:par>
                        <p:par>
                          <p:cTn id="63" fill="hold">
                            <p:stCondLst>
                              <p:cond delay="4500"/>
                            </p:stCondLst>
                            <p:childTnLst>
                              <p:par>
                                <p:cTn id="64" presetID="1" presetClass="entr" presetSubtype="0" fill="hold" grpId="0" nodeType="afterEffect">
                                  <p:stCondLst>
                                    <p:cond delay="0"/>
                                  </p:stCondLst>
                                  <p:childTnLst>
                                    <p:set>
                                      <p:cBhvr>
                                        <p:cTn id="65" dur="1" fill="hold">
                                          <p:stCondLst>
                                            <p:cond delay="499"/>
                                          </p:stCondLst>
                                        </p:cTn>
                                        <p:tgtEl>
                                          <p:spTgt spid="25"/>
                                        </p:tgtEl>
                                        <p:attrNameLst>
                                          <p:attrName>style.visibility</p:attrName>
                                        </p:attrNameLst>
                                      </p:cBhvr>
                                      <p:to>
                                        <p:strVal val="visible"/>
                                      </p:to>
                                    </p:set>
                                  </p:childTnLst>
                                </p:cTn>
                              </p:par>
                            </p:childTnLst>
                          </p:cTn>
                        </p:par>
                        <p:par>
                          <p:cTn id="66" fill="hold">
                            <p:stCondLst>
                              <p:cond delay="5000"/>
                            </p:stCondLst>
                            <p:childTnLst>
                              <p:par>
                                <p:cTn id="67" presetID="17" presetClass="entr" presetSubtype="1"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ppt_x</p:attrName>
                                        </p:attrNameLst>
                                      </p:cBhvr>
                                      <p:tavLst>
                                        <p:tav tm="0">
                                          <p:val>
                                            <p:strVal val="#ppt_x"/>
                                          </p:val>
                                        </p:tav>
                                        <p:tav tm="100000">
                                          <p:val>
                                            <p:strVal val="#ppt_x"/>
                                          </p:val>
                                        </p:tav>
                                      </p:tavLst>
                                    </p:anim>
                                    <p:anim calcmode="lin" valueType="num">
                                      <p:cBhvr>
                                        <p:cTn id="70" dur="500" fill="hold"/>
                                        <p:tgtEl>
                                          <p:spTgt spid="23"/>
                                        </p:tgtEl>
                                        <p:attrNameLst>
                                          <p:attrName>ppt_y</p:attrName>
                                        </p:attrNameLst>
                                      </p:cBhvr>
                                      <p:tavLst>
                                        <p:tav tm="0">
                                          <p:val>
                                            <p:strVal val="#ppt_y-#ppt_h/2"/>
                                          </p:val>
                                        </p:tav>
                                        <p:tav tm="100000">
                                          <p:val>
                                            <p:strVal val="#ppt_y"/>
                                          </p:val>
                                        </p:tav>
                                      </p:tavLst>
                                    </p:anim>
                                    <p:anim calcmode="lin" valueType="num">
                                      <p:cBhvr>
                                        <p:cTn id="71" dur="500" fill="hold"/>
                                        <p:tgtEl>
                                          <p:spTgt spid="23"/>
                                        </p:tgtEl>
                                        <p:attrNameLst>
                                          <p:attrName>ppt_w</p:attrName>
                                        </p:attrNameLst>
                                      </p:cBhvr>
                                      <p:tavLst>
                                        <p:tav tm="0">
                                          <p:val>
                                            <p:strVal val="#ppt_w"/>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499"/>
                                          </p:stCondLst>
                                        </p:cTn>
                                        <p:tgtEl>
                                          <p:spTgt spid="27"/>
                                        </p:tgtEl>
                                        <p:attrNameLst>
                                          <p:attrName>style.visibility</p:attrName>
                                        </p:attrNameLst>
                                      </p:cBhvr>
                                      <p:to>
                                        <p:strVal val="visible"/>
                                      </p:to>
                                    </p:set>
                                  </p:childTnLst>
                                </p:cTn>
                              </p:par>
                            </p:childTnLst>
                          </p:cTn>
                        </p:par>
                        <p:par>
                          <p:cTn id="76" fill="hold">
                            <p:stCondLst>
                              <p:cond delay="6000"/>
                            </p:stCondLst>
                            <p:childTnLst>
                              <p:par>
                                <p:cTn id="77" presetID="17"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ppt_x</p:attrName>
                                        </p:attrNameLst>
                                      </p:cBhvr>
                                      <p:tavLst>
                                        <p:tav tm="0">
                                          <p:val>
                                            <p:strVal val="#ppt_x-#ppt_w/2"/>
                                          </p:val>
                                        </p:tav>
                                        <p:tav tm="100000">
                                          <p:val>
                                            <p:strVal val="#ppt_x"/>
                                          </p:val>
                                        </p:tav>
                                      </p:tavLst>
                                    </p:anim>
                                    <p:anim calcmode="lin" valueType="num">
                                      <p:cBhvr>
                                        <p:cTn id="80" dur="500" fill="hold"/>
                                        <p:tgtEl>
                                          <p:spTgt spid="33"/>
                                        </p:tgtEl>
                                        <p:attrNameLst>
                                          <p:attrName>ppt_y</p:attrName>
                                        </p:attrNameLst>
                                      </p:cBhvr>
                                      <p:tavLst>
                                        <p:tav tm="0">
                                          <p:val>
                                            <p:strVal val="#ppt_y"/>
                                          </p:val>
                                        </p:tav>
                                        <p:tav tm="100000">
                                          <p:val>
                                            <p:strVal val="#ppt_y"/>
                                          </p:val>
                                        </p:tav>
                                      </p:tavLst>
                                    </p:anim>
                                    <p:anim calcmode="lin" valueType="num">
                                      <p:cBhvr>
                                        <p:cTn id="81" dur="500" fill="hold"/>
                                        <p:tgtEl>
                                          <p:spTgt spid="33"/>
                                        </p:tgtEl>
                                        <p:attrNameLst>
                                          <p:attrName>ppt_w</p:attrName>
                                        </p:attrNameLst>
                                      </p:cBhvr>
                                      <p:tavLst>
                                        <p:tav tm="0">
                                          <p:val>
                                            <p:fltVal val="0"/>
                                          </p:val>
                                        </p:tav>
                                        <p:tav tm="100000">
                                          <p:val>
                                            <p:strVal val="#ppt_w"/>
                                          </p:val>
                                        </p:tav>
                                      </p:tavLst>
                                    </p:anim>
                                    <p:anim calcmode="lin" valueType="num">
                                      <p:cBhvr>
                                        <p:cTn id="82" dur="500" fill="hold"/>
                                        <p:tgtEl>
                                          <p:spTgt spid="33"/>
                                        </p:tgtEl>
                                        <p:attrNameLst>
                                          <p:attrName>ppt_h</p:attrName>
                                        </p:attrNameLst>
                                      </p:cBhvr>
                                      <p:tavLst>
                                        <p:tav tm="0">
                                          <p:val>
                                            <p:strVal val="#ppt_h"/>
                                          </p:val>
                                        </p:tav>
                                        <p:tav tm="100000">
                                          <p:val>
                                            <p:strVal val="#ppt_h"/>
                                          </p:val>
                                        </p:tav>
                                      </p:tavLst>
                                    </p:anim>
                                  </p:childTnLst>
                                </p:cTn>
                              </p:par>
                            </p:childTnLst>
                          </p:cTn>
                        </p:par>
                        <p:par>
                          <p:cTn id="83" fill="hold">
                            <p:stCondLst>
                              <p:cond delay="6500"/>
                            </p:stCondLst>
                            <p:childTnLst>
                              <p:par>
                                <p:cTn id="84" presetID="1" presetClass="entr" presetSubtype="0" fill="hold" grpId="0" nodeType="afterEffect">
                                  <p:stCondLst>
                                    <p:cond delay="0"/>
                                  </p:stCondLst>
                                  <p:childTnLst>
                                    <p:set>
                                      <p:cBhvr>
                                        <p:cTn id="85" dur="1" fill="hold">
                                          <p:stCondLst>
                                            <p:cond delay="499"/>
                                          </p:stCondLst>
                                        </p:cTn>
                                        <p:tgtEl>
                                          <p:spTgt spid="3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0-#ppt_w/2"/>
                                          </p:val>
                                        </p:tav>
                                        <p:tav tm="100000">
                                          <p:val>
                                            <p:strVal val="#ppt_x"/>
                                          </p:val>
                                        </p:tav>
                                      </p:tavLst>
                                    </p:anim>
                                    <p:anim calcmode="lin" valueType="num">
                                      <p:cBhvr additive="base">
                                        <p:cTn id="91"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fill="hold"/>
                                        <p:tgtEl>
                                          <p:spTgt spid="30"/>
                                        </p:tgtEl>
                                        <p:attrNameLst>
                                          <p:attrName>ppt_x</p:attrName>
                                        </p:attrNameLst>
                                      </p:cBhvr>
                                      <p:tavLst>
                                        <p:tav tm="0">
                                          <p:val>
                                            <p:strVal val="0-#ppt_w/2"/>
                                          </p:val>
                                        </p:tav>
                                        <p:tav tm="100000">
                                          <p:val>
                                            <p:strVal val="#ppt_x"/>
                                          </p:val>
                                        </p:tav>
                                      </p:tavLst>
                                    </p:anim>
                                    <p:anim calcmode="lin" valueType="num">
                                      <p:cBhvr additive="base">
                                        <p:cTn id="9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0-#ppt_w/2"/>
                                          </p:val>
                                        </p:tav>
                                        <p:tav tm="100000">
                                          <p:val>
                                            <p:strVal val="#ppt_x"/>
                                          </p:val>
                                        </p:tav>
                                      </p:tavLst>
                                    </p:anim>
                                    <p:anim calcmode="lin" valueType="num">
                                      <p:cBhvr additive="base">
                                        <p:cTn id="103" dur="500" fill="hold"/>
                                        <p:tgtEl>
                                          <p:spTgt spid="31"/>
                                        </p:tgtEl>
                                        <p:attrNameLst>
                                          <p:attrName>ppt_y</p:attrName>
                                        </p:attrNameLst>
                                      </p:cBhvr>
                                      <p:tavLst>
                                        <p:tav tm="0">
                                          <p:val>
                                            <p:strVal val="#ppt_y"/>
                                          </p:val>
                                        </p:tav>
                                        <p:tav tm="100000">
                                          <p:val>
                                            <p:strVal val="#ppt_y"/>
                                          </p:val>
                                        </p:tav>
                                      </p:tavLst>
                                    </p:anim>
                                  </p:childTnLst>
                                </p:cTn>
                              </p:par>
                            </p:childTnLst>
                          </p:cTn>
                        </p:par>
                        <p:par>
                          <p:cTn id="104" fill="hold">
                            <p:stCondLst>
                              <p:cond delay="500"/>
                            </p:stCondLst>
                            <p:childTnLst>
                              <p:par>
                                <p:cTn id="105" presetID="2" presetClass="entr" presetSubtype="12"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0-#ppt_w/2"/>
                                          </p:val>
                                        </p:tav>
                                        <p:tav tm="100000">
                                          <p:val>
                                            <p:strVal val="#ppt_x"/>
                                          </p:val>
                                        </p:tav>
                                      </p:tavLst>
                                    </p:anim>
                                    <p:anim calcmode="lin" valueType="num">
                                      <p:cBhvr additive="base">
                                        <p:cTn id="108" dur="500" fill="hold"/>
                                        <p:tgtEl>
                                          <p:spTgt spid="35"/>
                                        </p:tgtEl>
                                        <p:attrNameLst>
                                          <p:attrName>ppt_y</p:attrName>
                                        </p:attrNameLst>
                                      </p:cBhvr>
                                      <p:tavLst>
                                        <p:tav tm="0">
                                          <p:val>
                                            <p:strVal val="1+#ppt_h/2"/>
                                          </p:val>
                                        </p:tav>
                                        <p:tav tm="100000">
                                          <p:val>
                                            <p:strVal val="#ppt_y"/>
                                          </p:val>
                                        </p:tav>
                                      </p:tavLst>
                                    </p:anim>
                                  </p:childTnLst>
                                </p:cTn>
                              </p:par>
                            </p:childTnLst>
                          </p:cTn>
                        </p:par>
                        <p:par>
                          <p:cTn id="109" fill="hold">
                            <p:stCondLst>
                              <p:cond delay="1000"/>
                            </p:stCondLst>
                            <p:childTnLst>
                              <p:par>
                                <p:cTn id="110" presetID="2" presetClass="entr" presetSubtype="12" fill="hold" nodeType="after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0-#ppt_w/2"/>
                                          </p:val>
                                        </p:tav>
                                        <p:tav tm="100000">
                                          <p:val>
                                            <p:strVal val="#ppt_x"/>
                                          </p:val>
                                        </p:tav>
                                      </p:tavLst>
                                    </p:anim>
                                    <p:anim calcmode="lin" valueType="num">
                                      <p:cBhvr additive="base">
                                        <p:cTn id="11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grpId="0" nodeType="clickEffect">
                                  <p:stCondLst>
                                    <p:cond delay="0"/>
                                  </p:stCondLst>
                                  <p:childTnLst>
                                    <p:set>
                                      <p:cBhvr>
                                        <p:cTn id="117" dur="1" fill="hold">
                                          <p:stCondLst>
                                            <p:cond delay="0"/>
                                          </p:stCondLst>
                                        </p:cTn>
                                        <p:tgtEl>
                                          <p:spTgt spid="37"/>
                                        </p:tgtEl>
                                        <p:attrNameLst>
                                          <p:attrName>style.visibility</p:attrName>
                                        </p:attrNameLst>
                                      </p:cBhvr>
                                      <p:to>
                                        <p:strVal val="visible"/>
                                      </p:to>
                                    </p:set>
                                    <p:anim calcmode="lin" valueType="num">
                                      <p:cBhvr additive="base">
                                        <p:cTn id="118" dur="500" fill="hold"/>
                                        <p:tgtEl>
                                          <p:spTgt spid="37"/>
                                        </p:tgtEl>
                                        <p:attrNameLst>
                                          <p:attrName>ppt_x</p:attrName>
                                        </p:attrNameLst>
                                      </p:cBhvr>
                                      <p:tavLst>
                                        <p:tav tm="0">
                                          <p:val>
                                            <p:strVal val="0-#ppt_w/2"/>
                                          </p:val>
                                        </p:tav>
                                        <p:tav tm="100000">
                                          <p:val>
                                            <p:strVal val="#ppt_x"/>
                                          </p:val>
                                        </p:tav>
                                      </p:tavLst>
                                    </p:anim>
                                    <p:anim calcmode="lin" valueType="num">
                                      <p:cBhvr additive="base">
                                        <p:cTn id="119"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8" fill="hold" nodeType="clickEffect">
                                  <p:stCondLst>
                                    <p:cond delay="0"/>
                                  </p:stCondLst>
                                  <p:childTnLst>
                                    <p:set>
                                      <p:cBhvr>
                                        <p:cTn id="123" dur="1" fill="hold">
                                          <p:stCondLst>
                                            <p:cond delay="0"/>
                                          </p:stCondLst>
                                        </p:cTn>
                                        <p:tgtEl>
                                          <p:spTgt spid="38"/>
                                        </p:tgtEl>
                                        <p:attrNameLst>
                                          <p:attrName>style.visibility</p:attrName>
                                        </p:attrNameLst>
                                      </p:cBhvr>
                                      <p:to>
                                        <p:strVal val="visible"/>
                                      </p:to>
                                    </p:set>
                                    <p:anim calcmode="lin" valueType="num">
                                      <p:cBhvr additive="base">
                                        <p:cTn id="124" dur="500" fill="hold"/>
                                        <p:tgtEl>
                                          <p:spTgt spid="38"/>
                                        </p:tgtEl>
                                        <p:attrNameLst>
                                          <p:attrName>ppt_x</p:attrName>
                                        </p:attrNameLst>
                                      </p:cBhvr>
                                      <p:tavLst>
                                        <p:tav tm="0">
                                          <p:val>
                                            <p:strVal val="0-#ppt_w/2"/>
                                          </p:val>
                                        </p:tav>
                                        <p:tav tm="100000">
                                          <p:val>
                                            <p:strVal val="#ppt_x"/>
                                          </p:val>
                                        </p:tav>
                                      </p:tavLst>
                                    </p:anim>
                                    <p:anim calcmode="lin" valueType="num">
                                      <p:cBhvr additive="base">
                                        <p:cTn id="125"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8"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 calcmode="lin" valueType="num">
                                      <p:cBhvr additive="base">
                                        <p:cTn id="130" dur="500" fill="hold"/>
                                        <p:tgtEl>
                                          <p:spTgt spid="41"/>
                                        </p:tgtEl>
                                        <p:attrNameLst>
                                          <p:attrName>ppt_x</p:attrName>
                                        </p:attrNameLst>
                                      </p:cBhvr>
                                      <p:tavLst>
                                        <p:tav tm="0">
                                          <p:val>
                                            <p:strVal val="0-#ppt_w/2"/>
                                          </p:val>
                                        </p:tav>
                                        <p:tav tm="100000">
                                          <p:val>
                                            <p:strVal val="#ppt_x"/>
                                          </p:val>
                                        </p:tav>
                                      </p:tavLst>
                                    </p:anim>
                                    <p:anim calcmode="lin" valueType="num">
                                      <p:cBhvr additive="base">
                                        <p:cTn id="131"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4" grpId="0" autoUpdateAnimBg="0"/>
      <p:bldP spid="37" grpId="0" autoUpdateAnimBg="0"/>
      <p:bldP spid="41"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53314C3-8116-49EB-A7C9-A00F0ECBA63D}"/>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BB75043F-EB8A-4385-AE8A-9EE8F77E3D13}"/>
              </a:ext>
            </a:extLst>
          </p:cNvPr>
          <p:cNvSpPr txBox="1">
            <a:spLocks noChangeArrowheads="1"/>
          </p:cNvSpPr>
          <p:nvPr/>
        </p:nvSpPr>
        <p:spPr>
          <a:xfrm>
            <a:off x="685800" y="847507"/>
            <a:ext cx="7772400" cy="6764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卡诺定理推论二</a:t>
            </a:r>
          </a:p>
        </p:txBody>
      </p:sp>
      <p:sp>
        <p:nvSpPr>
          <p:cNvPr id="4" name="Rectangle 3">
            <a:extLst>
              <a:ext uri="{FF2B5EF4-FFF2-40B4-BE49-F238E27FC236}">
                <a16:creationId xmlns:a16="http://schemas.microsoft.com/office/drawing/2014/main" id="{C32D7EAF-2C51-4E56-A4A7-F37E43358FFB}"/>
              </a:ext>
            </a:extLst>
          </p:cNvPr>
          <p:cNvSpPr txBox="1">
            <a:spLocks noChangeArrowheads="1"/>
          </p:cNvSpPr>
          <p:nvPr/>
        </p:nvSpPr>
        <p:spPr>
          <a:xfrm>
            <a:off x="210119" y="1459659"/>
            <a:ext cx="8830693" cy="11096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Tx/>
              <a:buNone/>
            </a:pP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在两个不同温度的恒温热源间工作的任何</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不可逆热机</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，其</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热效率总小于</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这两个热源间工作的</a:t>
            </a:r>
            <a:r>
              <a:rPr lang="zh-CN" altLang="en-US"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可逆热机</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的效率。</a:t>
            </a:r>
          </a:p>
        </p:txBody>
      </p:sp>
      <p:grpSp>
        <p:nvGrpSpPr>
          <p:cNvPr id="5" name="Group 54">
            <a:extLst>
              <a:ext uri="{FF2B5EF4-FFF2-40B4-BE49-F238E27FC236}">
                <a16:creationId xmlns:a16="http://schemas.microsoft.com/office/drawing/2014/main" id="{8FF119FD-7BAA-435A-91FF-4AF106D04E4C}"/>
              </a:ext>
            </a:extLst>
          </p:cNvPr>
          <p:cNvGrpSpPr>
            <a:grpSpLocks/>
          </p:cNvGrpSpPr>
          <p:nvPr/>
        </p:nvGrpSpPr>
        <p:grpSpPr bwMode="auto">
          <a:xfrm>
            <a:off x="6109269" y="2708275"/>
            <a:ext cx="2286000" cy="3921125"/>
            <a:chOff x="3840" y="1586"/>
            <a:chExt cx="1440" cy="2470"/>
          </a:xfrm>
        </p:grpSpPr>
        <p:sp>
          <p:nvSpPr>
            <p:cNvPr id="6" name="Line 5">
              <a:extLst>
                <a:ext uri="{FF2B5EF4-FFF2-40B4-BE49-F238E27FC236}">
                  <a16:creationId xmlns:a16="http://schemas.microsoft.com/office/drawing/2014/main" id="{E3558A0B-C335-4E0B-95A6-2F90E7B6D57B}"/>
                </a:ext>
              </a:extLst>
            </p:cNvPr>
            <p:cNvSpPr>
              <a:spLocks noChangeShapeType="1"/>
            </p:cNvSpPr>
            <p:nvPr/>
          </p:nvSpPr>
          <p:spPr bwMode="auto">
            <a:xfrm>
              <a:off x="3840" y="1678"/>
              <a:ext cx="0" cy="29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6">
              <a:extLst>
                <a:ext uri="{FF2B5EF4-FFF2-40B4-BE49-F238E27FC236}">
                  <a16:creationId xmlns:a16="http://schemas.microsoft.com/office/drawing/2014/main" id="{F1F109FB-7AD9-4F24-B5CC-2D220A82BFE4}"/>
                </a:ext>
              </a:extLst>
            </p:cNvPr>
            <p:cNvSpPr>
              <a:spLocks noChangeShapeType="1"/>
            </p:cNvSpPr>
            <p:nvPr/>
          </p:nvSpPr>
          <p:spPr bwMode="auto">
            <a:xfrm>
              <a:off x="3840" y="1968"/>
              <a:ext cx="144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AABA77F2-70EB-4EDD-9499-33AEC3056728}"/>
                </a:ext>
              </a:extLst>
            </p:cNvPr>
            <p:cNvSpPr>
              <a:spLocks noChangeShapeType="1"/>
            </p:cNvSpPr>
            <p:nvPr/>
          </p:nvSpPr>
          <p:spPr bwMode="auto">
            <a:xfrm flipV="1">
              <a:off x="5280" y="1680"/>
              <a:ext cx="0" cy="28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265649B9-3069-4F7C-8C5A-002BBB924D89}"/>
                </a:ext>
              </a:extLst>
            </p:cNvPr>
            <p:cNvSpPr>
              <a:spLocks noChangeShapeType="1"/>
            </p:cNvSpPr>
            <p:nvPr/>
          </p:nvSpPr>
          <p:spPr bwMode="auto">
            <a:xfrm>
              <a:off x="3888" y="3696"/>
              <a:ext cx="0" cy="28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63B81CF4-4F88-4416-A59D-3EB1F2A93FBC}"/>
                </a:ext>
              </a:extLst>
            </p:cNvPr>
            <p:cNvSpPr>
              <a:spLocks noChangeShapeType="1"/>
            </p:cNvSpPr>
            <p:nvPr/>
          </p:nvSpPr>
          <p:spPr bwMode="auto">
            <a:xfrm>
              <a:off x="3888" y="3696"/>
              <a:ext cx="1392"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CA622C47-4525-4522-95AE-AAB7DA41A37F}"/>
                </a:ext>
              </a:extLst>
            </p:cNvPr>
            <p:cNvSpPr>
              <a:spLocks noChangeShapeType="1"/>
            </p:cNvSpPr>
            <p:nvPr/>
          </p:nvSpPr>
          <p:spPr bwMode="auto">
            <a:xfrm>
              <a:off x="5280" y="3696"/>
              <a:ext cx="0" cy="28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1">
              <a:extLst>
                <a:ext uri="{FF2B5EF4-FFF2-40B4-BE49-F238E27FC236}">
                  <a16:creationId xmlns:a16="http://schemas.microsoft.com/office/drawing/2014/main" id="{44EDF065-7FA9-4887-8401-28CF3FEEB857}"/>
                </a:ext>
              </a:extLst>
            </p:cNvPr>
            <p:cNvSpPr>
              <a:spLocks noChangeArrowheads="1"/>
            </p:cNvSpPr>
            <p:nvPr/>
          </p:nvSpPr>
          <p:spPr bwMode="auto">
            <a:xfrm>
              <a:off x="4416" y="1586"/>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800"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sz="2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2">
              <a:extLst>
                <a:ext uri="{FF2B5EF4-FFF2-40B4-BE49-F238E27FC236}">
                  <a16:creationId xmlns:a16="http://schemas.microsoft.com/office/drawing/2014/main" id="{513B259F-5992-469C-B2CC-711DD1E95559}"/>
                </a:ext>
              </a:extLst>
            </p:cNvPr>
            <p:cNvSpPr>
              <a:spLocks noChangeArrowheads="1"/>
            </p:cNvSpPr>
            <p:nvPr/>
          </p:nvSpPr>
          <p:spPr bwMode="auto">
            <a:xfrm>
              <a:off x="4416" y="3720"/>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800"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sz="2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4" name="Group 52">
            <a:extLst>
              <a:ext uri="{FF2B5EF4-FFF2-40B4-BE49-F238E27FC236}">
                <a16:creationId xmlns:a16="http://schemas.microsoft.com/office/drawing/2014/main" id="{BCA06045-35D5-4F9B-B5DB-5D1AEAD0A805}"/>
              </a:ext>
            </a:extLst>
          </p:cNvPr>
          <p:cNvGrpSpPr>
            <a:grpSpLocks/>
          </p:cNvGrpSpPr>
          <p:nvPr/>
        </p:nvGrpSpPr>
        <p:grpSpPr bwMode="auto">
          <a:xfrm>
            <a:off x="6337869" y="4381500"/>
            <a:ext cx="914400" cy="669925"/>
            <a:chOff x="3984" y="2640"/>
            <a:chExt cx="576" cy="422"/>
          </a:xfrm>
        </p:grpSpPr>
        <p:sp>
          <p:nvSpPr>
            <p:cNvPr id="15" name="Rectangle 13">
              <a:extLst>
                <a:ext uri="{FF2B5EF4-FFF2-40B4-BE49-F238E27FC236}">
                  <a16:creationId xmlns:a16="http://schemas.microsoft.com/office/drawing/2014/main" id="{3F40EC6D-F80E-4456-9E04-390C083DB62D}"/>
                </a:ext>
              </a:extLst>
            </p:cNvPr>
            <p:cNvSpPr>
              <a:spLocks noChangeArrowheads="1"/>
            </p:cNvSpPr>
            <p:nvPr/>
          </p:nvSpPr>
          <p:spPr bwMode="auto">
            <a:xfrm>
              <a:off x="4032" y="2640"/>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IR</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Oval 15">
              <a:extLst>
                <a:ext uri="{FF2B5EF4-FFF2-40B4-BE49-F238E27FC236}">
                  <a16:creationId xmlns:a16="http://schemas.microsoft.com/office/drawing/2014/main" id="{2FF82451-0CB0-472A-A366-9FD8DA01E37C}"/>
                </a:ext>
              </a:extLst>
            </p:cNvPr>
            <p:cNvSpPr>
              <a:spLocks noChangeAspect="1" noChangeArrowheads="1"/>
            </p:cNvSpPr>
            <p:nvPr/>
          </p:nvSpPr>
          <p:spPr bwMode="auto">
            <a:xfrm>
              <a:off x="3984" y="2640"/>
              <a:ext cx="422" cy="422"/>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7" name="Group 55">
            <a:extLst>
              <a:ext uri="{FF2B5EF4-FFF2-40B4-BE49-F238E27FC236}">
                <a16:creationId xmlns:a16="http://schemas.microsoft.com/office/drawing/2014/main" id="{6D577A08-C94B-4172-8133-DB3A103B9FAC}"/>
              </a:ext>
            </a:extLst>
          </p:cNvPr>
          <p:cNvGrpSpPr>
            <a:grpSpLocks/>
          </p:cNvGrpSpPr>
          <p:nvPr/>
        </p:nvGrpSpPr>
        <p:grpSpPr bwMode="auto">
          <a:xfrm>
            <a:off x="7557069" y="4381500"/>
            <a:ext cx="914400" cy="669925"/>
            <a:chOff x="4752" y="2640"/>
            <a:chExt cx="576" cy="422"/>
          </a:xfrm>
        </p:grpSpPr>
        <p:sp>
          <p:nvSpPr>
            <p:cNvPr id="18" name="Rectangle 14">
              <a:extLst>
                <a:ext uri="{FF2B5EF4-FFF2-40B4-BE49-F238E27FC236}">
                  <a16:creationId xmlns:a16="http://schemas.microsoft.com/office/drawing/2014/main" id="{84BABA3D-E272-44A3-9DAE-B98B096110FD}"/>
                </a:ext>
              </a:extLst>
            </p:cNvPr>
            <p:cNvSpPr>
              <a:spLocks noChangeArrowheads="1"/>
            </p:cNvSpPr>
            <p:nvPr/>
          </p:nvSpPr>
          <p:spPr bwMode="auto">
            <a:xfrm>
              <a:off x="4800" y="2640"/>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Oval 16">
              <a:extLst>
                <a:ext uri="{FF2B5EF4-FFF2-40B4-BE49-F238E27FC236}">
                  <a16:creationId xmlns:a16="http://schemas.microsoft.com/office/drawing/2014/main" id="{05B3573D-7412-43B9-B83E-243D140F78E1}"/>
                </a:ext>
              </a:extLst>
            </p:cNvPr>
            <p:cNvSpPr>
              <a:spLocks noChangeAspect="1" noChangeArrowheads="1"/>
            </p:cNvSpPr>
            <p:nvPr/>
          </p:nvSpPr>
          <p:spPr bwMode="auto">
            <a:xfrm>
              <a:off x="4752" y="2640"/>
              <a:ext cx="422" cy="422"/>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 name="Line 17">
            <a:extLst>
              <a:ext uri="{FF2B5EF4-FFF2-40B4-BE49-F238E27FC236}">
                <a16:creationId xmlns:a16="http://schemas.microsoft.com/office/drawing/2014/main" id="{D499962A-1E69-4C89-8F48-D6E541EC1E50}"/>
              </a:ext>
            </a:extLst>
          </p:cNvPr>
          <p:cNvSpPr>
            <a:spLocks noChangeShapeType="1"/>
          </p:cNvSpPr>
          <p:nvPr/>
        </p:nvSpPr>
        <p:spPr bwMode="auto">
          <a:xfrm>
            <a:off x="6642669" y="3314700"/>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8">
            <a:extLst>
              <a:ext uri="{FF2B5EF4-FFF2-40B4-BE49-F238E27FC236}">
                <a16:creationId xmlns:a16="http://schemas.microsoft.com/office/drawing/2014/main" id="{22A4BE28-1149-4796-89CB-96F73FF0AA9F}"/>
              </a:ext>
            </a:extLst>
          </p:cNvPr>
          <p:cNvSpPr>
            <a:spLocks noChangeShapeType="1"/>
          </p:cNvSpPr>
          <p:nvPr/>
        </p:nvSpPr>
        <p:spPr bwMode="auto">
          <a:xfrm>
            <a:off x="6642669" y="5064125"/>
            <a:ext cx="0" cy="993775"/>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1">
            <a:extLst>
              <a:ext uri="{FF2B5EF4-FFF2-40B4-BE49-F238E27FC236}">
                <a16:creationId xmlns:a16="http://schemas.microsoft.com/office/drawing/2014/main" id="{1D0D988D-B25A-43B3-A76A-9F8D8A9806E6}"/>
              </a:ext>
            </a:extLst>
          </p:cNvPr>
          <p:cNvSpPr>
            <a:spLocks noChangeArrowheads="1"/>
          </p:cNvSpPr>
          <p:nvPr/>
        </p:nvSpPr>
        <p:spPr bwMode="auto">
          <a:xfrm>
            <a:off x="6642669" y="35433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2">
            <a:extLst>
              <a:ext uri="{FF2B5EF4-FFF2-40B4-BE49-F238E27FC236}">
                <a16:creationId xmlns:a16="http://schemas.microsoft.com/office/drawing/2014/main" id="{DEE14E76-DD97-4A14-9ABD-1D6EAC047F29}"/>
              </a:ext>
            </a:extLst>
          </p:cNvPr>
          <p:cNvSpPr>
            <a:spLocks noChangeArrowheads="1"/>
          </p:cNvSpPr>
          <p:nvPr/>
        </p:nvSpPr>
        <p:spPr bwMode="auto">
          <a:xfrm>
            <a:off x="7861869" y="35433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800" b="1" i="0" u="none" strike="noStrike" kern="1200" cap="none" spc="0" normalizeH="0" baseline="30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3">
            <a:extLst>
              <a:ext uri="{FF2B5EF4-FFF2-40B4-BE49-F238E27FC236}">
                <a16:creationId xmlns:a16="http://schemas.microsoft.com/office/drawing/2014/main" id="{A7A1416C-7365-4A7B-A3BE-5E6545010512}"/>
              </a:ext>
            </a:extLst>
          </p:cNvPr>
          <p:cNvSpPr>
            <a:spLocks noChangeArrowheads="1"/>
          </p:cNvSpPr>
          <p:nvPr/>
        </p:nvSpPr>
        <p:spPr bwMode="auto">
          <a:xfrm>
            <a:off x="6642669" y="51435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4">
            <a:extLst>
              <a:ext uri="{FF2B5EF4-FFF2-40B4-BE49-F238E27FC236}">
                <a16:creationId xmlns:a16="http://schemas.microsoft.com/office/drawing/2014/main" id="{381C9F36-DC75-478E-ACA6-031D0359E214}"/>
              </a:ext>
            </a:extLst>
          </p:cNvPr>
          <p:cNvSpPr>
            <a:spLocks noChangeArrowheads="1"/>
          </p:cNvSpPr>
          <p:nvPr/>
        </p:nvSpPr>
        <p:spPr bwMode="auto">
          <a:xfrm>
            <a:off x="7938069" y="51435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1" i="0" u="none" strike="noStrike" kern="1200" cap="none" spc="0" normalizeH="0" baseline="30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5">
            <a:extLst>
              <a:ext uri="{FF2B5EF4-FFF2-40B4-BE49-F238E27FC236}">
                <a16:creationId xmlns:a16="http://schemas.microsoft.com/office/drawing/2014/main" id="{89B4A461-8A16-436C-A620-ACDEC0F1E258}"/>
              </a:ext>
            </a:extLst>
          </p:cNvPr>
          <p:cNvSpPr>
            <a:spLocks noChangeArrowheads="1"/>
          </p:cNvSpPr>
          <p:nvPr/>
        </p:nvSpPr>
        <p:spPr bwMode="auto">
          <a:xfrm>
            <a:off x="6795069" y="4076700"/>
            <a:ext cx="91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IR</a:t>
            </a:r>
            <a:endParaRPr kumimoji="0" lang="en-US" altLang="zh-CN" sz="28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6">
            <a:extLst>
              <a:ext uri="{FF2B5EF4-FFF2-40B4-BE49-F238E27FC236}">
                <a16:creationId xmlns:a16="http://schemas.microsoft.com/office/drawing/2014/main" id="{875F92D1-679F-473F-8E5F-766A0C5B98A1}"/>
              </a:ext>
            </a:extLst>
          </p:cNvPr>
          <p:cNvSpPr>
            <a:spLocks noChangeArrowheads="1"/>
          </p:cNvSpPr>
          <p:nvPr/>
        </p:nvSpPr>
        <p:spPr bwMode="auto">
          <a:xfrm>
            <a:off x="260350" y="2768600"/>
            <a:ext cx="4191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已证： </a:t>
            </a:r>
            <a:r>
              <a:rPr kumimoji="0" lang="zh-CN" altLang="en-US"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tI</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 </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 </a:t>
            </a:r>
          </a:p>
        </p:txBody>
      </p:sp>
      <p:sp>
        <p:nvSpPr>
          <p:cNvPr id="28" name="Rectangle 27">
            <a:extLst>
              <a:ext uri="{FF2B5EF4-FFF2-40B4-BE49-F238E27FC236}">
                <a16:creationId xmlns:a16="http://schemas.microsoft.com/office/drawing/2014/main" id="{35F321FF-B6D6-4555-8F57-096DB1F418E8}"/>
              </a:ext>
            </a:extLst>
          </p:cNvPr>
          <p:cNvSpPr>
            <a:spLocks noChangeArrowheads="1"/>
          </p:cNvSpPr>
          <p:nvPr/>
        </p:nvSpPr>
        <p:spPr bwMode="auto">
          <a:xfrm>
            <a:off x="3429000" y="2768600"/>
            <a:ext cx="237547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证明</a:t>
            </a:r>
            <a:r>
              <a:rPr kumimoji="0" lang="zh-CN" altLang="en-US"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tI</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 </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tR  </a:t>
            </a:r>
          </a:p>
        </p:txBody>
      </p:sp>
      <p:sp>
        <p:nvSpPr>
          <p:cNvPr id="29" name="Rectangle 29">
            <a:extLst>
              <a:ext uri="{FF2B5EF4-FFF2-40B4-BE49-F238E27FC236}">
                <a16:creationId xmlns:a16="http://schemas.microsoft.com/office/drawing/2014/main" id="{F49B9170-4B2A-4D24-8871-442CF2183A4C}"/>
              </a:ext>
            </a:extLst>
          </p:cNvPr>
          <p:cNvSpPr>
            <a:spLocks noChangeArrowheads="1"/>
          </p:cNvSpPr>
          <p:nvPr/>
        </p:nvSpPr>
        <p:spPr bwMode="auto">
          <a:xfrm>
            <a:off x="381000" y="34290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反证法</a:t>
            </a: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假定：</a:t>
            </a:r>
            <a:r>
              <a:rPr kumimoji="0" lang="zh-CN" altLang="en-US"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tI</a:t>
            </a:r>
            <a:r>
              <a:rPr kumimoji="0" lang="en-US" altLang="zh-CN" sz="2800" b="1" i="0"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0"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tR</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30" name="Line 31">
            <a:extLst>
              <a:ext uri="{FF2B5EF4-FFF2-40B4-BE49-F238E27FC236}">
                <a16:creationId xmlns:a16="http://schemas.microsoft.com/office/drawing/2014/main" id="{3B474E9F-A6EC-4574-BC46-7563B3CD4FE1}"/>
              </a:ext>
            </a:extLst>
          </p:cNvPr>
          <p:cNvSpPr>
            <a:spLocks noChangeShapeType="1"/>
          </p:cNvSpPr>
          <p:nvPr/>
        </p:nvSpPr>
        <p:spPr bwMode="auto">
          <a:xfrm>
            <a:off x="7023669" y="4686300"/>
            <a:ext cx="4572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4">
            <a:extLst>
              <a:ext uri="{FF2B5EF4-FFF2-40B4-BE49-F238E27FC236}">
                <a16:creationId xmlns:a16="http://schemas.microsoft.com/office/drawing/2014/main" id="{37A8067A-C152-42B8-8A73-07604E151714}"/>
              </a:ext>
            </a:extLst>
          </p:cNvPr>
          <p:cNvSpPr>
            <a:spLocks noChangeShapeType="1"/>
          </p:cNvSpPr>
          <p:nvPr/>
        </p:nvSpPr>
        <p:spPr bwMode="auto">
          <a:xfrm rot="600000" flipH="1">
            <a:off x="2278632" y="2882900"/>
            <a:ext cx="76200" cy="4572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5">
            <a:extLst>
              <a:ext uri="{FF2B5EF4-FFF2-40B4-BE49-F238E27FC236}">
                <a16:creationId xmlns:a16="http://schemas.microsoft.com/office/drawing/2014/main" id="{B0541D7F-2FE6-4442-B2AB-ADED08C8A3CF}"/>
              </a:ext>
            </a:extLst>
          </p:cNvPr>
          <p:cNvSpPr>
            <a:spLocks noChangeShapeType="1"/>
          </p:cNvSpPr>
          <p:nvPr/>
        </p:nvSpPr>
        <p:spPr bwMode="auto">
          <a:xfrm rot="600000" flipH="1">
            <a:off x="4871468" y="2882900"/>
            <a:ext cx="76200" cy="4572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36">
            <a:extLst>
              <a:ext uri="{FF2B5EF4-FFF2-40B4-BE49-F238E27FC236}">
                <a16:creationId xmlns:a16="http://schemas.microsoft.com/office/drawing/2014/main" id="{AF386D86-05D9-4AC7-932C-3999F44F82A1}"/>
              </a:ext>
            </a:extLst>
          </p:cNvPr>
          <p:cNvSpPr>
            <a:spLocks noChangeArrowheads="1"/>
          </p:cNvSpPr>
          <p:nvPr/>
        </p:nvSpPr>
        <p:spPr bwMode="auto">
          <a:xfrm>
            <a:off x="307975" y="4019550"/>
            <a:ext cx="5257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令  </a:t>
            </a: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2800" b="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0" lang="en-US" altLang="zh-CN" sz="2800" b="1" i="1" u="none" strike="noStrike" kern="1200" cap="none" spc="0" normalizeH="0" baseline="30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则</a:t>
            </a:r>
            <a:r>
              <a:rPr kumimoji="0" lang="zh-CN" altLang="en-US"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 </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 </a:t>
            </a:r>
          </a:p>
        </p:txBody>
      </p:sp>
      <p:sp>
        <p:nvSpPr>
          <p:cNvPr id="34" name="Rectangle 37">
            <a:extLst>
              <a:ext uri="{FF2B5EF4-FFF2-40B4-BE49-F238E27FC236}">
                <a16:creationId xmlns:a16="http://schemas.microsoft.com/office/drawing/2014/main" id="{B61D80A5-3CB3-4C7F-89EE-75D0EA15A8C5}"/>
              </a:ext>
            </a:extLst>
          </p:cNvPr>
          <p:cNvSpPr>
            <a:spLocks noChangeArrowheads="1"/>
          </p:cNvSpPr>
          <p:nvPr/>
        </p:nvSpPr>
        <p:spPr bwMode="auto">
          <a:xfrm>
            <a:off x="354012" y="5308600"/>
            <a:ext cx="5105400" cy="1384995"/>
          </a:xfrm>
          <a:prstGeom prst="rect">
            <a:avLst/>
          </a:prstGeom>
          <a:solidFill>
            <a:schemeClr val="bg1"/>
          </a:solidFill>
          <a:ln>
            <a:noFill/>
          </a:ln>
          <a:effec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工质循环、冷热源均恢复原状，外界无痕迹，只有可逆才行，与原假定矛盾。</a:t>
            </a:r>
            <a:endParaRPr kumimoji="1" lang="zh-CN" altLang="en-US"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Rectangle 40">
            <a:extLst>
              <a:ext uri="{FF2B5EF4-FFF2-40B4-BE49-F238E27FC236}">
                <a16:creationId xmlns:a16="http://schemas.microsoft.com/office/drawing/2014/main" id="{981A6E62-56DB-4E10-AB49-88491F45C190}"/>
              </a:ext>
            </a:extLst>
          </p:cNvPr>
          <p:cNvSpPr>
            <a:spLocks noChangeArrowheads="1"/>
          </p:cNvSpPr>
          <p:nvPr/>
        </p:nvSpPr>
        <p:spPr bwMode="auto">
          <a:xfrm>
            <a:off x="307975" y="4648200"/>
            <a:ext cx="5257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800" b="1" i="1" u="none" strike="noStrike" kern="1200" cap="none" spc="0" normalizeH="0" baseline="30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Q</a:t>
            </a:r>
            <a:r>
              <a:rPr kumimoji="0" lang="en-US" altLang="zh-CN" sz="2800" b="1"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2800" b="1"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2</a:t>
            </a:r>
            <a:r>
              <a:rPr kumimoji="0" lang="en-US" altLang="zh-CN" sz="2800" b="1" i="1" u="none" strike="noStrike" kern="1200" cap="none" spc="0" normalizeH="0" baseline="30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Q</a:t>
            </a:r>
            <a:r>
              <a:rPr kumimoji="0" lang="en-US" altLang="zh-CN" sz="2800" b="1"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2</a:t>
            </a:r>
            <a:r>
              <a:rPr kumimoji="0"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0</a:t>
            </a:r>
            <a:r>
              <a:rPr kumimoji="0" lang="en-US" altLang="zh-CN" sz="2800" b="1" i="0" u="none" strike="noStrike" kern="1200" cap="none" spc="0" normalizeH="0" baseline="30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2800" b="1" i="1" u="none" strike="noStrike" kern="1200" cap="none" spc="0" normalizeH="0" baseline="30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36" name="Line 43">
            <a:extLst>
              <a:ext uri="{FF2B5EF4-FFF2-40B4-BE49-F238E27FC236}">
                <a16:creationId xmlns:a16="http://schemas.microsoft.com/office/drawing/2014/main" id="{51F946A5-805A-4883-B670-32CD20671DE1}"/>
              </a:ext>
            </a:extLst>
          </p:cNvPr>
          <p:cNvSpPr>
            <a:spLocks noChangeShapeType="1"/>
          </p:cNvSpPr>
          <p:nvPr/>
        </p:nvSpPr>
        <p:spPr bwMode="auto">
          <a:xfrm>
            <a:off x="7861869" y="3314700"/>
            <a:ext cx="0" cy="1066800"/>
          </a:xfrm>
          <a:prstGeom prst="line">
            <a:avLst/>
          </a:prstGeom>
          <a:noFill/>
          <a:ln w="254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44">
            <a:extLst>
              <a:ext uri="{FF2B5EF4-FFF2-40B4-BE49-F238E27FC236}">
                <a16:creationId xmlns:a16="http://schemas.microsoft.com/office/drawing/2014/main" id="{B10609CD-94B6-46C8-87AB-62AEED69246D}"/>
              </a:ext>
            </a:extLst>
          </p:cNvPr>
          <p:cNvSpPr>
            <a:spLocks noChangeShapeType="1"/>
          </p:cNvSpPr>
          <p:nvPr/>
        </p:nvSpPr>
        <p:spPr bwMode="auto">
          <a:xfrm>
            <a:off x="7861869" y="5067300"/>
            <a:ext cx="0" cy="993775"/>
          </a:xfrm>
          <a:prstGeom prst="line">
            <a:avLst/>
          </a:prstGeom>
          <a:noFill/>
          <a:ln w="254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Line 45">
            <a:extLst>
              <a:ext uri="{FF2B5EF4-FFF2-40B4-BE49-F238E27FC236}">
                <a16:creationId xmlns:a16="http://schemas.microsoft.com/office/drawing/2014/main" id="{D52876CF-2A5D-4503-88CE-6B06EA46ED68}"/>
              </a:ext>
            </a:extLst>
          </p:cNvPr>
          <p:cNvSpPr>
            <a:spLocks noChangeShapeType="1"/>
          </p:cNvSpPr>
          <p:nvPr/>
        </p:nvSpPr>
        <p:spPr bwMode="auto">
          <a:xfrm>
            <a:off x="8242869" y="4686300"/>
            <a:ext cx="457200" cy="0"/>
          </a:xfrm>
          <a:prstGeom prst="line">
            <a:avLst/>
          </a:prstGeom>
          <a:noFill/>
          <a:ln w="254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46">
            <a:extLst>
              <a:ext uri="{FF2B5EF4-FFF2-40B4-BE49-F238E27FC236}">
                <a16:creationId xmlns:a16="http://schemas.microsoft.com/office/drawing/2014/main" id="{25598218-9DA6-4726-A2A7-5A73ECAAA36B}"/>
              </a:ext>
            </a:extLst>
          </p:cNvPr>
          <p:cNvSpPr>
            <a:spLocks noChangeArrowheads="1"/>
          </p:cNvSpPr>
          <p:nvPr/>
        </p:nvSpPr>
        <p:spPr bwMode="auto">
          <a:xfrm>
            <a:off x="8242869" y="4076700"/>
            <a:ext cx="91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28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28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endParaRPr kumimoji="0" lang="en-US" altLang="zh-CN" sz="2800"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47">
            <a:extLst>
              <a:ext uri="{FF2B5EF4-FFF2-40B4-BE49-F238E27FC236}">
                <a16:creationId xmlns:a16="http://schemas.microsoft.com/office/drawing/2014/main" id="{0D2BBF5C-5256-47A7-8FDD-5921A5F3FFEE}"/>
              </a:ext>
            </a:extLst>
          </p:cNvPr>
          <p:cNvSpPr>
            <a:spLocks noChangeArrowheads="1"/>
          </p:cNvSpPr>
          <p:nvPr/>
        </p:nvSpPr>
        <p:spPr bwMode="auto">
          <a:xfrm>
            <a:off x="8242869" y="4152900"/>
            <a:ext cx="685800" cy="762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Rectangle 48">
            <a:extLst>
              <a:ext uri="{FF2B5EF4-FFF2-40B4-BE49-F238E27FC236}">
                <a16:creationId xmlns:a16="http://schemas.microsoft.com/office/drawing/2014/main" id="{7219AE77-BAA7-47FF-80AB-46C30BD0D908}"/>
              </a:ext>
            </a:extLst>
          </p:cNvPr>
          <p:cNvSpPr>
            <a:spLocks noChangeArrowheads="1"/>
          </p:cNvSpPr>
          <p:nvPr/>
        </p:nvSpPr>
        <p:spPr bwMode="auto">
          <a:xfrm>
            <a:off x="7709469" y="5905500"/>
            <a:ext cx="457200" cy="1524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Rectangle 49">
            <a:extLst>
              <a:ext uri="{FF2B5EF4-FFF2-40B4-BE49-F238E27FC236}">
                <a16:creationId xmlns:a16="http://schemas.microsoft.com/office/drawing/2014/main" id="{587C3F29-C165-41B3-813B-84D575BDD03C}"/>
              </a:ext>
            </a:extLst>
          </p:cNvPr>
          <p:cNvSpPr>
            <a:spLocks noChangeArrowheads="1"/>
          </p:cNvSpPr>
          <p:nvPr/>
        </p:nvSpPr>
        <p:spPr bwMode="auto">
          <a:xfrm>
            <a:off x="7709469" y="4229100"/>
            <a:ext cx="457200" cy="1524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Line 50">
            <a:extLst>
              <a:ext uri="{FF2B5EF4-FFF2-40B4-BE49-F238E27FC236}">
                <a16:creationId xmlns:a16="http://schemas.microsoft.com/office/drawing/2014/main" id="{093E70C4-1A0A-451B-B859-19E0F7F05680}"/>
              </a:ext>
            </a:extLst>
          </p:cNvPr>
          <p:cNvSpPr>
            <a:spLocks noChangeShapeType="1"/>
          </p:cNvSpPr>
          <p:nvPr/>
        </p:nvSpPr>
        <p:spPr bwMode="auto">
          <a:xfrm flipV="1">
            <a:off x="7861869" y="5067300"/>
            <a:ext cx="0" cy="914400"/>
          </a:xfrm>
          <a:prstGeom prst="line">
            <a:avLst/>
          </a:prstGeom>
          <a:noFill/>
          <a:ln w="381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51">
            <a:extLst>
              <a:ext uri="{FF2B5EF4-FFF2-40B4-BE49-F238E27FC236}">
                <a16:creationId xmlns:a16="http://schemas.microsoft.com/office/drawing/2014/main" id="{45000DF4-533E-40C2-8B44-D6B29F7E31C4}"/>
              </a:ext>
            </a:extLst>
          </p:cNvPr>
          <p:cNvSpPr>
            <a:spLocks noChangeShapeType="1"/>
          </p:cNvSpPr>
          <p:nvPr/>
        </p:nvSpPr>
        <p:spPr bwMode="auto">
          <a:xfrm flipV="1">
            <a:off x="7861869" y="3314700"/>
            <a:ext cx="0" cy="1066800"/>
          </a:xfrm>
          <a:prstGeom prst="line">
            <a:avLst/>
          </a:prstGeom>
          <a:noFill/>
          <a:ln w="381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Rectangle 39">
            <a:extLst>
              <a:ext uri="{FF2B5EF4-FFF2-40B4-BE49-F238E27FC236}">
                <a16:creationId xmlns:a16="http://schemas.microsoft.com/office/drawing/2014/main" id="{CA25F505-7C5C-4C3A-9DDB-EAB4D3EFDD10}"/>
              </a:ext>
            </a:extLst>
          </p:cNvPr>
          <p:cNvSpPr>
            <a:spLocks noChangeArrowheads="1"/>
          </p:cNvSpPr>
          <p:nvPr/>
        </p:nvSpPr>
        <p:spPr bwMode="auto">
          <a:xfrm>
            <a:off x="6033069" y="4152900"/>
            <a:ext cx="2438400" cy="1066800"/>
          </a:xfrm>
          <a:prstGeom prst="rect">
            <a:avLst/>
          </a:prstGeom>
          <a:noFill/>
          <a:ln w="38100">
            <a:solidFill>
              <a:srgbClr val="00FF00"/>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6980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0-#ppt_w/2"/>
                                          </p:val>
                                        </p:tav>
                                        <p:tav tm="100000">
                                          <p:val>
                                            <p:strVal val="#ppt_x"/>
                                          </p:val>
                                        </p:tav>
                                      </p:tavLst>
                                    </p:anim>
                                    <p:anim calcmode="lin" valueType="num">
                                      <p:cBhvr additive="base">
                                        <p:cTn id="14" dur="500" fill="hold"/>
                                        <p:tgtEl>
                                          <p:spTgt spid="2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12"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0-#ppt_w/2"/>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1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0-#ppt_w/2"/>
                                          </p:val>
                                        </p:tav>
                                        <p:tav tm="100000">
                                          <p:val>
                                            <p:strVal val="#ppt_x"/>
                                          </p:val>
                                        </p:tav>
                                      </p:tavLst>
                                    </p:anim>
                                    <p:anim calcmode="lin" valueType="num">
                                      <p:cBhvr additive="base">
                                        <p:cTn id="3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 presetClass="entr" presetSubtype="2"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ID="17"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ppt_h/2"/>
                                          </p:val>
                                        </p:tav>
                                        <p:tav tm="100000">
                                          <p:val>
                                            <p:strVal val="#ppt_y"/>
                                          </p:val>
                                        </p:tav>
                                      </p:tavLst>
                                    </p:anim>
                                    <p:anim calcmode="lin" valueType="num">
                                      <p:cBhvr>
                                        <p:cTn id="53" dur="500" fill="hold"/>
                                        <p:tgtEl>
                                          <p:spTgt spid="20"/>
                                        </p:tgtEl>
                                        <p:attrNameLst>
                                          <p:attrName>ppt_w</p:attrName>
                                        </p:attrNameLst>
                                      </p:cBhvr>
                                      <p:tavLst>
                                        <p:tav tm="0">
                                          <p:val>
                                            <p:strVal val="#ppt_w"/>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childTnLst>
                                </p:cTn>
                              </p:par>
                            </p:childTnLst>
                          </p:cTn>
                        </p:par>
                        <p:par>
                          <p:cTn id="55" fill="hold">
                            <p:stCondLst>
                              <p:cond delay="1500"/>
                            </p:stCondLst>
                            <p:childTnLst>
                              <p:par>
                                <p:cTn id="56" presetID="1" presetClass="entr" presetSubtype="0" fill="hold" grpId="0" nodeType="afterEffect">
                                  <p:stCondLst>
                                    <p:cond delay="0"/>
                                  </p:stCondLst>
                                  <p:childTnLst>
                                    <p:set>
                                      <p:cBhvr>
                                        <p:cTn id="57" dur="1" fill="hold">
                                          <p:stCondLst>
                                            <p:cond delay="499"/>
                                          </p:stCondLst>
                                        </p:cTn>
                                        <p:tgtEl>
                                          <p:spTgt spid="22"/>
                                        </p:tgtEl>
                                        <p:attrNameLst>
                                          <p:attrName>style.visibility</p:attrName>
                                        </p:attrNameLst>
                                      </p:cBhvr>
                                      <p:to>
                                        <p:strVal val="visible"/>
                                      </p:to>
                                    </p:set>
                                  </p:childTnLst>
                                </p:cTn>
                              </p:par>
                            </p:childTnLst>
                          </p:cTn>
                        </p:par>
                        <p:par>
                          <p:cTn id="58" fill="hold">
                            <p:stCondLst>
                              <p:cond delay="2000"/>
                            </p:stCondLst>
                            <p:childTnLst>
                              <p:par>
                                <p:cTn id="59" presetID="17" presetClass="entr" presetSubtype="1"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ppt_x</p:attrName>
                                        </p:attrNameLst>
                                      </p:cBhvr>
                                      <p:tavLst>
                                        <p:tav tm="0">
                                          <p:val>
                                            <p:strVal val="#ppt_x"/>
                                          </p:val>
                                        </p:tav>
                                        <p:tav tm="100000">
                                          <p:val>
                                            <p:strVal val="#ppt_x"/>
                                          </p:val>
                                        </p:tav>
                                      </p:tavLst>
                                    </p:anim>
                                    <p:anim calcmode="lin" valueType="num">
                                      <p:cBhvr>
                                        <p:cTn id="62" dur="500" fill="hold"/>
                                        <p:tgtEl>
                                          <p:spTgt spid="21"/>
                                        </p:tgtEl>
                                        <p:attrNameLst>
                                          <p:attrName>ppt_y</p:attrName>
                                        </p:attrNameLst>
                                      </p:cBhvr>
                                      <p:tavLst>
                                        <p:tav tm="0">
                                          <p:val>
                                            <p:strVal val="#ppt_y-#ppt_h/2"/>
                                          </p:val>
                                        </p:tav>
                                        <p:tav tm="100000">
                                          <p:val>
                                            <p:strVal val="#ppt_y"/>
                                          </p:val>
                                        </p:tav>
                                      </p:tavLst>
                                    </p:anim>
                                    <p:anim calcmode="lin" valueType="num">
                                      <p:cBhvr>
                                        <p:cTn id="63" dur="500" fill="hold"/>
                                        <p:tgtEl>
                                          <p:spTgt spid="21"/>
                                        </p:tgtEl>
                                        <p:attrNameLst>
                                          <p:attrName>ppt_w</p:attrName>
                                        </p:attrNameLst>
                                      </p:cBhvr>
                                      <p:tavLst>
                                        <p:tav tm="0">
                                          <p:val>
                                            <p:strVal val="#ppt_w"/>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childTnLst>
                                </p:cTn>
                              </p:par>
                            </p:childTnLst>
                          </p:cTn>
                        </p:par>
                        <p:par>
                          <p:cTn id="65" fill="hold">
                            <p:stCondLst>
                              <p:cond delay="2500"/>
                            </p:stCondLst>
                            <p:childTnLst>
                              <p:par>
                                <p:cTn id="66" presetID="1" presetClass="entr" presetSubtype="0" fill="hold" grpId="0" nodeType="afterEffect">
                                  <p:stCondLst>
                                    <p:cond delay="0"/>
                                  </p:stCondLst>
                                  <p:childTnLst>
                                    <p:set>
                                      <p:cBhvr>
                                        <p:cTn id="67" dur="1" fill="hold">
                                          <p:stCondLst>
                                            <p:cond delay="499"/>
                                          </p:stCondLst>
                                        </p:cTn>
                                        <p:tgtEl>
                                          <p:spTgt spid="24"/>
                                        </p:tgtEl>
                                        <p:attrNameLst>
                                          <p:attrName>style.visibility</p:attrName>
                                        </p:attrNameLst>
                                      </p:cBhvr>
                                      <p:to>
                                        <p:strVal val="visible"/>
                                      </p:to>
                                    </p:set>
                                  </p:childTnLst>
                                </p:cTn>
                              </p:par>
                            </p:childTnLst>
                          </p:cTn>
                        </p:par>
                        <p:par>
                          <p:cTn id="68" fill="hold">
                            <p:stCondLst>
                              <p:cond delay="3000"/>
                            </p:stCondLst>
                            <p:childTnLst>
                              <p:par>
                                <p:cTn id="69" presetID="17" presetClass="entr" presetSubtype="8"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ppt_x</p:attrName>
                                        </p:attrNameLst>
                                      </p:cBhvr>
                                      <p:tavLst>
                                        <p:tav tm="0">
                                          <p:val>
                                            <p:strVal val="#ppt_x-#ppt_w/2"/>
                                          </p:val>
                                        </p:tav>
                                        <p:tav tm="100000">
                                          <p:val>
                                            <p:strVal val="#ppt_x"/>
                                          </p:val>
                                        </p:tav>
                                      </p:tavLst>
                                    </p:anim>
                                    <p:anim calcmode="lin" valueType="num">
                                      <p:cBhvr>
                                        <p:cTn id="72" dur="500" fill="hold"/>
                                        <p:tgtEl>
                                          <p:spTgt spid="30"/>
                                        </p:tgtEl>
                                        <p:attrNameLst>
                                          <p:attrName>ppt_y</p:attrName>
                                        </p:attrNameLst>
                                      </p:cBhvr>
                                      <p:tavLst>
                                        <p:tav tm="0">
                                          <p:val>
                                            <p:strVal val="#ppt_y"/>
                                          </p:val>
                                        </p:tav>
                                        <p:tav tm="100000">
                                          <p:val>
                                            <p:strVal val="#ppt_y"/>
                                          </p:val>
                                        </p:tav>
                                      </p:tavLst>
                                    </p:anim>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strVal val="#ppt_h"/>
                                          </p:val>
                                        </p:tav>
                                        <p:tav tm="100000">
                                          <p:val>
                                            <p:strVal val="#ppt_h"/>
                                          </p:val>
                                        </p:tav>
                                      </p:tavLst>
                                    </p:anim>
                                  </p:childTnLst>
                                </p:cTn>
                              </p:par>
                            </p:childTnLst>
                          </p:cTn>
                        </p:par>
                        <p:par>
                          <p:cTn id="75" fill="hold">
                            <p:stCondLst>
                              <p:cond delay="3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p:stCondLst>
                              <p:cond delay="4000"/>
                            </p:stCondLst>
                            <p:childTnLst>
                              <p:par>
                                <p:cTn id="79" presetID="17" presetClass="entr" presetSubtype="1"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ppt_x</p:attrName>
                                        </p:attrNameLst>
                                      </p:cBhvr>
                                      <p:tavLst>
                                        <p:tav tm="0">
                                          <p:val>
                                            <p:strVal val="#ppt_x"/>
                                          </p:val>
                                        </p:tav>
                                        <p:tav tm="100000">
                                          <p:val>
                                            <p:strVal val="#ppt_x"/>
                                          </p:val>
                                        </p:tav>
                                      </p:tavLst>
                                    </p:anim>
                                    <p:anim calcmode="lin" valueType="num">
                                      <p:cBhvr>
                                        <p:cTn id="82" dur="500" fill="hold"/>
                                        <p:tgtEl>
                                          <p:spTgt spid="36"/>
                                        </p:tgtEl>
                                        <p:attrNameLst>
                                          <p:attrName>ppt_y</p:attrName>
                                        </p:attrNameLst>
                                      </p:cBhvr>
                                      <p:tavLst>
                                        <p:tav tm="0">
                                          <p:val>
                                            <p:strVal val="#ppt_y-#ppt_h/2"/>
                                          </p:val>
                                        </p:tav>
                                        <p:tav tm="100000">
                                          <p:val>
                                            <p:strVal val="#ppt_y"/>
                                          </p:val>
                                        </p:tav>
                                      </p:tavLst>
                                    </p:anim>
                                    <p:anim calcmode="lin" valueType="num">
                                      <p:cBhvr>
                                        <p:cTn id="83" dur="500" fill="hold"/>
                                        <p:tgtEl>
                                          <p:spTgt spid="36"/>
                                        </p:tgtEl>
                                        <p:attrNameLst>
                                          <p:attrName>ppt_w</p:attrName>
                                        </p:attrNameLst>
                                      </p:cBhvr>
                                      <p:tavLst>
                                        <p:tav tm="0">
                                          <p:val>
                                            <p:strVal val="#ppt_w"/>
                                          </p:val>
                                        </p:tav>
                                        <p:tav tm="100000">
                                          <p:val>
                                            <p:strVal val="#ppt_w"/>
                                          </p:val>
                                        </p:tav>
                                      </p:tavLst>
                                    </p:anim>
                                    <p:anim calcmode="lin" valueType="num">
                                      <p:cBhvr>
                                        <p:cTn id="84" dur="500" fill="hold"/>
                                        <p:tgtEl>
                                          <p:spTgt spid="36"/>
                                        </p:tgtEl>
                                        <p:attrNameLst>
                                          <p:attrName>ppt_h</p:attrName>
                                        </p:attrNameLst>
                                      </p:cBhvr>
                                      <p:tavLst>
                                        <p:tav tm="0">
                                          <p:val>
                                            <p:fltVal val="0"/>
                                          </p:val>
                                        </p:tav>
                                        <p:tav tm="100000">
                                          <p:val>
                                            <p:strVal val="#ppt_h"/>
                                          </p:val>
                                        </p:tav>
                                      </p:tavLst>
                                    </p:anim>
                                  </p:childTnLst>
                                </p:cTn>
                              </p:par>
                            </p:childTnLst>
                          </p:cTn>
                        </p:par>
                        <p:par>
                          <p:cTn id="85" fill="hold">
                            <p:stCondLst>
                              <p:cond delay="4500"/>
                            </p:stCondLst>
                            <p:childTnLst>
                              <p:par>
                                <p:cTn id="86" presetID="1" presetClass="entr" presetSubtype="0" fill="hold" grpId="0" nodeType="afterEffect">
                                  <p:stCondLst>
                                    <p:cond delay="0"/>
                                  </p:stCondLst>
                                  <p:childTnLst>
                                    <p:set>
                                      <p:cBhvr>
                                        <p:cTn id="87" dur="1" fill="hold">
                                          <p:stCondLst>
                                            <p:cond delay="499"/>
                                          </p:stCondLst>
                                        </p:cTn>
                                        <p:tgtEl>
                                          <p:spTgt spid="23"/>
                                        </p:tgtEl>
                                        <p:attrNameLst>
                                          <p:attrName>style.visibility</p:attrName>
                                        </p:attrNameLst>
                                      </p:cBhvr>
                                      <p:to>
                                        <p:strVal val="visible"/>
                                      </p:to>
                                    </p:set>
                                  </p:childTnLst>
                                </p:cTn>
                              </p:par>
                            </p:childTnLst>
                          </p:cTn>
                        </p:par>
                        <p:par>
                          <p:cTn id="88" fill="hold">
                            <p:stCondLst>
                              <p:cond delay="5000"/>
                            </p:stCondLst>
                            <p:childTnLst>
                              <p:par>
                                <p:cTn id="89" presetID="17" presetClass="entr" presetSubtype="1"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p:cTn id="91" dur="500" fill="hold"/>
                                        <p:tgtEl>
                                          <p:spTgt spid="37"/>
                                        </p:tgtEl>
                                        <p:attrNameLst>
                                          <p:attrName>ppt_x</p:attrName>
                                        </p:attrNameLst>
                                      </p:cBhvr>
                                      <p:tavLst>
                                        <p:tav tm="0">
                                          <p:val>
                                            <p:strVal val="#ppt_x"/>
                                          </p:val>
                                        </p:tav>
                                        <p:tav tm="100000">
                                          <p:val>
                                            <p:strVal val="#ppt_x"/>
                                          </p:val>
                                        </p:tav>
                                      </p:tavLst>
                                    </p:anim>
                                    <p:anim calcmode="lin" valueType="num">
                                      <p:cBhvr>
                                        <p:cTn id="92" dur="500" fill="hold"/>
                                        <p:tgtEl>
                                          <p:spTgt spid="37"/>
                                        </p:tgtEl>
                                        <p:attrNameLst>
                                          <p:attrName>ppt_y</p:attrName>
                                        </p:attrNameLst>
                                      </p:cBhvr>
                                      <p:tavLst>
                                        <p:tav tm="0">
                                          <p:val>
                                            <p:strVal val="#ppt_y-#ppt_h/2"/>
                                          </p:val>
                                        </p:tav>
                                        <p:tav tm="100000">
                                          <p:val>
                                            <p:strVal val="#ppt_y"/>
                                          </p:val>
                                        </p:tav>
                                      </p:tavLst>
                                    </p:anim>
                                    <p:anim calcmode="lin" valueType="num">
                                      <p:cBhvr>
                                        <p:cTn id="93" dur="500" fill="hold"/>
                                        <p:tgtEl>
                                          <p:spTgt spid="37"/>
                                        </p:tgtEl>
                                        <p:attrNameLst>
                                          <p:attrName>ppt_w</p:attrName>
                                        </p:attrNameLst>
                                      </p:cBhvr>
                                      <p:tavLst>
                                        <p:tav tm="0">
                                          <p:val>
                                            <p:strVal val="#ppt_w"/>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childTnLst>
                                </p:cTn>
                              </p:par>
                            </p:childTnLst>
                          </p:cTn>
                        </p:par>
                        <p:par>
                          <p:cTn id="95" fill="hold">
                            <p:stCondLst>
                              <p:cond delay="5500"/>
                            </p:stCondLst>
                            <p:childTnLst>
                              <p:par>
                                <p:cTn id="96" presetID="1" presetClass="entr" presetSubtype="0" fill="hold" grpId="0" nodeType="afterEffect">
                                  <p:stCondLst>
                                    <p:cond delay="0"/>
                                  </p:stCondLst>
                                  <p:childTnLst>
                                    <p:set>
                                      <p:cBhvr>
                                        <p:cTn id="97" dur="1" fill="hold">
                                          <p:stCondLst>
                                            <p:cond delay="499"/>
                                          </p:stCondLst>
                                        </p:cTn>
                                        <p:tgtEl>
                                          <p:spTgt spid="25"/>
                                        </p:tgtEl>
                                        <p:attrNameLst>
                                          <p:attrName>style.visibility</p:attrName>
                                        </p:attrNameLst>
                                      </p:cBhvr>
                                      <p:to>
                                        <p:strVal val="visible"/>
                                      </p:to>
                                    </p:set>
                                  </p:childTnLst>
                                </p:cTn>
                              </p:par>
                            </p:childTnLst>
                          </p:cTn>
                        </p:par>
                        <p:par>
                          <p:cTn id="98" fill="hold">
                            <p:stCondLst>
                              <p:cond delay="6000"/>
                            </p:stCondLst>
                            <p:childTnLst>
                              <p:par>
                                <p:cTn id="99" presetID="17" presetClass="entr" presetSubtype="8" fill="hold" nodeType="afterEffect">
                                  <p:stCondLst>
                                    <p:cond delay="0"/>
                                  </p:stCondLst>
                                  <p:childTnLst>
                                    <p:set>
                                      <p:cBhvr>
                                        <p:cTn id="100" dur="1" fill="hold">
                                          <p:stCondLst>
                                            <p:cond delay="0"/>
                                          </p:stCondLst>
                                        </p:cTn>
                                        <p:tgtEl>
                                          <p:spTgt spid="38"/>
                                        </p:tgtEl>
                                        <p:attrNameLst>
                                          <p:attrName>style.visibility</p:attrName>
                                        </p:attrNameLst>
                                      </p:cBhvr>
                                      <p:to>
                                        <p:strVal val="visible"/>
                                      </p:to>
                                    </p:set>
                                    <p:anim calcmode="lin" valueType="num">
                                      <p:cBhvr>
                                        <p:cTn id="101" dur="500" fill="hold"/>
                                        <p:tgtEl>
                                          <p:spTgt spid="38"/>
                                        </p:tgtEl>
                                        <p:attrNameLst>
                                          <p:attrName>ppt_x</p:attrName>
                                        </p:attrNameLst>
                                      </p:cBhvr>
                                      <p:tavLst>
                                        <p:tav tm="0">
                                          <p:val>
                                            <p:strVal val="#ppt_x-#ppt_w/2"/>
                                          </p:val>
                                        </p:tav>
                                        <p:tav tm="100000">
                                          <p:val>
                                            <p:strVal val="#ppt_x"/>
                                          </p:val>
                                        </p:tav>
                                      </p:tavLst>
                                    </p:anim>
                                    <p:anim calcmode="lin" valueType="num">
                                      <p:cBhvr>
                                        <p:cTn id="102" dur="500" fill="hold"/>
                                        <p:tgtEl>
                                          <p:spTgt spid="38"/>
                                        </p:tgtEl>
                                        <p:attrNameLst>
                                          <p:attrName>ppt_y</p:attrName>
                                        </p:attrNameLst>
                                      </p:cBhvr>
                                      <p:tavLst>
                                        <p:tav tm="0">
                                          <p:val>
                                            <p:strVal val="#ppt_y"/>
                                          </p:val>
                                        </p:tav>
                                        <p:tav tm="100000">
                                          <p:val>
                                            <p:strVal val="#ppt_y"/>
                                          </p:val>
                                        </p:tav>
                                      </p:tavLst>
                                    </p:anim>
                                    <p:anim calcmode="lin" valueType="num">
                                      <p:cBhvr>
                                        <p:cTn id="103" dur="500" fill="hold"/>
                                        <p:tgtEl>
                                          <p:spTgt spid="38"/>
                                        </p:tgtEl>
                                        <p:attrNameLst>
                                          <p:attrName>ppt_w</p:attrName>
                                        </p:attrNameLst>
                                      </p:cBhvr>
                                      <p:tavLst>
                                        <p:tav tm="0">
                                          <p:val>
                                            <p:fltVal val="0"/>
                                          </p:val>
                                        </p:tav>
                                        <p:tav tm="100000">
                                          <p:val>
                                            <p:strVal val="#ppt_w"/>
                                          </p:val>
                                        </p:tav>
                                      </p:tavLst>
                                    </p:anim>
                                    <p:anim calcmode="lin" valueType="num">
                                      <p:cBhvr>
                                        <p:cTn id="104" dur="500" fill="hold"/>
                                        <p:tgtEl>
                                          <p:spTgt spid="38"/>
                                        </p:tgtEl>
                                        <p:attrNameLst>
                                          <p:attrName>ppt_h</p:attrName>
                                        </p:attrNameLst>
                                      </p:cBhvr>
                                      <p:tavLst>
                                        <p:tav tm="0">
                                          <p:val>
                                            <p:strVal val="#ppt_h"/>
                                          </p:val>
                                        </p:tav>
                                        <p:tav tm="100000">
                                          <p:val>
                                            <p:strVal val="#ppt_h"/>
                                          </p:val>
                                        </p:tav>
                                      </p:tavLst>
                                    </p:anim>
                                  </p:childTnLst>
                                </p:cTn>
                              </p:par>
                            </p:childTnLst>
                          </p:cTn>
                        </p:par>
                        <p:par>
                          <p:cTn id="105" fill="hold">
                            <p:stCondLst>
                              <p:cond delay="6500"/>
                            </p:stCondLst>
                            <p:childTnLst>
                              <p:par>
                                <p:cTn id="106" presetID="1" presetClass="entr" presetSubtype="0" fill="hold" grpId="0" nodeType="afterEffect">
                                  <p:stCondLst>
                                    <p:cond delay="0"/>
                                  </p:stCondLst>
                                  <p:childTnLst>
                                    <p:set>
                                      <p:cBhvr>
                                        <p:cTn id="107" dur="1" fill="hold">
                                          <p:stCondLst>
                                            <p:cond delay="499"/>
                                          </p:stCondLst>
                                        </p:cTn>
                                        <p:tgtEl>
                                          <p:spTgt spid="39"/>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0-#ppt_w/2"/>
                                          </p:val>
                                        </p:tav>
                                        <p:tav tm="100000">
                                          <p:val>
                                            <p:strVal val="#ppt_x"/>
                                          </p:val>
                                        </p:tav>
                                      </p:tavLst>
                                    </p:anim>
                                    <p:anim calcmode="lin" valueType="num">
                                      <p:cBhvr additive="base">
                                        <p:cTn id="11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 calcmode="lin" valueType="num">
                                      <p:cBhvr additive="base">
                                        <p:cTn id="118" dur="500" fill="hold"/>
                                        <p:tgtEl>
                                          <p:spTgt spid="33"/>
                                        </p:tgtEl>
                                        <p:attrNameLst>
                                          <p:attrName>ppt_x</p:attrName>
                                        </p:attrNameLst>
                                      </p:cBhvr>
                                      <p:tavLst>
                                        <p:tav tm="0">
                                          <p:val>
                                            <p:strVal val="0-#ppt_w/2"/>
                                          </p:val>
                                        </p:tav>
                                        <p:tav tm="100000">
                                          <p:val>
                                            <p:strVal val="#ppt_x"/>
                                          </p:val>
                                        </p:tav>
                                      </p:tavLst>
                                    </p:anim>
                                    <p:anim calcmode="lin" valueType="num">
                                      <p:cBhvr additive="base">
                                        <p:cTn id="119"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499"/>
                                          </p:stCondLst>
                                        </p:cTn>
                                        <p:tgtEl>
                                          <p:spTgt spid="4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nodeType="afterEffect">
                                  <p:stCondLst>
                                    <p:cond delay="0"/>
                                  </p:stCondLst>
                                  <p:childTnLst>
                                    <p:set>
                                      <p:cBhvr>
                                        <p:cTn id="126" dur="1" fill="hold">
                                          <p:stCondLst>
                                            <p:cond delay="499"/>
                                          </p:stCondLst>
                                        </p:cTn>
                                        <p:tgtEl>
                                          <p:spTgt spid="41"/>
                                        </p:tgtEl>
                                        <p:attrNameLst>
                                          <p:attrName>style.visibility</p:attrName>
                                        </p:attrNameLst>
                                      </p:cBhvr>
                                      <p:to>
                                        <p:strVal val="visible"/>
                                      </p:to>
                                    </p:set>
                                  </p:childTnLst>
                                </p:cTn>
                              </p:par>
                            </p:childTnLst>
                          </p:cTn>
                        </p:par>
                        <p:par>
                          <p:cTn id="127" fill="hold">
                            <p:stCondLst>
                              <p:cond delay="1000"/>
                            </p:stCondLst>
                            <p:childTnLst>
                              <p:par>
                                <p:cTn id="128" presetID="17" presetClass="entr" presetSubtype="4" fill="hold" nodeType="afterEffect">
                                  <p:stCondLst>
                                    <p:cond delay="0"/>
                                  </p:stCondLst>
                                  <p:childTnLst>
                                    <p:set>
                                      <p:cBhvr>
                                        <p:cTn id="129" dur="1" fill="hold">
                                          <p:stCondLst>
                                            <p:cond delay="0"/>
                                          </p:stCondLst>
                                        </p:cTn>
                                        <p:tgtEl>
                                          <p:spTgt spid="43"/>
                                        </p:tgtEl>
                                        <p:attrNameLst>
                                          <p:attrName>style.visibility</p:attrName>
                                        </p:attrNameLst>
                                      </p:cBhvr>
                                      <p:to>
                                        <p:strVal val="visible"/>
                                      </p:to>
                                    </p:set>
                                    <p:anim calcmode="lin" valueType="num">
                                      <p:cBhvr>
                                        <p:cTn id="130" dur="500" fill="hold"/>
                                        <p:tgtEl>
                                          <p:spTgt spid="43"/>
                                        </p:tgtEl>
                                        <p:attrNameLst>
                                          <p:attrName>ppt_x</p:attrName>
                                        </p:attrNameLst>
                                      </p:cBhvr>
                                      <p:tavLst>
                                        <p:tav tm="0">
                                          <p:val>
                                            <p:strVal val="#ppt_x"/>
                                          </p:val>
                                        </p:tav>
                                        <p:tav tm="100000">
                                          <p:val>
                                            <p:strVal val="#ppt_x"/>
                                          </p:val>
                                        </p:tav>
                                      </p:tavLst>
                                    </p:anim>
                                    <p:anim calcmode="lin" valueType="num">
                                      <p:cBhvr>
                                        <p:cTn id="131" dur="500" fill="hold"/>
                                        <p:tgtEl>
                                          <p:spTgt spid="43"/>
                                        </p:tgtEl>
                                        <p:attrNameLst>
                                          <p:attrName>ppt_y</p:attrName>
                                        </p:attrNameLst>
                                      </p:cBhvr>
                                      <p:tavLst>
                                        <p:tav tm="0">
                                          <p:val>
                                            <p:strVal val="#ppt_y+#ppt_h/2"/>
                                          </p:val>
                                        </p:tav>
                                        <p:tav tm="100000">
                                          <p:val>
                                            <p:strVal val="#ppt_y"/>
                                          </p:val>
                                        </p:tav>
                                      </p:tavLst>
                                    </p:anim>
                                    <p:anim calcmode="lin" valueType="num">
                                      <p:cBhvr>
                                        <p:cTn id="132" dur="500" fill="hold"/>
                                        <p:tgtEl>
                                          <p:spTgt spid="43"/>
                                        </p:tgtEl>
                                        <p:attrNameLst>
                                          <p:attrName>ppt_w</p:attrName>
                                        </p:attrNameLst>
                                      </p:cBhvr>
                                      <p:tavLst>
                                        <p:tav tm="0">
                                          <p:val>
                                            <p:strVal val="#ppt_w"/>
                                          </p:val>
                                        </p:tav>
                                        <p:tav tm="100000">
                                          <p:val>
                                            <p:strVal val="#ppt_w"/>
                                          </p:val>
                                        </p:tav>
                                      </p:tavLst>
                                    </p:anim>
                                    <p:anim calcmode="lin" valueType="num">
                                      <p:cBhvr>
                                        <p:cTn id="133" dur="500" fill="hold"/>
                                        <p:tgtEl>
                                          <p:spTgt spid="43"/>
                                        </p:tgtEl>
                                        <p:attrNameLst>
                                          <p:attrName>ppt_h</p:attrName>
                                        </p:attrNameLst>
                                      </p:cBhvr>
                                      <p:tavLst>
                                        <p:tav tm="0">
                                          <p:val>
                                            <p:fltVal val="0"/>
                                          </p:val>
                                        </p:tav>
                                        <p:tav tm="100000">
                                          <p:val>
                                            <p:strVal val="#ppt_h"/>
                                          </p:val>
                                        </p:tav>
                                      </p:tavLst>
                                    </p:anim>
                                  </p:childTnLst>
                                </p:cTn>
                              </p:par>
                            </p:childTnLst>
                          </p:cTn>
                        </p:par>
                        <p:par>
                          <p:cTn id="134" fill="hold">
                            <p:stCondLst>
                              <p:cond delay="1500"/>
                            </p:stCondLst>
                            <p:childTnLst>
                              <p:par>
                                <p:cTn id="135" presetID="1" presetClass="entr" presetSubtype="0" fill="hold" nodeType="afterEffect">
                                  <p:stCondLst>
                                    <p:cond delay="0"/>
                                  </p:stCondLst>
                                  <p:childTnLst>
                                    <p:set>
                                      <p:cBhvr>
                                        <p:cTn id="136" dur="1" fill="hold">
                                          <p:stCondLst>
                                            <p:cond delay="499"/>
                                          </p:stCondLst>
                                        </p:cTn>
                                        <p:tgtEl>
                                          <p:spTgt spid="42"/>
                                        </p:tgtEl>
                                        <p:attrNameLst>
                                          <p:attrName>style.visibility</p:attrName>
                                        </p:attrNameLst>
                                      </p:cBhvr>
                                      <p:to>
                                        <p:strVal val="visible"/>
                                      </p:to>
                                    </p:set>
                                  </p:childTnLst>
                                </p:cTn>
                              </p:par>
                            </p:childTnLst>
                          </p:cTn>
                        </p:par>
                        <p:par>
                          <p:cTn id="137" fill="hold">
                            <p:stCondLst>
                              <p:cond delay="2000"/>
                            </p:stCondLst>
                            <p:childTnLst>
                              <p:par>
                                <p:cTn id="138" presetID="17" presetClass="entr" presetSubtype="4" fill="hold" nodeType="afterEffect">
                                  <p:stCondLst>
                                    <p:cond delay="0"/>
                                  </p:stCondLst>
                                  <p:childTnLst>
                                    <p:set>
                                      <p:cBhvr>
                                        <p:cTn id="139" dur="1" fill="hold">
                                          <p:stCondLst>
                                            <p:cond delay="0"/>
                                          </p:stCondLst>
                                        </p:cTn>
                                        <p:tgtEl>
                                          <p:spTgt spid="44"/>
                                        </p:tgtEl>
                                        <p:attrNameLst>
                                          <p:attrName>style.visibility</p:attrName>
                                        </p:attrNameLst>
                                      </p:cBhvr>
                                      <p:to>
                                        <p:strVal val="visible"/>
                                      </p:to>
                                    </p:set>
                                    <p:anim calcmode="lin" valueType="num">
                                      <p:cBhvr>
                                        <p:cTn id="140" dur="500" fill="hold"/>
                                        <p:tgtEl>
                                          <p:spTgt spid="44"/>
                                        </p:tgtEl>
                                        <p:attrNameLst>
                                          <p:attrName>ppt_x</p:attrName>
                                        </p:attrNameLst>
                                      </p:cBhvr>
                                      <p:tavLst>
                                        <p:tav tm="0">
                                          <p:val>
                                            <p:strVal val="#ppt_x"/>
                                          </p:val>
                                        </p:tav>
                                        <p:tav tm="100000">
                                          <p:val>
                                            <p:strVal val="#ppt_x"/>
                                          </p:val>
                                        </p:tav>
                                      </p:tavLst>
                                    </p:anim>
                                    <p:anim calcmode="lin" valueType="num">
                                      <p:cBhvr>
                                        <p:cTn id="141" dur="500" fill="hold"/>
                                        <p:tgtEl>
                                          <p:spTgt spid="44"/>
                                        </p:tgtEl>
                                        <p:attrNameLst>
                                          <p:attrName>ppt_y</p:attrName>
                                        </p:attrNameLst>
                                      </p:cBhvr>
                                      <p:tavLst>
                                        <p:tav tm="0">
                                          <p:val>
                                            <p:strVal val="#ppt_y+#ppt_h/2"/>
                                          </p:val>
                                        </p:tav>
                                        <p:tav tm="100000">
                                          <p:val>
                                            <p:strVal val="#ppt_y"/>
                                          </p:val>
                                        </p:tav>
                                      </p:tavLst>
                                    </p:anim>
                                    <p:anim calcmode="lin" valueType="num">
                                      <p:cBhvr>
                                        <p:cTn id="142" dur="500" fill="hold"/>
                                        <p:tgtEl>
                                          <p:spTgt spid="44"/>
                                        </p:tgtEl>
                                        <p:attrNameLst>
                                          <p:attrName>ppt_w</p:attrName>
                                        </p:attrNameLst>
                                      </p:cBhvr>
                                      <p:tavLst>
                                        <p:tav tm="0">
                                          <p:val>
                                            <p:strVal val="#ppt_w"/>
                                          </p:val>
                                        </p:tav>
                                        <p:tav tm="100000">
                                          <p:val>
                                            <p:strVal val="#ppt_w"/>
                                          </p:val>
                                        </p:tav>
                                      </p:tavLst>
                                    </p:anim>
                                    <p:anim calcmode="lin" valueType="num">
                                      <p:cBhvr>
                                        <p:cTn id="143"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ID="19" presetClass="entr" presetSubtype="10" fill="hold" nodeType="clickEffect">
                                  <p:stCondLst>
                                    <p:cond delay="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0" fill="hold"/>
                                        <p:tgtEl>
                                          <p:spTgt spid="45"/>
                                        </p:tgtEl>
                                        <p:attrNameLst>
                                          <p:attrName>ppt_w</p:attrName>
                                        </p:attrNameLst>
                                      </p:cBhvr>
                                      <p:tavLst>
                                        <p:tav tm="0" fmla="#ppt_w*sin(2.5*pi*$)">
                                          <p:val>
                                            <p:fltVal val="0"/>
                                          </p:val>
                                        </p:tav>
                                        <p:tav tm="100000">
                                          <p:val>
                                            <p:fltVal val="1"/>
                                          </p:val>
                                        </p:tav>
                                      </p:tavLst>
                                    </p:anim>
                                    <p:anim calcmode="lin" valueType="num">
                                      <p:cBhvr>
                                        <p:cTn id="149" dur="5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8" fill="hold" grpId="0" nodeType="clickEffect">
                                  <p:stCondLst>
                                    <p:cond delay="0"/>
                                  </p:stCondLst>
                                  <p:childTnLst>
                                    <p:set>
                                      <p:cBhvr>
                                        <p:cTn id="153" dur="1" fill="hold">
                                          <p:stCondLst>
                                            <p:cond delay="0"/>
                                          </p:stCondLst>
                                        </p:cTn>
                                        <p:tgtEl>
                                          <p:spTgt spid="35"/>
                                        </p:tgtEl>
                                        <p:attrNameLst>
                                          <p:attrName>style.visibility</p:attrName>
                                        </p:attrNameLst>
                                      </p:cBhvr>
                                      <p:to>
                                        <p:strVal val="visible"/>
                                      </p:to>
                                    </p:set>
                                    <p:anim calcmode="lin" valueType="num">
                                      <p:cBhvr additive="base">
                                        <p:cTn id="154" dur="500" fill="hold"/>
                                        <p:tgtEl>
                                          <p:spTgt spid="35"/>
                                        </p:tgtEl>
                                        <p:attrNameLst>
                                          <p:attrName>ppt_x</p:attrName>
                                        </p:attrNameLst>
                                      </p:cBhvr>
                                      <p:tavLst>
                                        <p:tav tm="0">
                                          <p:val>
                                            <p:strVal val="0-#ppt_w/2"/>
                                          </p:val>
                                        </p:tav>
                                        <p:tav tm="100000">
                                          <p:val>
                                            <p:strVal val="#ppt_x"/>
                                          </p:val>
                                        </p:tav>
                                      </p:tavLst>
                                    </p:anim>
                                    <p:anim calcmode="lin" valueType="num">
                                      <p:cBhvr additive="base">
                                        <p:cTn id="15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8" fill="hold" grpId="0" nodeType="clickEffect">
                                  <p:stCondLst>
                                    <p:cond delay="0"/>
                                  </p:stCondLst>
                                  <p:childTnLst>
                                    <p:set>
                                      <p:cBhvr>
                                        <p:cTn id="159" dur="1" fill="hold">
                                          <p:stCondLst>
                                            <p:cond delay="0"/>
                                          </p:stCondLst>
                                        </p:cTn>
                                        <p:tgtEl>
                                          <p:spTgt spid="34"/>
                                        </p:tgtEl>
                                        <p:attrNameLst>
                                          <p:attrName>style.visibility</p:attrName>
                                        </p:attrNameLst>
                                      </p:cBhvr>
                                      <p:to>
                                        <p:strVal val="visible"/>
                                      </p:to>
                                    </p:set>
                                    <p:anim calcmode="lin" valueType="num">
                                      <p:cBhvr additive="base">
                                        <p:cTn id="160" dur="500" fill="hold"/>
                                        <p:tgtEl>
                                          <p:spTgt spid="34"/>
                                        </p:tgtEl>
                                        <p:attrNameLst>
                                          <p:attrName>ppt_x</p:attrName>
                                        </p:attrNameLst>
                                      </p:cBhvr>
                                      <p:tavLst>
                                        <p:tav tm="0">
                                          <p:val>
                                            <p:strVal val="0-#ppt_w/2"/>
                                          </p:val>
                                        </p:tav>
                                        <p:tav tm="100000">
                                          <p:val>
                                            <p:strVal val="#ppt_x"/>
                                          </p:val>
                                        </p:tav>
                                      </p:tavLst>
                                    </p:anim>
                                    <p:anim calcmode="lin" valueType="num">
                                      <p:cBhvr additive="base">
                                        <p:cTn id="161"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3" grpId="0" autoUpdateAnimBg="0"/>
      <p:bldP spid="34" grpId="0" animBg="1" autoUpdateAnimBg="0"/>
      <p:bldP spid="35" grpId="0" autoUpdateAnimBg="0"/>
      <p:bldP spid="39"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889B6E-9897-4A27-8363-8F636811CDD7}"/>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FE8AF166-52A6-46C3-9886-2194B9ACDFB4}"/>
              </a:ext>
            </a:extLst>
          </p:cNvPr>
          <p:cNvSpPr txBox="1">
            <a:spLocks noChangeArrowheads="1"/>
          </p:cNvSpPr>
          <p:nvPr/>
        </p:nvSpPr>
        <p:spPr>
          <a:xfrm>
            <a:off x="685800" y="914400"/>
            <a:ext cx="78486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多热源（变热源）可逆机</a:t>
            </a:r>
          </a:p>
        </p:txBody>
      </p:sp>
      <p:sp>
        <p:nvSpPr>
          <p:cNvPr id="4" name="Text Box 3">
            <a:extLst>
              <a:ext uri="{FF2B5EF4-FFF2-40B4-BE49-F238E27FC236}">
                <a16:creationId xmlns:a16="http://schemas.microsoft.com/office/drawing/2014/main" id="{9DE84165-6BAC-4E97-A5A0-48F7F1267224}"/>
              </a:ext>
            </a:extLst>
          </p:cNvPr>
          <p:cNvSpPr txBox="1">
            <a:spLocks noChangeArrowheads="1"/>
          </p:cNvSpPr>
          <p:nvPr/>
        </p:nvSpPr>
        <p:spPr bwMode="auto">
          <a:xfrm>
            <a:off x="228600" y="1447800"/>
            <a:ext cx="88328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多热源可逆热机</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与相同温度界限的卡诺热机相比，</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热效率如何？</a:t>
            </a:r>
          </a:p>
        </p:txBody>
      </p:sp>
      <p:sp>
        <p:nvSpPr>
          <p:cNvPr id="5" name="Text Box 4">
            <a:extLst>
              <a:ext uri="{FF2B5EF4-FFF2-40B4-BE49-F238E27FC236}">
                <a16:creationId xmlns:a16="http://schemas.microsoft.com/office/drawing/2014/main" id="{D0DE92A5-F997-496C-AB30-FEE8A78E6712}"/>
              </a:ext>
            </a:extLst>
          </p:cNvPr>
          <p:cNvSpPr txBox="1">
            <a:spLocks noChangeArrowheads="1"/>
          </p:cNvSpPr>
          <p:nvPr/>
        </p:nvSpPr>
        <p:spPr bwMode="auto">
          <a:xfrm>
            <a:off x="228601" y="2706399"/>
            <a:ext cx="487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1C</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&gt;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1R</a:t>
            </a:r>
            <a:r>
              <a:rPr kumimoji="1"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2C</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&lt;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2R</a:t>
            </a:r>
            <a:r>
              <a:rPr kumimoji="1" lang="zh-CN"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a:t>
            </a:r>
            <a:endParaRPr kumimoji="1"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Oval 5">
            <a:extLst>
              <a:ext uri="{FF2B5EF4-FFF2-40B4-BE49-F238E27FC236}">
                <a16:creationId xmlns:a16="http://schemas.microsoft.com/office/drawing/2014/main" id="{F7FC059E-5CD6-4A06-A0D0-BE1E096D2319}"/>
              </a:ext>
            </a:extLst>
          </p:cNvPr>
          <p:cNvSpPr>
            <a:spLocks noChangeArrowheads="1"/>
          </p:cNvSpPr>
          <p:nvPr/>
        </p:nvSpPr>
        <p:spPr bwMode="auto">
          <a:xfrm>
            <a:off x="6416676" y="3429000"/>
            <a:ext cx="1828800" cy="1295400"/>
          </a:xfrm>
          <a:prstGeom prst="ellipse">
            <a:avLst/>
          </a:prstGeom>
          <a:noFill/>
          <a:ln w="254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3773A76D-AE08-4DE0-9AA2-D577C3DD2B35}"/>
              </a:ext>
            </a:extLst>
          </p:cNvPr>
          <p:cNvSpPr>
            <a:spLocks noChangeArrowheads="1"/>
          </p:cNvSpPr>
          <p:nvPr/>
        </p:nvSpPr>
        <p:spPr bwMode="auto">
          <a:xfrm>
            <a:off x="6416676" y="3429000"/>
            <a:ext cx="1828800" cy="1295400"/>
          </a:xfrm>
          <a:prstGeom prst="rect">
            <a:avLst/>
          </a:prstGeom>
          <a:noFill/>
          <a:ln w="254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BCE1F663-8CBD-4BDA-A000-5A2D0C2E2152}"/>
              </a:ext>
            </a:extLst>
          </p:cNvPr>
          <p:cNvSpPr>
            <a:spLocks noChangeShapeType="1"/>
          </p:cNvSpPr>
          <p:nvPr/>
        </p:nvSpPr>
        <p:spPr bwMode="auto">
          <a:xfrm>
            <a:off x="6416676" y="4724400"/>
            <a:ext cx="0" cy="838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D139C8C0-5295-4CB0-8F97-D56F644501B3}"/>
              </a:ext>
            </a:extLst>
          </p:cNvPr>
          <p:cNvSpPr>
            <a:spLocks noChangeShapeType="1"/>
          </p:cNvSpPr>
          <p:nvPr/>
        </p:nvSpPr>
        <p:spPr bwMode="auto">
          <a:xfrm>
            <a:off x="8245476" y="4724400"/>
            <a:ext cx="0" cy="838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84808A75-58DA-47F2-927B-3909DA1BBC05}"/>
              </a:ext>
            </a:extLst>
          </p:cNvPr>
          <p:cNvSpPr>
            <a:spLocks noChangeShapeType="1"/>
          </p:cNvSpPr>
          <p:nvPr/>
        </p:nvSpPr>
        <p:spPr bwMode="auto">
          <a:xfrm>
            <a:off x="6416676" y="3657600"/>
            <a:ext cx="1828800" cy="0"/>
          </a:xfrm>
          <a:prstGeom prst="line">
            <a:avLst/>
          </a:prstGeom>
          <a:noFill/>
          <a:ln w="19050">
            <a:solidFill>
              <a:srgbClr val="00FF00"/>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00D258B7-E94A-48DE-AF9D-F31B5189B230}"/>
              </a:ext>
            </a:extLst>
          </p:cNvPr>
          <p:cNvSpPr>
            <a:spLocks noChangeShapeType="1"/>
          </p:cNvSpPr>
          <p:nvPr/>
        </p:nvSpPr>
        <p:spPr bwMode="auto">
          <a:xfrm>
            <a:off x="6416676" y="4495800"/>
            <a:ext cx="1828800" cy="0"/>
          </a:xfrm>
          <a:prstGeom prst="line">
            <a:avLst/>
          </a:prstGeom>
          <a:noFill/>
          <a:ln w="19050">
            <a:solidFill>
              <a:srgbClr val="00FF00"/>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1">
            <a:extLst>
              <a:ext uri="{FF2B5EF4-FFF2-40B4-BE49-F238E27FC236}">
                <a16:creationId xmlns:a16="http://schemas.microsoft.com/office/drawing/2014/main" id="{06B188D3-DEE3-4242-A447-8EDCB6A321A5}"/>
              </a:ext>
            </a:extLst>
          </p:cNvPr>
          <p:cNvSpPr>
            <a:spLocks noChangeArrowheads="1"/>
          </p:cNvSpPr>
          <p:nvPr/>
        </p:nvSpPr>
        <p:spPr bwMode="auto">
          <a:xfrm>
            <a:off x="7178676" y="28194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endParaRPr kumimoji="0" lang="en-US" altLang="zh-CN"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2">
            <a:extLst>
              <a:ext uri="{FF2B5EF4-FFF2-40B4-BE49-F238E27FC236}">
                <a16:creationId xmlns:a16="http://schemas.microsoft.com/office/drawing/2014/main" id="{175E5DA1-3902-4DB6-AF7A-A9AE44737DFB}"/>
              </a:ext>
            </a:extLst>
          </p:cNvPr>
          <p:cNvSpPr>
            <a:spLocks noChangeArrowheads="1"/>
          </p:cNvSpPr>
          <p:nvPr/>
        </p:nvSpPr>
        <p:spPr bwMode="auto">
          <a:xfrm>
            <a:off x="8321676" y="38100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endParaRPr kumimoji="0" lang="en-US" altLang="zh-CN"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277A9C6C-84B3-46B8-BA85-D71C26CBDCA8}"/>
              </a:ext>
            </a:extLst>
          </p:cNvPr>
          <p:cNvSpPr>
            <a:spLocks noChangeArrowheads="1"/>
          </p:cNvSpPr>
          <p:nvPr/>
        </p:nvSpPr>
        <p:spPr bwMode="auto">
          <a:xfrm>
            <a:off x="7102476" y="47244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0" lang="en-US" altLang="zh-CN"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4">
            <a:extLst>
              <a:ext uri="{FF2B5EF4-FFF2-40B4-BE49-F238E27FC236}">
                <a16:creationId xmlns:a16="http://schemas.microsoft.com/office/drawing/2014/main" id="{770AD0DA-C98D-4B72-862E-0661BD1D3242}"/>
              </a:ext>
            </a:extLst>
          </p:cNvPr>
          <p:cNvSpPr>
            <a:spLocks noChangeArrowheads="1"/>
          </p:cNvSpPr>
          <p:nvPr/>
        </p:nvSpPr>
        <p:spPr bwMode="auto">
          <a:xfrm>
            <a:off x="5959476" y="38100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endParaRPr kumimoji="0" lang="en-US" altLang="zh-CN"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5357E5F9-0689-40F8-9FB8-E9FAED2485DD}"/>
              </a:ext>
            </a:extLst>
          </p:cNvPr>
          <p:cNvSpPr>
            <a:spLocks noChangeArrowheads="1"/>
          </p:cNvSpPr>
          <p:nvPr/>
        </p:nvSpPr>
        <p:spPr bwMode="auto">
          <a:xfrm>
            <a:off x="8245476" y="46482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6">
            <a:extLst>
              <a:ext uri="{FF2B5EF4-FFF2-40B4-BE49-F238E27FC236}">
                <a16:creationId xmlns:a16="http://schemas.microsoft.com/office/drawing/2014/main" id="{CB785263-B5DA-448F-BC42-004EEE0FB1E0}"/>
              </a:ext>
            </a:extLst>
          </p:cNvPr>
          <p:cNvSpPr>
            <a:spLocks noChangeArrowheads="1"/>
          </p:cNvSpPr>
          <p:nvPr/>
        </p:nvSpPr>
        <p:spPr bwMode="auto">
          <a:xfrm>
            <a:off x="8169276" y="29718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7">
            <a:extLst>
              <a:ext uri="{FF2B5EF4-FFF2-40B4-BE49-F238E27FC236}">
                <a16:creationId xmlns:a16="http://schemas.microsoft.com/office/drawing/2014/main" id="{7CC00129-AA80-435C-BB37-0CC922B40A7D}"/>
              </a:ext>
            </a:extLst>
          </p:cNvPr>
          <p:cNvSpPr>
            <a:spLocks noChangeArrowheads="1"/>
          </p:cNvSpPr>
          <p:nvPr/>
        </p:nvSpPr>
        <p:spPr bwMode="auto">
          <a:xfrm>
            <a:off x="5959476" y="31242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8">
            <a:extLst>
              <a:ext uri="{FF2B5EF4-FFF2-40B4-BE49-F238E27FC236}">
                <a16:creationId xmlns:a16="http://schemas.microsoft.com/office/drawing/2014/main" id="{627F3E9A-C631-4C2F-AA39-53986C81B279}"/>
              </a:ext>
            </a:extLst>
          </p:cNvPr>
          <p:cNvSpPr>
            <a:spLocks noChangeArrowheads="1"/>
          </p:cNvSpPr>
          <p:nvPr/>
        </p:nvSpPr>
        <p:spPr bwMode="auto">
          <a:xfrm>
            <a:off x="5959476" y="44958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19">
            <a:extLst>
              <a:ext uri="{FF2B5EF4-FFF2-40B4-BE49-F238E27FC236}">
                <a16:creationId xmlns:a16="http://schemas.microsoft.com/office/drawing/2014/main" id="{9FAF8124-DE3D-45A3-B150-807D43547A78}"/>
              </a:ext>
            </a:extLst>
          </p:cNvPr>
          <p:cNvSpPr>
            <a:spLocks noChangeArrowheads="1"/>
          </p:cNvSpPr>
          <p:nvPr/>
        </p:nvSpPr>
        <p:spPr bwMode="auto">
          <a:xfrm>
            <a:off x="8077200" y="54864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5</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0">
            <a:extLst>
              <a:ext uri="{FF2B5EF4-FFF2-40B4-BE49-F238E27FC236}">
                <a16:creationId xmlns:a16="http://schemas.microsoft.com/office/drawing/2014/main" id="{2D8D8786-DF5E-4EF0-9543-A70577A2AFFC}"/>
              </a:ext>
            </a:extLst>
          </p:cNvPr>
          <p:cNvSpPr>
            <a:spLocks noChangeArrowheads="1"/>
          </p:cNvSpPr>
          <p:nvPr/>
        </p:nvSpPr>
        <p:spPr bwMode="auto">
          <a:xfrm>
            <a:off x="6248400" y="54864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6</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2" name="Object 21">
            <a:extLst>
              <a:ext uri="{FF2B5EF4-FFF2-40B4-BE49-F238E27FC236}">
                <a16:creationId xmlns:a16="http://schemas.microsoft.com/office/drawing/2014/main" id="{6FA676C6-BA3C-4F34-814F-6E1D340EBFA0}"/>
              </a:ext>
            </a:extLst>
          </p:cNvPr>
          <p:cNvGraphicFramePr>
            <a:graphicFrameLocks noChangeAspect="1"/>
          </p:cNvGraphicFramePr>
          <p:nvPr/>
        </p:nvGraphicFramePr>
        <p:xfrm>
          <a:off x="322264" y="3352800"/>
          <a:ext cx="1863725" cy="1166813"/>
        </p:xfrm>
        <a:graphic>
          <a:graphicData uri="http://schemas.openxmlformats.org/presentationml/2006/ole">
            <mc:AlternateContent xmlns:mc="http://schemas.openxmlformats.org/markup-compatibility/2006">
              <mc:Choice xmlns:v="urn:schemas-microsoft-com:vml" Requires="v">
                <p:oleObj name="Equation" r:id="rId2" imgW="685800" imgH="431640" progId="Equation.DSMT4">
                  <p:embed/>
                </p:oleObj>
              </mc:Choice>
              <mc:Fallback>
                <p:oleObj name="Equation" r:id="rId2" imgW="685800" imgH="431640" progId="Equation.DSMT4">
                  <p:embed/>
                  <p:pic>
                    <p:nvPicPr>
                      <p:cNvPr id="22" name="Object 21">
                        <a:extLst>
                          <a:ext uri="{FF2B5EF4-FFF2-40B4-BE49-F238E27FC236}">
                            <a16:creationId xmlns:a16="http://schemas.microsoft.com/office/drawing/2014/main" id="{6FA676C6-BA3C-4F34-814F-6E1D340EBFA0}"/>
                          </a:ext>
                        </a:extLst>
                      </p:cNvPr>
                      <p:cNvPicPr>
                        <a:picLocks noChangeAspect="1" noChangeArrowheads="1"/>
                      </p:cNvPicPr>
                      <p:nvPr/>
                    </p:nvPicPr>
                    <p:blipFill>
                      <a:blip r:embed="rId3"/>
                      <a:srcRect/>
                      <a:stretch>
                        <a:fillRect/>
                      </a:stretch>
                    </p:blipFill>
                    <p:spPr bwMode="auto">
                      <a:xfrm>
                        <a:off x="322264" y="3352800"/>
                        <a:ext cx="1863725"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2">
            <a:extLst>
              <a:ext uri="{FF2B5EF4-FFF2-40B4-BE49-F238E27FC236}">
                <a16:creationId xmlns:a16="http://schemas.microsoft.com/office/drawing/2014/main" id="{2B16B283-8B89-4A29-9735-DA89B0EA2CB8}"/>
              </a:ext>
            </a:extLst>
          </p:cNvPr>
          <p:cNvGrpSpPr>
            <a:grpSpLocks/>
          </p:cNvGrpSpPr>
          <p:nvPr/>
        </p:nvGrpSpPr>
        <p:grpSpPr bwMode="auto">
          <a:xfrm>
            <a:off x="8321676" y="4267200"/>
            <a:ext cx="838200" cy="533400"/>
            <a:chOff x="5088" y="2304"/>
            <a:chExt cx="528" cy="336"/>
          </a:xfrm>
        </p:grpSpPr>
        <p:sp>
          <p:nvSpPr>
            <p:cNvPr id="24" name="Rectangle 23">
              <a:extLst>
                <a:ext uri="{FF2B5EF4-FFF2-40B4-BE49-F238E27FC236}">
                  <a16:creationId xmlns:a16="http://schemas.microsoft.com/office/drawing/2014/main" id="{305C51AB-3062-4B04-A8EF-51A8589D8A3B}"/>
                </a:ext>
              </a:extLst>
            </p:cNvPr>
            <p:cNvSpPr>
              <a:spLocks noChangeArrowheads="1"/>
            </p:cNvSpPr>
            <p:nvPr/>
          </p:nvSpPr>
          <p:spPr bwMode="auto">
            <a:xfrm>
              <a:off x="5088" y="2304"/>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8F7B7762-DF80-4679-BE1C-4D39C5A9942A}"/>
                </a:ext>
              </a:extLst>
            </p:cNvPr>
            <p:cNvSpPr>
              <a:spLocks noChangeShapeType="1"/>
            </p:cNvSpPr>
            <p:nvPr/>
          </p:nvSpPr>
          <p:spPr bwMode="auto">
            <a:xfrm>
              <a:off x="5168" y="2359"/>
              <a:ext cx="144" cy="0"/>
            </a:xfrm>
            <a:prstGeom prst="line">
              <a:avLst/>
            </a:prstGeom>
            <a:noFill/>
            <a:ln w="19050"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6" name="Group 25">
            <a:extLst>
              <a:ext uri="{FF2B5EF4-FFF2-40B4-BE49-F238E27FC236}">
                <a16:creationId xmlns:a16="http://schemas.microsoft.com/office/drawing/2014/main" id="{941851FA-0F4A-43F9-920D-B3C1BEB3DCAF}"/>
              </a:ext>
            </a:extLst>
          </p:cNvPr>
          <p:cNvGrpSpPr>
            <a:grpSpLocks/>
          </p:cNvGrpSpPr>
          <p:nvPr/>
        </p:nvGrpSpPr>
        <p:grpSpPr bwMode="auto">
          <a:xfrm>
            <a:off x="8321676" y="3429000"/>
            <a:ext cx="838200" cy="533400"/>
            <a:chOff x="5088" y="1776"/>
            <a:chExt cx="528" cy="336"/>
          </a:xfrm>
        </p:grpSpPr>
        <p:sp>
          <p:nvSpPr>
            <p:cNvPr id="27" name="Rectangle 26">
              <a:extLst>
                <a:ext uri="{FF2B5EF4-FFF2-40B4-BE49-F238E27FC236}">
                  <a16:creationId xmlns:a16="http://schemas.microsoft.com/office/drawing/2014/main" id="{7FB6F574-BE6B-497B-8B01-7C21C1EDBB98}"/>
                </a:ext>
              </a:extLst>
            </p:cNvPr>
            <p:cNvSpPr>
              <a:spLocks noChangeArrowheads="1"/>
            </p:cNvSpPr>
            <p:nvPr/>
          </p:nvSpPr>
          <p:spPr bwMode="auto">
            <a:xfrm>
              <a:off x="5088" y="1776"/>
              <a:ext cx="5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D65B497C-BA0B-4647-99E9-2E945F378E5C}"/>
                </a:ext>
              </a:extLst>
            </p:cNvPr>
            <p:cNvSpPr>
              <a:spLocks noChangeShapeType="1"/>
            </p:cNvSpPr>
            <p:nvPr/>
          </p:nvSpPr>
          <p:spPr bwMode="auto">
            <a:xfrm>
              <a:off x="5166" y="1843"/>
              <a:ext cx="144" cy="0"/>
            </a:xfrm>
            <a:prstGeom prst="line">
              <a:avLst/>
            </a:prstGeom>
            <a:noFill/>
            <a:ln w="19050"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9" name="Text Box 28">
            <a:extLst>
              <a:ext uri="{FF2B5EF4-FFF2-40B4-BE49-F238E27FC236}">
                <a16:creationId xmlns:a16="http://schemas.microsoft.com/office/drawing/2014/main" id="{C651460C-D784-4E95-AF5E-09C9A2B648FE}"/>
              </a:ext>
            </a:extLst>
          </p:cNvPr>
          <p:cNvSpPr txBox="1">
            <a:spLocks noChangeArrowheads="1"/>
          </p:cNvSpPr>
          <p:nvPr/>
        </p:nvSpPr>
        <p:spPr bwMode="auto">
          <a:xfrm>
            <a:off x="228600" y="4564063"/>
            <a:ext cx="2667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平均温度法：</a:t>
            </a:r>
            <a:r>
              <a:rPr kumimoji="1" lang="zh-CN" altLang="en-US"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0" name="Object 29">
            <a:extLst>
              <a:ext uri="{FF2B5EF4-FFF2-40B4-BE49-F238E27FC236}">
                <a16:creationId xmlns:a16="http://schemas.microsoft.com/office/drawing/2014/main" id="{E219BD7D-5051-4C5F-A854-BF655BFA93F2}"/>
              </a:ext>
            </a:extLst>
          </p:cNvPr>
          <p:cNvGraphicFramePr>
            <a:graphicFrameLocks noChangeAspect="1"/>
          </p:cNvGraphicFramePr>
          <p:nvPr/>
        </p:nvGraphicFramePr>
        <p:xfrm>
          <a:off x="3225800" y="5029200"/>
          <a:ext cx="2235200" cy="1509713"/>
        </p:xfrm>
        <a:graphic>
          <a:graphicData uri="http://schemas.openxmlformats.org/presentationml/2006/ole">
            <mc:AlternateContent xmlns:mc="http://schemas.openxmlformats.org/markup-compatibility/2006">
              <mc:Choice xmlns:v="urn:schemas-microsoft-com:vml" Requires="v">
                <p:oleObj name="Equation" r:id="rId4" imgW="825480" imgH="558720" progId="Equation.DSMT4">
                  <p:embed/>
                </p:oleObj>
              </mc:Choice>
              <mc:Fallback>
                <p:oleObj name="Equation" r:id="rId4" imgW="825480" imgH="558720" progId="Equation.DSMT4">
                  <p:embed/>
                  <p:pic>
                    <p:nvPicPr>
                      <p:cNvPr id="30" name="Object 29">
                        <a:extLst>
                          <a:ext uri="{FF2B5EF4-FFF2-40B4-BE49-F238E27FC236}">
                            <a16:creationId xmlns:a16="http://schemas.microsoft.com/office/drawing/2014/main" id="{E219BD7D-5051-4C5F-A854-BF655BFA93F2}"/>
                          </a:ext>
                        </a:extLst>
                      </p:cNvPr>
                      <p:cNvPicPr>
                        <a:picLocks noChangeAspect="1" noChangeArrowheads="1"/>
                      </p:cNvPicPr>
                      <p:nvPr/>
                    </p:nvPicPr>
                    <p:blipFill>
                      <a:blip r:embed="rId5"/>
                      <a:srcRect/>
                      <a:stretch>
                        <a:fillRect/>
                      </a:stretch>
                    </p:blipFill>
                    <p:spPr bwMode="auto">
                      <a:xfrm>
                        <a:off x="3225800" y="5029200"/>
                        <a:ext cx="2235200" cy="1509713"/>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 name="Group 30">
            <a:extLst>
              <a:ext uri="{FF2B5EF4-FFF2-40B4-BE49-F238E27FC236}">
                <a16:creationId xmlns:a16="http://schemas.microsoft.com/office/drawing/2014/main" id="{559A3229-6AD2-4677-9F0A-13C57211C787}"/>
              </a:ext>
            </a:extLst>
          </p:cNvPr>
          <p:cNvGrpSpPr>
            <a:grpSpLocks/>
          </p:cNvGrpSpPr>
          <p:nvPr/>
        </p:nvGrpSpPr>
        <p:grpSpPr bwMode="auto">
          <a:xfrm>
            <a:off x="2209801" y="3600670"/>
            <a:ext cx="2590800" cy="685800"/>
            <a:chOff x="1776" y="2112"/>
            <a:chExt cx="1632" cy="432"/>
          </a:xfrm>
        </p:grpSpPr>
        <p:sp>
          <p:nvSpPr>
            <p:cNvPr id="32" name="Text Box 31">
              <a:extLst>
                <a:ext uri="{FF2B5EF4-FFF2-40B4-BE49-F238E27FC236}">
                  <a16:creationId xmlns:a16="http://schemas.microsoft.com/office/drawing/2014/main" id="{F4E3C2B6-EACE-4D69-BC16-0B5444A471A3}"/>
                </a:ext>
              </a:extLst>
            </p:cNvPr>
            <p:cNvSpPr txBox="1">
              <a:spLocks noChangeArrowheads="1"/>
            </p:cNvSpPr>
            <p:nvPr/>
          </p:nvSpPr>
          <p:spPr bwMode="auto">
            <a:xfrm>
              <a:off x="1776" y="2112"/>
              <a:ext cx="163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tC</a:t>
              </a:r>
              <a:r>
                <a:rPr kumimoji="1" lang="en-US" altLang="zh-CN"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1"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tR</a:t>
              </a:r>
              <a:r>
                <a:rPr kumimoji="1" lang="zh-CN" altLang="en-US"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多 </a:t>
              </a:r>
              <a:endPar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32">
              <a:extLst>
                <a:ext uri="{FF2B5EF4-FFF2-40B4-BE49-F238E27FC236}">
                  <a16:creationId xmlns:a16="http://schemas.microsoft.com/office/drawing/2014/main" id="{F649A8A1-5995-4B94-AC12-0AB8A2BEC834}"/>
                </a:ext>
              </a:extLst>
            </p:cNvPr>
            <p:cNvSpPr>
              <a:spLocks noChangeArrowheads="1"/>
            </p:cNvSpPr>
            <p:nvPr/>
          </p:nvSpPr>
          <p:spPr bwMode="auto">
            <a:xfrm>
              <a:off x="2112" y="2112"/>
              <a:ext cx="1248" cy="432"/>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4" name="Group 33">
            <a:extLst>
              <a:ext uri="{FF2B5EF4-FFF2-40B4-BE49-F238E27FC236}">
                <a16:creationId xmlns:a16="http://schemas.microsoft.com/office/drawing/2014/main" id="{468E951D-7A91-4A66-BE7F-4F8BC1007AAB}"/>
              </a:ext>
            </a:extLst>
          </p:cNvPr>
          <p:cNvGrpSpPr>
            <a:grpSpLocks/>
          </p:cNvGrpSpPr>
          <p:nvPr/>
        </p:nvGrpSpPr>
        <p:grpSpPr bwMode="auto">
          <a:xfrm>
            <a:off x="282576" y="5207794"/>
            <a:ext cx="3276600" cy="1249362"/>
            <a:chOff x="336" y="3253"/>
            <a:chExt cx="2064" cy="787"/>
          </a:xfrm>
        </p:grpSpPr>
        <p:sp>
          <p:nvSpPr>
            <p:cNvPr id="35" name="Text Box 34">
              <a:extLst>
                <a:ext uri="{FF2B5EF4-FFF2-40B4-BE49-F238E27FC236}">
                  <a16:creationId xmlns:a16="http://schemas.microsoft.com/office/drawing/2014/main" id="{7F852683-4F9A-498A-9CC5-576B52C38BA6}"/>
                </a:ext>
              </a:extLst>
            </p:cNvPr>
            <p:cNvSpPr txBox="1">
              <a:spLocks noChangeArrowheads="1"/>
            </p:cNvSpPr>
            <p:nvPr/>
          </p:nvSpPr>
          <p:spPr bwMode="auto">
            <a:xfrm>
              <a:off x="336" y="3253"/>
              <a:ext cx="2064" cy="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1R</a:t>
              </a:r>
              <a:r>
                <a:rPr kumimoji="1" lang="zh-CN"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多 </a:t>
              </a:r>
              <a:r>
                <a:rPr kumimoji="1" lang="zh-CN"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3200" b="1" i="0"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l" defTabSz="914400" rtl="0" eaLnBrk="1" fontAlgn="base" latinLnBrk="0" hangingPunct="1">
                <a:lnSpc>
                  <a:spcPct val="100000"/>
                </a:lnSpc>
                <a:spcBef>
                  <a:spcPct val="35000"/>
                </a:spcBef>
                <a:spcAft>
                  <a:spcPct val="0"/>
                </a:spcAft>
                <a:buClrTx/>
                <a:buSzTx/>
                <a:buFontTx/>
                <a:buNone/>
                <a:tabLst/>
                <a:defRPr/>
              </a:pP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2R</a:t>
              </a:r>
              <a:r>
                <a:rPr kumimoji="1" lang="zh-CN"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多 </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3200" b="1" i="0"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35">
              <a:extLst>
                <a:ext uri="{FF2B5EF4-FFF2-40B4-BE49-F238E27FC236}">
                  <a16:creationId xmlns:a16="http://schemas.microsoft.com/office/drawing/2014/main" id="{10A07C42-A393-440C-BCF6-A70E76F1BF80}"/>
                </a:ext>
              </a:extLst>
            </p:cNvPr>
            <p:cNvSpPr>
              <a:spLocks noChangeShapeType="1"/>
            </p:cNvSpPr>
            <p:nvPr/>
          </p:nvSpPr>
          <p:spPr bwMode="auto">
            <a:xfrm>
              <a:off x="1248" y="3312"/>
              <a:ext cx="144" cy="0"/>
            </a:xfrm>
            <a:prstGeom prst="line">
              <a:avLst/>
            </a:prstGeom>
            <a:noFill/>
            <a:ln w="1905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36">
              <a:extLst>
                <a:ext uri="{FF2B5EF4-FFF2-40B4-BE49-F238E27FC236}">
                  <a16:creationId xmlns:a16="http://schemas.microsoft.com/office/drawing/2014/main" id="{E0EA7045-FC2A-46BC-802B-F2CC498FC5C7}"/>
                </a:ext>
              </a:extLst>
            </p:cNvPr>
            <p:cNvSpPr>
              <a:spLocks noChangeShapeType="1"/>
            </p:cNvSpPr>
            <p:nvPr/>
          </p:nvSpPr>
          <p:spPr bwMode="auto">
            <a:xfrm>
              <a:off x="1248" y="3744"/>
              <a:ext cx="141" cy="0"/>
            </a:xfrm>
            <a:prstGeom prst="line">
              <a:avLst/>
            </a:prstGeom>
            <a:noFill/>
            <a:ln w="1905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8" name="Group 37">
            <a:extLst>
              <a:ext uri="{FF2B5EF4-FFF2-40B4-BE49-F238E27FC236}">
                <a16:creationId xmlns:a16="http://schemas.microsoft.com/office/drawing/2014/main" id="{7EE08C88-6A1E-4AB8-A555-B2FA58AE6711}"/>
              </a:ext>
            </a:extLst>
          </p:cNvPr>
          <p:cNvGrpSpPr>
            <a:grpSpLocks/>
          </p:cNvGrpSpPr>
          <p:nvPr/>
        </p:nvGrpSpPr>
        <p:grpSpPr bwMode="auto">
          <a:xfrm>
            <a:off x="5273676" y="2514600"/>
            <a:ext cx="3886200" cy="3505200"/>
            <a:chOff x="3168" y="1200"/>
            <a:chExt cx="2448" cy="2208"/>
          </a:xfrm>
        </p:grpSpPr>
        <p:sp>
          <p:nvSpPr>
            <p:cNvPr id="39" name="Line 38">
              <a:extLst>
                <a:ext uri="{FF2B5EF4-FFF2-40B4-BE49-F238E27FC236}">
                  <a16:creationId xmlns:a16="http://schemas.microsoft.com/office/drawing/2014/main" id="{B22430B2-5AFD-45D6-95E9-D712EB3E7B2B}"/>
                </a:ext>
              </a:extLst>
            </p:cNvPr>
            <p:cNvSpPr>
              <a:spLocks noChangeShapeType="1"/>
            </p:cNvSpPr>
            <p:nvPr/>
          </p:nvSpPr>
          <p:spPr bwMode="auto">
            <a:xfrm flipV="1">
              <a:off x="3456" y="1296"/>
              <a:ext cx="0" cy="1824"/>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Line 39">
              <a:extLst>
                <a:ext uri="{FF2B5EF4-FFF2-40B4-BE49-F238E27FC236}">
                  <a16:creationId xmlns:a16="http://schemas.microsoft.com/office/drawing/2014/main" id="{6A1C4ED4-1ACA-4606-A7BD-D302E6F12EE8}"/>
                </a:ext>
              </a:extLst>
            </p:cNvPr>
            <p:cNvSpPr>
              <a:spLocks noChangeShapeType="1"/>
            </p:cNvSpPr>
            <p:nvPr/>
          </p:nvSpPr>
          <p:spPr bwMode="auto">
            <a:xfrm>
              <a:off x="3456" y="3120"/>
              <a:ext cx="2016" cy="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Rectangle 40">
              <a:extLst>
                <a:ext uri="{FF2B5EF4-FFF2-40B4-BE49-F238E27FC236}">
                  <a16:creationId xmlns:a16="http://schemas.microsoft.com/office/drawing/2014/main" id="{F254A36C-35D0-41B9-821E-87231DA12466}"/>
                </a:ext>
              </a:extLst>
            </p:cNvPr>
            <p:cNvSpPr>
              <a:spLocks noChangeArrowheads="1"/>
            </p:cNvSpPr>
            <p:nvPr/>
          </p:nvSpPr>
          <p:spPr bwMode="auto">
            <a:xfrm>
              <a:off x="3168" y="1200"/>
              <a:ext cx="33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0" lang="en-US" altLang="zh-CN" b="0" i="0" u="none" strike="noStrike" kern="1200" cap="none" spc="0" normalizeH="0" baseline="0" noProof="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Rectangle 41">
              <a:extLst>
                <a:ext uri="{FF2B5EF4-FFF2-40B4-BE49-F238E27FC236}">
                  <a16:creationId xmlns:a16="http://schemas.microsoft.com/office/drawing/2014/main" id="{FD7AA698-FF13-4CDD-B3CB-DC432F6D4376}"/>
                </a:ext>
              </a:extLst>
            </p:cNvPr>
            <p:cNvSpPr>
              <a:spLocks noChangeArrowheads="1"/>
            </p:cNvSpPr>
            <p:nvPr/>
          </p:nvSpPr>
          <p:spPr bwMode="auto">
            <a:xfrm>
              <a:off x="5280" y="3072"/>
              <a:ext cx="33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0" lang="en-US" altLang="zh-CN"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3" name="AutoShape 42">
            <a:extLst>
              <a:ext uri="{FF2B5EF4-FFF2-40B4-BE49-F238E27FC236}">
                <a16:creationId xmlns:a16="http://schemas.microsoft.com/office/drawing/2014/main" id="{A0850A03-8BC9-45F8-8978-6356F1D78E3B}"/>
              </a:ext>
            </a:extLst>
          </p:cNvPr>
          <p:cNvSpPr>
            <a:spLocks noChangeArrowheads="1"/>
          </p:cNvSpPr>
          <p:nvPr/>
        </p:nvSpPr>
        <p:spPr bwMode="auto">
          <a:xfrm>
            <a:off x="6797676" y="3810000"/>
            <a:ext cx="1066800" cy="457200"/>
          </a:xfrm>
          <a:prstGeom prst="curvedDownArrow">
            <a:avLst>
              <a:gd name="adj1" fmla="val 46667"/>
              <a:gd name="adj2" fmla="val 93333"/>
              <a:gd name="adj3" fmla="val 33333"/>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982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1+#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slide(fromLeft)">
                                      <p:cBhvr>
                                        <p:cTn id="24" dur="500"/>
                                        <p:tgtEl>
                                          <p:spTgt spid="4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499"/>
                                          </p:stCondLst>
                                        </p:cTn>
                                        <p:tgtEl>
                                          <p:spTgt spid="12"/>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499"/>
                                          </p:stCondLst>
                                        </p:cTn>
                                        <p:tgtEl>
                                          <p:spTgt spid="13"/>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499"/>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slide(fromLeft)">
                                      <p:cBhvr>
                                        <p:cTn id="41" dur="500"/>
                                        <p:tgtEl>
                                          <p:spTgt spid="7"/>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18"/>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p:stCondLst>
                              <p:cond delay="1500"/>
                            </p:stCondLst>
                            <p:childTnLst>
                              <p:par>
                                <p:cTn id="49" presetID="1" presetClass="entr" presetSubtype="0" fill="hold" grpId="0" nodeType="afterEffect">
                                  <p:stCondLst>
                                    <p:cond delay="0"/>
                                  </p:stCondLst>
                                  <p:childTnLst>
                                    <p:set>
                                      <p:cBhvr>
                                        <p:cTn id="50" dur="1" fill="hold">
                                          <p:stCondLst>
                                            <p:cond delay="499"/>
                                          </p:stCondLst>
                                        </p:cTn>
                                        <p:tgtEl>
                                          <p:spTgt spid="16"/>
                                        </p:tgtEl>
                                        <p:attrNameLst>
                                          <p:attrName>style.visibility</p:attrName>
                                        </p:attrNameLst>
                                      </p:cBhvr>
                                      <p:to>
                                        <p:strVal val="visible"/>
                                      </p:to>
                                    </p:set>
                                  </p:childTnLst>
                                </p:cTn>
                              </p:par>
                            </p:childTnLst>
                          </p:cTn>
                        </p:par>
                        <p:par>
                          <p:cTn id="51" fill="hold">
                            <p:stCondLst>
                              <p:cond delay="20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ppt_x</p:attrName>
                                        </p:attrNameLst>
                                      </p:cBhvr>
                                      <p:tavLst>
                                        <p:tav tm="0">
                                          <p:val>
                                            <p:strVal val="#ppt_x"/>
                                          </p:val>
                                        </p:tav>
                                        <p:tav tm="100000">
                                          <p:val>
                                            <p:strVal val="#ppt_x"/>
                                          </p:val>
                                        </p:tav>
                                      </p:tavLst>
                                    </p:anim>
                                    <p:anim calcmode="lin" valueType="num">
                                      <p:cBhvr>
                                        <p:cTn id="59" dur="500" fill="hold"/>
                                        <p:tgtEl>
                                          <p:spTgt spid="8"/>
                                        </p:tgtEl>
                                        <p:attrNameLst>
                                          <p:attrName>ppt_y</p:attrName>
                                        </p:attrNameLst>
                                      </p:cBhvr>
                                      <p:tavLst>
                                        <p:tav tm="0">
                                          <p:val>
                                            <p:strVal val="#ppt_y-#ppt_h/2"/>
                                          </p:val>
                                        </p:tav>
                                        <p:tav tm="100000">
                                          <p:val>
                                            <p:strVal val="#ppt_y"/>
                                          </p:val>
                                        </p:tav>
                                      </p:tavLst>
                                    </p:anim>
                                    <p:anim calcmode="lin" valueType="num">
                                      <p:cBhvr>
                                        <p:cTn id="60" dur="500" fill="hold"/>
                                        <p:tgtEl>
                                          <p:spTgt spid="8"/>
                                        </p:tgtEl>
                                        <p:attrNameLst>
                                          <p:attrName>ppt_w</p:attrName>
                                        </p:attrNameLst>
                                      </p:cBhvr>
                                      <p:tavLst>
                                        <p:tav tm="0">
                                          <p:val>
                                            <p:strVal val="#ppt_w"/>
                                          </p:val>
                                        </p:tav>
                                        <p:tav tm="100000">
                                          <p:val>
                                            <p:strVal val="#ppt_w"/>
                                          </p:val>
                                        </p:tav>
                                      </p:tavLst>
                                    </p:anim>
                                    <p:anim calcmode="lin" valueType="num">
                                      <p:cBhvr>
                                        <p:cTn id="61" dur="500" fill="hold"/>
                                        <p:tgtEl>
                                          <p:spTgt spid="8"/>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17" presetClass="entr" presetSubtype="1"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ppt_x</p:attrName>
                                        </p:attrNameLst>
                                      </p:cBhvr>
                                      <p:tavLst>
                                        <p:tav tm="0">
                                          <p:val>
                                            <p:strVal val="#ppt_x"/>
                                          </p:val>
                                        </p:tav>
                                        <p:tav tm="100000">
                                          <p:val>
                                            <p:strVal val="#ppt_x"/>
                                          </p:val>
                                        </p:tav>
                                      </p:tavLst>
                                    </p:anim>
                                    <p:anim calcmode="lin" valueType="num">
                                      <p:cBhvr>
                                        <p:cTn id="66" dur="500" fill="hold"/>
                                        <p:tgtEl>
                                          <p:spTgt spid="9"/>
                                        </p:tgtEl>
                                        <p:attrNameLst>
                                          <p:attrName>ppt_y</p:attrName>
                                        </p:attrNameLst>
                                      </p:cBhvr>
                                      <p:tavLst>
                                        <p:tav tm="0">
                                          <p:val>
                                            <p:strVal val="#ppt_y-#ppt_h/2"/>
                                          </p:val>
                                        </p:tav>
                                        <p:tav tm="100000">
                                          <p:val>
                                            <p:strVal val="#ppt_y"/>
                                          </p:val>
                                        </p:tav>
                                      </p:tavLst>
                                    </p:anim>
                                    <p:anim calcmode="lin" valueType="num">
                                      <p:cBhvr>
                                        <p:cTn id="67" dur="500" fill="hold"/>
                                        <p:tgtEl>
                                          <p:spTgt spid="9"/>
                                        </p:tgtEl>
                                        <p:attrNameLst>
                                          <p:attrName>ppt_w</p:attrName>
                                        </p:attrNameLst>
                                      </p:cBhvr>
                                      <p:tavLst>
                                        <p:tav tm="0">
                                          <p:val>
                                            <p:strVal val="#ppt_w"/>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499"/>
                                          </p:stCondLst>
                                        </p:cTn>
                                        <p:tgtEl>
                                          <p:spTgt spid="20"/>
                                        </p:tgtEl>
                                        <p:attrNameLst>
                                          <p:attrName>style.visibility</p:attrName>
                                        </p:attrNameLst>
                                      </p:cBhvr>
                                      <p:to>
                                        <p:strVal val="visible"/>
                                      </p:to>
                                    </p:set>
                                  </p:childTnLst>
                                </p:cTn>
                              </p:par>
                            </p:childTnLst>
                          </p:cTn>
                        </p:par>
                        <p:par>
                          <p:cTn id="72" fill="hold">
                            <p:stCondLst>
                              <p:cond delay="1500"/>
                            </p:stCondLst>
                            <p:childTnLst>
                              <p:par>
                                <p:cTn id="73" presetID="1" presetClass="entr" presetSubtype="0" fill="hold" grpId="0" nodeType="afterEffect">
                                  <p:stCondLst>
                                    <p:cond delay="0"/>
                                  </p:stCondLst>
                                  <p:childTnLst>
                                    <p:set>
                                      <p:cBhvr>
                                        <p:cTn id="74" dur="1" fill="hold">
                                          <p:stCondLst>
                                            <p:cond delay="499"/>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0-#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2"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0-#ppt_w/2"/>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 presetClass="entr" presetSubtype="1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checkerboard(across)">
                                      <p:cBhvr>
                                        <p:cTn id="91" dur="500"/>
                                        <p:tgtEl>
                                          <p:spTgt spid="3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iterate type="wd">
                                    <p:tmPct val="100000"/>
                                  </p:iterate>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300" fill="hold"/>
                                        <p:tgtEl>
                                          <p:spTgt spid="29"/>
                                        </p:tgtEl>
                                        <p:attrNameLst>
                                          <p:attrName>ppt_x</p:attrName>
                                        </p:attrNameLst>
                                      </p:cBhvr>
                                      <p:tavLst>
                                        <p:tav tm="0">
                                          <p:val>
                                            <p:strVal val="0-#ppt_w/2"/>
                                          </p:val>
                                        </p:tav>
                                        <p:tav tm="100000">
                                          <p:val>
                                            <p:strVal val="#ppt_x"/>
                                          </p:val>
                                        </p:tav>
                                      </p:tavLst>
                                    </p:anim>
                                    <p:anim calcmode="lin" valueType="num">
                                      <p:cBhvr additive="base">
                                        <p:cTn id="97" dur="3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7" presetClass="entr" presetSubtype="8"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ppt_x</p:attrName>
                                        </p:attrNameLst>
                                      </p:cBhvr>
                                      <p:tavLst>
                                        <p:tav tm="0">
                                          <p:val>
                                            <p:strVal val="#ppt_x-#ppt_w/2"/>
                                          </p:val>
                                        </p:tav>
                                        <p:tav tm="100000">
                                          <p:val>
                                            <p:strVal val="#ppt_x"/>
                                          </p:val>
                                        </p:tav>
                                      </p:tavLst>
                                    </p:anim>
                                    <p:anim calcmode="lin" valueType="num">
                                      <p:cBhvr>
                                        <p:cTn id="103" dur="500" fill="hold"/>
                                        <p:tgtEl>
                                          <p:spTgt spid="10"/>
                                        </p:tgtEl>
                                        <p:attrNameLst>
                                          <p:attrName>ppt_y</p:attrName>
                                        </p:attrNameLst>
                                      </p:cBhvr>
                                      <p:tavLst>
                                        <p:tav tm="0">
                                          <p:val>
                                            <p:strVal val="#ppt_y"/>
                                          </p:val>
                                        </p:tav>
                                        <p:tav tm="100000">
                                          <p:val>
                                            <p:strVal val="#ppt_y"/>
                                          </p:val>
                                        </p:tav>
                                      </p:tavLst>
                                    </p:anim>
                                    <p:anim calcmode="lin" valueType="num">
                                      <p:cBhvr>
                                        <p:cTn id="104" dur="500" fill="hold"/>
                                        <p:tgtEl>
                                          <p:spTgt spid="10"/>
                                        </p:tgtEl>
                                        <p:attrNameLst>
                                          <p:attrName>ppt_w</p:attrName>
                                        </p:attrNameLst>
                                      </p:cBhvr>
                                      <p:tavLst>
                                        <p:tav tm="0">
                                          <p:val>
                                            <p:fltVal val="0"/>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childTnLst>
                                </p:cTn>
                              </p:par>
                            </p:childTnLst>
                          </p:cTn>
                        </p:par>
                        <p:par>
                          <p:cTn id="106" fill="hold">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26"/>
                                        </p:tgtEl>
                                        <p:attrNameLst>
                                          <p:attrName>style.visibility</p:attrName>
                                        </p:attrNameLst>
                                      </p:cBhvr>
                                      <p:to>
                                        <p:strVal val="visible"/>
                                      </p:to>
                                    </p:set>
                                  </p:childTnLst>
                                </p:cTn>
                              </p:par>
                            </p:childTnLst>
                          </p:cTn>
                        </p:par>
                        <p:par>
                          <p:cTn id="109" fill="hold">
                            <p:stCondLst>
                              <p:cond delay="1000"/>
                            </p:stCondLst>
                            <p:childTnLst>
                              <p:par>
                                <p:cTn id="110" presetID="17" presetClass="entr" presetSubtype="8" fill="hold" nodeType="afterEffect">
                                  <p:stCondLst>
                                    <p:cond delay="0"/>
                                  </p:stCondLst>
                                  <p:childTnLst>
                                    <p:set>
                                      <p:cBhvr>
                                        <p:cTn id="111" dur="1" fill="hold">
                                          <p:stCondLst>
                                            <p:cond delay="0"/>
                                          </p:stCondLst>
                                        </p:cTn>
                                        <p:tgtEl>
                                          <p:spTgt spid="11"/>
                                        </p:tgtEl>
                                        <p:attrNameLst>
                                          <p:attrName>style.visibility</p:attrName>
                                        </p:attrNameLst>
                                      </p:cBhvr>
                                      <p:to>
                                        <p:strVal val="visible"/>
                                      </p:to>
                                    </p:set>
                                    <p:anim calcmode="lin" valueType="num">
                                      <p:cBhvr>
                                        <p:cTn id="112" dur="500" fill="hold"/>
                                        <p:tgtEl>
                                          <p:spTgt spid="11"/>
                                        </p:tgtEl>
                                        <p:attrNameLst>
                                          <p:attrName>ppt_x</p:attrName>
                                        </p:attrNameLst>
                                      </p:cBhvr>
                                      <p:tavLst>
                                        <p:tav tm="0">
                                          <p:val>
                                            <p:strVal val="#ppt_x-#ppt_w/2"/>
                                          </p:val>
                                        </p:tav>
                                        <p:tav tm="100000">
                                          <p:val>
                                            <p:strVal val="#ppt_x"/>
                                          </p:val>
                                        </p:tav>
                                      </p:tavLst>
                                    </p:anim>
                                    <p:anim calcmode="lin" valueType="num">
                                      <p:cBhvr>
                                        <p:cTn id="113" dur="500" fill="hold"/>
                                        <p:tgtEl>
                                          <p:spTgt spid="11"/>
                                        </p:tgtEl>
                                        <p:attrNameLst>
                                          <p:attrName>ppt_y</p:attrName>
                                        </p:attrNameLst>
                                      </p:cBhvr>
                                      <p:tavLst>
                                        <p:tav tm="0">
                                          <p:val>
                                            <p:strVal val="#ppt_y"/>
                                          </p:val>
                                        </p:tav>
                                        <p:tav tm="100000">
                                          <p:val>
                                            <p:strVal val="#ppt_y"/>
                                          </p:val>
                                        </p:tav>
                                      </p:tavLst>
                                    </p:anim>
                                    <p:anim calcmode="lin" valueType="num">
                                      <p:cBhvr>
                                        <p:cTn id="114" dur="500" fill="hold"/>
                                        <p:tgtEl>
                                          <p:spTgt spid="11"/>
                                        </p:tgtEl>
                                        <p:attrNameLst>
                                          <p:attrName>ppt_w</p:attrName>
                                        </p:attrNameLst>
                                      </p:cBhvr>
                                      <p:tavLst>
                                        <p:tav tm="0">
                                          <p:val>
                                            <p:fltVal val="0"/>
                                          </p:val>
                                        </p:tav>
                                        <p:tav tm="100000">
                                          <p:val>
                                            <p:strVal val="#ppt_w"/>
                                          </p:val>
                                        </p:tav>
                                      </p:tavLst>
                                    </p:anim>
                                    <p:anim calcmode="lin" valueType="num">
                                      <p:cBhvr>
                                        <p:cTn id="115" dur="500" fill="hold"/>
                                        <p:tgtEl>
                                          <p:spTgt spid="11"/>
                                        </p:tgtEl>
                                        <p:attrNameLst>
                                          <p:attrName>ppt_h</p:attrName>
                                        </p:attrNameLst>
                                      </p:cBhvr>
                                      <p:tavLst>
                                        <p:tav tm="0">
                                          <p:val>
                                            <p:strVal val="#ppt_h"/>
                                          </p:val>
                                        </p:tav>
                                        <p:tav tm="100000">
                                          <p:val>
                                            <p:strVal val="#ppt_h"/>
                                          </p:val>
                                        </p:tav>
                                      </p:tavLst>
                                    </p:anim>
                                  </p:childTnLst>
                                </p:cTn>
                              </p:par>
                            </p:childTnLst>
                          </p:cTn>
                        </p:par>
                        <p:par>
                          <p:cTn id="116" fill="hold">
                            <p:stCondLst>
                              <p:cond delay="1500"/>
                            </p:stCondLst>
                            <p:childTnLst>
                              <p:par>
                                <p:cTn id="117" presetID="1" presetClass="entr" presetSubtype="0" fill="hold" nodeType="afterEffect">
                                  <p:stCondLst>
                                    <p:cond delay="0"/>
                                  </p:stCondLst>
                                  <p:childTnLst>
                                    <p:set>
                                      <p:cBhvr>
                                        <p:cTn id="118" dur="1" fill="hold">
                                          <p:stCondLst>
                                            <p:cond delay="499"/>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nodeType="click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0-#ppt_w/2"/>
                                          </p:val>
                                        </p:tav>
                                        <p:tav tm="100000">
                                          <p:val>
                                            <p:strVal val="#ppt_x"/>
                                          </p:val>
                                        </p:tav>
                                      </p:tavLst>
                                    </p:anim>
                                    <p:anim calcmode="lin" valueType="num">
                                      <p:cBhvr additive="base">
                                        <p:cTn id="1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dissolve">
                                      <p:cBhvr>
                                        <p:cTn id="1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7" grpId="0" animBg="1"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9"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8255D0-B7DB-4514-A6D0-9543B654787B}"/>
              </a:ext>
            </a:extLst>
          </p:cNvPr>
          <p:cNvSpPr txBox="1"/>
          <p:nvPr/>
        </p:nvSpPr>
        <p:spPr>
          <a:xfrm>
            <a:off x="3352800" y="76200"/>
            <a:ext cx="52578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卡诺定理小结</a:t>
            </a:r>
          </a:p>
        </p:txBody>
      </p:sp>
      <p:sp>
        <p:nvSpPr>
          <p:cNvPr id="4" name="Rectangle 3">
            <a:extLst>
              <a:ext uri="{FF2B5EF4-FFF2-40B4-BE49-F238E27FC236}">
                <a16:creationId xmlns:a16="http://schemas.microsoft.com/office/drawing/2014/main" id="{52C6D45A-CD87-4C17-A5C6-6239A848CA0A}"/>
              </a:ext>
            </a:extLst>
          </p:cNvPr>
          <p:cNvSpPr txBox="1">
            <a:spLocks noChangeArrowheads="1"/>
          </p:cNvSpPr>
          <p:nvPr/>
        </p:nvSpPr>
        <p:spPr>
          <a:xfrm>
            <a:off x="609600" y="1143000"/>
            <a:ext cx="81534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、在两个不同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恒温热源</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间工作的一切</a:t>
            </a:r>
          </a:p>
          <a:p>
            <a:pPr>
              <a:spcBef>
                <a:spcPct val="0"/>
              </a:spcBef>
              <a:buFontTx/>
              <a:buNone/>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可逆热机     </a:t>
            </a:r>
            <a:r>
              <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tR</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tC</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5" name="Rectangle 4">
            <a:extLst>
              <a:ext uri="{FF2B5EF4-FFF2-40B4-BE49-F238E27FC236}">
                <a16:creationId xmlns:a16="http://schemas.microsoft.com/office/drawing/2014/main" id="{BA52364B-CE36-413A-AF7A-4976C1BF3B7F}"/>
              </a:ext>
            </a:extLst>
          </p:cNvPr>
          <p:cNvSpPr>
            <a:spLocks noChangeArrowheads="1"/>
          </p:cNvSpPr>
          <p:nvPr/>
        </p:nvSpPr>
        <p:spPr bwMode="auto">
          <a:xfrm>
            <a:off x="685800" y="2438400"/>
            <a:ext cx="7924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多热源间</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工作的一切可逆热机</a:t>
            </a:r>
            <a:r>
              <a:rPr kumimoji="0" lang="zh-CN" altLang="en-US"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tR</a:t>
            </a:r>
            <a:r>
              <a:rPr kumimoji="0" lang="zh-CN"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多</a:t>
            </a:r>
            <a:r>
              <a:rPr kumimoji="0" lang="zh-CN" altLang="en-US"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&lt;</a:t>
            </a: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同温限间工作</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卡诺</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tC</a:t>
            </a:r>
            <a:r>
              <a:rPr kumimoji="0" lang="en-US"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6" name="Rectangle 5">
            <a:extLst>
              <a:ext uri="{FF2B5EF4-FFF2-40B4-BE49-F238E27FC236}">
                <a16:creationId xmlns:a16="http://schemas.microsoft.com/office/drawing/2014/main" id="{0742988F-E6F5-4A1D-B198-EC1941C38217}"/>
              </a:ext>
            </a:extLst>
          </p:cNvPr>
          <p:cNvSpPr>
            <a:spLocks noChangeArrowheads="1"/>
          </p:cNvSpPr>
          <p:nvPr/>
        </p:nvSpPr>
        <p:spPr bwMode="auto">
          <a:xfrm>
            <a:off x="685800" y="3733800"/>
            <a:ext cx="8534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不可逆</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热机</a:t>
            </a:r>
            <a:r>
              <a:rPr kumimoji="0" lang="zh-CN" altLang="en-US"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tIR</a:t>
            </a:r>
            <a:r>
              <a:rPr kumimoji="0" lang="en-US"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&lt;</a:t>
            </a: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同热源间工作</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可逆热机</a:t>
            </a:r>
            <a:r>
              <a:rPr kumimoji="0" lang="zh-CN" altLang="en-US"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tR</a:t>
            </a: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342900" marR="0" lvl="0" indent="-342900" algn="l" defTabSz="914400" rtl="0" eaLnBrk="1" fontAlgn="base" latinLnBrk="0" hangingPunct="1">
              <a:lnSpc>
                <a:spcPct val="100000"/>
              </a:lnSpc>
              <a:spcBef>
                <a:spcPct val="0"/>
              </a:spcBef>
              <a:spcAft>
                <a:spcPct val="0"/>
              </a:spcAft>
              <a:buClrTx/>
              <a:buSzPct val="85000"/>
              <a:buFontTx/>
              <a:buNone/>
              <a:tabLst/>
              <a:defRPr/>
            </a:pPr>
            <a:r>
              <a:rPr kumimoji="0" lang="en-US" altLang="zh-CN"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tIR</a:t>
            </a:r>
            <a:r>
              <a:rPr kumimoji="0" lang="en-US"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&lt; </a:t>
            </a:r>
            <a:r>
              <a:rPr kumimoji="0" lang="en-US" altLang="zh-CN"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tR</a:t>
            </a:r>
            <a:r>
              <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b="1" i="1"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tC</a:t>
            </a:r>
            <a:r>
              <a:rPr kumimoji="0" lang="en-US" altLang="zh-CN" b="1" i="0"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6">
            <a:extLst>
              <a:ext uri="{FF2B5EF4-FFF2-40B4-BE49-F238E27FC236}">
                <a16:creationId xmlns:a16="http://schemas.microsoft.com/office/drawing/2014/main" id="{DCA718A3-08BD-4C6C-984E-536C4A76E4F7}"/>
              </a:ext>
            </a:extLst>
          </p:cNvPr>
          <p:cNvGrpSpPr>
            <a:grpSpLocks/>
          </p:cNvGrpSpPr>
          <p:nvPr/>
        </p:nvGrpSpPr>
        <p:grpSpPr bwMode="auto">
          <a:xfrm>
            <a:off x="838200" y="5029200"/>
            <a:ext cx="8153400" cy="1371600"/>
            <a:chOff x="336" y="3216"/>
            <a:chExt cx="5136" cy="864"/>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D1969D27-C143-444C-A9DD-98AD5775754F}"/>
                </a:ext>
              </a:extLst>
            </p:cNvPr>
            <p:cNvSpPr>
              <a:spLocks noChangeArrowheads="1"/>
            </p:cNvSpPr>
            <p:nvPr/>
          </p:nvSpPr>
          <p:spPr bwMode="auto">
            <a:xfrm>
              <a:off x="336" y="3264"/>
              <a:ext cx="5136"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在给定的温度界限间工作的一切热机， </a:t>
              </a:r>
            </a:p>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tC</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最高                   热机极限 </a:t>
              </a:r>
              <a:endPar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9" name="AutoShape 8">
              <a:extLst>
                <a:ext uri="{FF2B5EF4-FFF2-40B4-BE49-F238E27FC236}">
                  <a16:creationId xmlns:a16="http://schemas.microsoft.com/office/drawing/2014/main" id="{B6DFA466-A115-4477-9B18-81F70494CEAB}"/>
                </a:ext>
              </a:extLst>
            </p:cNvPr>
            <p:cNvSpPr>
              <a:spLocks noChangeArrowheads="1"/>
            </p:cNvSpPr>
            <p:nvPr/>
          </p:nvSpPr>
          <p:spPr bwMode="auto">
            <a:xfrm>
              <a:off x="1872" y="3771"/>
              <a:ext cx="960" cy="138"/>
            </a:xfrm>
            <a:prstGeom prst="notchedRightArrow">
              <a:avLst>
                <a:gd name="adj1" fmla="val 50000"/>
                <a:gd name="adj2" fmla="val 173913"/>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9">
              <a:extLst>
                <a:ext uri="{FF2B5EF4-FFF2-40B4-BE49-F238E27FC236}">
                  <a16:creationId xmlns:a16="http://schemas.microsoft.com/office/drawing/2014/main" id="{2847DFB7-5AE6-46BC-879F-FD9917BB99A5}"/>
                </a:ext>
              </a:extLst>
            </p:cNvPr>
            <p:cNvSpPr>
              <a:spLocks noChangeArrowheads="1"/>
            </p:cNvSpPr>
            <p:nvPr/>
          </p:nvSpPr>
          <p:spPr bwMode="auto">
            <a:xfrm>
              <a:off x="336" y="3216"/>
              <a:ext cx="4704" cy="864"/>
            </a:xfrm>
            <a:prstGeom prst="rect">
              <a:avLst/>
            </a:prstGeom>
            <a:noFill/>
            <a:ln w="1270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23230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89F1C8-9040-4128-8C4F-1697FE9C0BE5}"/>
              </a:ext>
            </a:extLst>
          </p:cNvPr>
          <p:cNvSpPr txBox="1"/>
          <p:nvPr/>
        </p:nvSpPr>
        <p:spPr>
          <a:xfrm>
            <a:off x="3352800" y="76200"/>
            <a:ext cx="52578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卡诺定理意义</a:t>
            </a:r>
          </a:p>
        </p:txBody>
      </p:sp>
      <p:sp>
        <p:nvSpPr>
          <p:cNvPr id="4" name="文本框 3">
            <a:extLst>
              <a:ext uri="{FF2B5EF4-FFF2-40B4-BE49-F238E27FC236}">
                <a16:creationId xmlns:a16="http://schemas.microsoft.com/office/drawing/2014/main" id="{865DC9E6-14AB-4D0C-A7AC-717FF89C92AD}"/>
              </a:ext>
            </a:extLst>
          </p:cNvPr>
          <p:cNvSpPr txBox="1"/>
          <p:nvPr/>
        </p:nvSpPr>
        <p:spPr>
          <a:xfrm>
            <a:off x="152400" y="1447800"/>
            <a:ext cx="8839200" cy="4008790"/>
          </a:xfrm>
          <a:prstGeom prst="rect">
            <a:avLst/>
          </a:prstGeom>
          <a:noFill/>
        </p:spPr>
        <p:txBody>
          <a:bodyPr wrap="square">
            <a:spAutoFit/>
          </a:bodyPr>
          <a:lstStyle/>
          <a:p>
            <a:pPr marL="457200" indent="-457200">
              <a:lnSpc>
                <a:spcPct val="200000"/>
              </a:lnSpc>
              <a:spcBef>
                <a:spcPts val="1200"/>
              </a:spcBef>
              <a:buFont typeface="Wingdings" panose="05000000000000000000" pitchFamily="2" charset="2"/>
              <a:buChar char="Ø"/>
            </a:pPr>
            <a:r>
              <a:rPr lang="zh-CN" altLang="en-US" sz="3200" b="1" dirty="0">
                <a:solidFill>
                  <a:srgbClr val="FF0000"/>
                </a:solidFill>
                <a:latin typeface="黑体" panose="02010609060101010101" pitchFamily="49" charset="-122"/>
                <a:ea typeface="黑体" panose="02010609060101010101" pitchFamily="49" charset="-122"/>
              </a:rPr>
              <a:t>从理论上</a:t>
            </a:r>
            <a:r>
              <a:rPr lang="zh-CN" altLang="en-US" sz="3200" b="1" dirty="0">
                <a:solidFill>
                  <a:srgbClr val="0000FF"/>
                </a:solidFill>
                <a:latin typeface="黑体" panose="02010609060101010101" pitchFamily="49" charset="-122"/>
                <a:ea typeface="黑体" panose="02010609060101010101" pitchFamily="49" charset="-122"/>
              </a:rPr>
              <a:t>确定了</a:t>
            </a:r>
            <a:r>
              <a:rPr lang="zh-CN" altLang="en-US" sz="3200" b="1" dirty="0">
                <a:solidFill>
                  <a:srgbClr val="FF0000"/>
                </a:solidFill>
                <a:latin typeface="黑体" panose="02010609060101010101" pitchFamily="49" charset="-122"/>
                <a:ea typeface="黑体" panose="02010609060101010101" pitchFamily="49" charset="-122"/>
              </a:rPr>
              <a:t>通过热机循环实现热能转变为机械能的</a:t>
            </a:r>
            <a:r>
              <a:rPr lang="zh-CN" altLang="en-US" sz="3200" b="1" dirty="0">
                <a:solidFill>
                  <a:srgbClr val="0000FF"/>
                </a:solidFill>
                <a:latin typeface="黑体" panose="02010609060101010101" pitchFamily="49" charset="-122"/>
                <a:ea typeface="黑体" panose="02010609060101010101" pitchFamily="49" charset="-122"/>
              </a:rPr>
              <a:t>条件</a:t>
            </a:r>
            <a:r>
              <a:rPr lang="zh-CN" altLang="en-US" sz="3200" b="1" dirty="0">
                <a:solidFill>
                  <a:srgbClr val="FF0000"/>
                </a:solidFill>
                <a:latin typeface="黑体" panose="02010609060101010101" pitchFamily="49" charset="-122"/>
                <a:ea typeface="黑体" panose="02010609060101010101" pitchFamily="49" charset="-122"/>
              </a:rPr>
              <a:t>，</a:t>
            </a:r>
            <a:r>
              <a:rPr lang="zh-CN" altLang="en-US" sz="3200" b="1" dirty="0">
                <a:solidFill>
                  <a:srgbClr val="0000FF"/>
                </a:solidFill>
                <a:latin typeface="黑体" panose="02010609060101010101" pitchFamily="49" charset="-122"/>
                <a:ea typeface="黑体" panose="02010609060101010101" pitchFamily="49" charset="-122"/>
              </a:rPr>
              <a:t>指出了</a:t>
            </a:r>
            <a:r>
              <a:rPr lang="zh-CN" altLang="en-US" sz="3200" b="1" dirty="0">
                <a:solidFill>
                  <a:srgbClr val="FF0000"/>
                </a:solidFill>
                <a:latin typeface="黑体" panose="02010609060101010101" pitchFamily="49" charset="-122"/>
                <a:ea typeface="黑体" panose="02010609060101010101" pitchFamily="49" charset="-122"/>
              </a:rPr>
              <a:t>提高热机热效率的</a:t>
            </a:r>
            <a:r>
              <a:rPr lang="zh-CN" altLang="en-US" sz="3200" b="1" dirty="0">
                <a:solidFill>
                  <a:srgbClr val="0000FF"/>
                </a:solidFill>
                <a:latin typeface="黑体" panose="02010609060101010101" pitchFamily="49" charset="-122"/>
                <a:ea typeface="黑体" panose="02010609060101010101" pitchFamily="49" charset="-122"/>
              </a:rPr>
              <a:t>方向</a:t>
            </a:r>
            <a:r>
              <a:rPr lang="zh-CN" altLang="en-US" sz="3200" b="1" dirty="0">
                <a:solidFill>
                  <a:srgbClr val="FF0000"/>
                </a:solidFill>
                <a:latin typeface="黑体" panose="02010609060101010101" pitchFamily="49" charset="-122"/>
                <a:ea typeface="黑体" panose="02010609060101010101" pitchFamily="49" charset="-122"/>
              </a:rPr>
              <a:t>，是研究热机性能不可缺少的准绳。</a:t>
            </a:r>
          </a:p>
          <a:p>
            <a:pPr marL="457200" indent="-457200">
              <a:lnSpc>
                <a:spcPct val="200000"/>
              </a:lnSpc>
              <a:spcBef>
                <a:spcPts val="1200"/>
              </a:spcBef>
              <a:buFont typeface="Wingdings" panose="05000000000000000000" pitchFamily="2" charset="2"/>
              <a:buChar char="Ø"/>
            </a:pPr>
            <a:r>
              <a:rPr lang="zh-CN" altLang="en-US" sz="3200" b="1" dirty="0">
                <a:solidFill>
                  <a:srgbClr val="0000FF"/>
                </a:solidFill>
                <a:latin typeface="黑体" panose="02010609060101010101" pitchFamily="49" charset="-122"/>
                <a:ea typeface="黑体" panose="02010609060101010101" pitchFamily="49" charset="-122"/>
              </a:rPr>
              <a:t>对</a:t>
            </a:r>
            <a:r>
              <a:rPr lang="zh-CN" altLang="en-US" sz="3200" b="1" dirty="0">
                <a:solidFill>
                  <a:srgbClr val="FF0000"/>
                </a:solidFill>
                <a:latin typeface="黑体" panose="02010609060101010101" pitchFamily="49" charset="-122"/>
                <a:ea typeface="黑体" panose="02010609060101010101" pitchFamily="49" charset="-122"/>
              </a:rPr>
              <a:t>热力学</a:t>
            </a:r>
            <a:r>
              <a:rPr lang="zh-CN" altLang="en-US" sz="3200" b="1" dirty="0">
                <a:solidFill>
                  <a:srgbClr val="0000FF"/>
                </a:solidFill>
                <a:latin typeface="黑体" panose="02010609060101010101" pitchFamily="49" charset="-122"/>
                <a:ea typeface="黑体" panose="02010609060101010101" pitchFamily="49" charset="-122"/>
              </a:rPr>
              <a:t>第二定律</a:t>
            </a:r>
            <a:r>
              <a:rPr lang="zh-CN" altLang="en-US" sz="3200" b="1" dirty="0">
                <a:solidFill>
                  <a:srgbClr val="FF0000"/>
                </a:solidFill>
                <a:latin typeface="黑体" panose="02010609060101010101" pitchFamily="49" charset="-122"/>
                <a:ea typeface="黑体" panose="02010609060101010101" pitchFamily="49" charset="-122"/>
              </a:rPr>
              <a:t>的建立具有</a:t>
            </a:r>
            <a:r>
              <a:rPr lang="zh-CN" altLang="en-US" sz="3200" b="1" dirty="0">
                <a:solidFill>
                  <a:srgbClr val="0000FF"/>
                </a:solidFill>
                <a:latin typeface="黑体" panose="02010609060101010101" pitchFamily="49" charset="-122"/>
                <a:ea typeface="黑体" panose="02010609060101010101" pitchFamily="49" charset="-122"/>
              </a:rPr>
              <a:t>重大意义</a:t>
            </a:r>
            <a:r>
              <a:rPr lang="zh-CN" altLang="en-US" sz="3200" b="1" dirty="0">
                <a:solidFill>
                  <a:srgbClr val="FF0000"/>
                </a:solidFill>
                <a:latin typeface="黑体" panose="02010609060101010101" pitchFamily="49" charset="-122"/>
                <a:ea typeface="黑体" panose="02010609060101010101" pitchFamily="49" charset="-122"/>
              </a:rPr>
              <a:t>。</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6880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F8359-F9A2-4823-A339-78CEA9549785}"/>
              </a:ext>
            </a:extLst>
          </p:cNvPr>
          <p:cNvSpPr txBox="1"/>
          <p:nvPr/>
        </p:nvSpPr>
        <p:spPr>
          <a:xfrm>
            <a:off x="2971799" y="76200"/>
            <a:ext cx="6095999"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克劳修斯不等式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推导</a:t>
            </a:r>
          </a:p>
        </p:txBody>
      </p:sp>
      <p:graphicFrame>
        <p:nvGraphicFramePr>
          <p:cNvPr id="3" name="Object 3">
            <a:extLst>
              <a:ext uri="{FF2B5EF4-FFF2-40B4-BE49-F238E27FC236}">
                <a16:creationId xmlns:a16="http://schemas.microsoft.com/office/drawing/2014/main" id="{D736DEA0-99D2-4412-A5D7-FECA14A0547B}"/>
              </a:ext>
            </a:extLst>
          </p:cNvPr>
          <p:cNvGraphicFramePr>
            <a:graphicFrameLocks noChangeAspect="1"/>
          </p:cNvGraphicFramePr>
          <p:nvPr/>
        </p:nvGraphicFramePr>
        <p:xfrm>
          <a:off x="174625" y="1295399"/>
          <a:ext cx="3447730" cy="3094695"/>
        </p:xfrm>
        <a:graphic>
          <a:graphicData uri="http://schemas.openxmlformats.org/presentationml/2006/ole">
            <mc:AlternateContent xmlns:mc="http://schemas.openxmlformats.org/markup-compatibility/2006">
              <mc:Choice xmlns:v="urn:schemas-microsoft-com:vml" Requires="v">
                <p:oleObj name="BMP 图象" r:id="rId2" imgW="1752381" imgH="1571844" progId="Paint.Picture">
                  <p:embed/>
                </p:oleObj>
              </mc:Choice>
              <mc:Fallback>
                <p:oleObj name="BMP 图象" r:id="rId2" imgW="1752381" imgH="1571844" progId="Paint.Picture">
                  <p:embed/>
                  <p:pic>
                    <p:nvPicPr>
                      <p:cNvPr id="3" name="Object 3">
                        <a:extLst>
                          <a:ext uri="{FF2B5EF4-FFF2-40B4-BE49-F238E27FC236}">
                            <a16:creationId xmlns:a16="http://schemas.microsoft.com/office/drawing/2014/main" id="{D736DEA0-99D2-4412-A5D7-FECA14A0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1295399"/>
                        <a:ext cx="3447730" cy="3094695"/>
                      </a:xfrm>
                      <a:prstGeom prst="rect">
                        <a:avLst/>
                      </a:prstGeom>
                      <a:noFill/>
                      <a:ln w="9525">
                        <a:solidFill>
                          <a:schemeClr val="tx1"/>
                        </a:solidFill>
                        <a:miter lim="800000"/>
                        <a:headEnd/>
                        <a:tailEnd/>
                      </a:ln>
                    </p:spPr>
                  </p:pic>
                </p:oleObj>
              </mc:Fallback>
            </mc:AlternateContent>
          </a:graphicData>
        </a:graphic>
      </p:graphicFrame>
      <p:sp>
        <p:nvSpPr>
          <p:cNvPr id="4" name="Rectangle 4">
            <a:extLst>
              <a:ext uri="{FF2B5EF4-FFF2-40B4-BE49-F238E27FC236}">
                <a16:creationId xmlns:a16="http://schemas.microsoft.com/office/drawing/2014/main" id="{C8ADEC1E-CC4F-4B90-8C90-687B67709D19}"/>
              </a:ext>
            </a:extLst>
          </p:cNvPr>
          <p:cNvSpPr>
            <a:spLocks noChangeArrowheads="1"/>
          </p:cNvSpPr>
          <p:nvPr/>
        </p:nvSpPr>
        <p:spPr bwMode="auto">
          <a:xfrm>
            <a:off x="3962400" y="3158808"/>
            <a:ext cx="25744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对任意循环</a:t>
            </a:r>
          </a:p>
        </p:txBody>
      </p:sp>
      <p:graphicFrame>
        <p:nvGraphicFramePr>
          <p:cNvPr id="5" name="Object 5">
            <a:extLst>
              <a:ext uri="{FF2B5EF4-FFF2-40B4-BE49-F238E27FC236}">
                <a16:creationId xmlns:a16="http://schemas.microsoft.com/office/drawing/2014/main" id="{76D155DC-D841-4D62-9571-002C33D8314D}"/>
              </a:ext>
            </a:extLst>
          </p:cNvPr>
          <p:cNvGraphicFramePr>
            <a:graphicFrameLocks noChangeAspect="1"/>
          </p:cNvGraphicFramePr>
          <p:nvPr/>
        </p:nvGraphicFramePr>
        <p:xfrm>
          <a:off x="3997325" y="3865563"/>
          <a:ext cx="1646238" cy="1062037"/>
        </p:xfrm>
        <a:graphic>
          <a:graphicData uri="http://schemas.openxmlformats.org/presentationml/2006/ole">
            <mc:AlternateContent xmlns:mc="http://schemas.openxmlformats.org/markup-compatibility/2006">
              <mc:Choice xmlns:v="urn:schemas-microsoft-com:vml" Requires="v">
                <p:oleObj name="Equation" r:id="rId4" imgW="609480" imgH="393480" progId="Equation.DSMT4">
                  <p:embed/>
                </p:oleObj>
              </mc:Choice>
              <mc:Fallback>
                <p:oleObj name="Equation" r:id="rId4" imgW="609480" imgH="393480" progId="Equation.DSMT4">
                  <p:embed/>
                  <p:pic>
                    <p:nvPicPr>
                      <p:cNvPr id="5" name="Object 5">
                        <a:extLst>
                          <a:ext uri="{FF2B5EF4-FFF2-40B4-BE49-F238E27FC236}">
                            <a16:creationId xmlns:a16="http://schemas.microsoft.com/office/drawing/2014/main" id="{76D155DC-D841-4D62-9571-002C33D8314D}"/>
                          </a:ext>
                        </a:extLst>
                      </p:cNvPr>
                      <p:cNvPicPr>
                        <a:picLocks noChangeAspect="1" noChangeArrowheads="1"/>
                      </p:cNvPicPr>
                      <p:nvPr/>
                    </p:nvPicPr>
                    <p:blipFill>
                      <a:blip r:embed="rId5"/>
                      <a:srcRect/>
                      <a:stretch>
                        <a:fillRect/>
                      </a:stretch>
                    </p:blipFill>
                    <p:spPr bwMode="auto">
                      <a:xfrm>
                        <a:off x="3997325" y="3865563"/>
                        <a:ext cx="1646238" cy="10620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a:extLst>
              <a:ext uri="{FF2B5EF4-FFF2-40B4-BE49-F238E27FC236}">
                <a16:creationId xmlns:a16="http://schemas.microsoft.com/office/drawing/2014/main" id="{5B0C58F4-7714-4001-8AA2-8A4ADBB5CD1A}"/>
              </a:ext>
            </a:extLst>
          </p:cNvPr>
          <p:cNvSpPr txBox="1">
            <a:spLocks noChangeArrowheads="1"/>
          </p:cNvSpPr>
          <p:nvPr/>
        </p:nvSpPr>
        <p:spPr bwMode="auto">
          <a:xfrm>
            <a:off x="6080125" y="5583238"/>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7">
            <a:extLst>
              <a:ext uri="{FF2B5EF4-FFF2-40B4-BE49-F238E27FC236}">
                <a16:creationId xmlns:a16="http://schemas.microsoft.com/office/drawing/2014/main" id="{2CBDFE47-D8A4-4FA3-8643-2699DFC7E6D6}"/>
              </a:ext>
            </a:extLst>
          </p:cNvPr>
          <p:cNvGrpSpPr>
            <a:grpSpLocks/>
          </p:cNvGrpSpPr>
          <p:nvPr/>
        </p:nvGrpSpPr>
        <p:grpSpPr bwMode="auto">
          <a:xfrm>
            <a:off x="5943600" y="3795713"/>
            <a:ext cx="2895600" cy="1089025"/>
            <a:chOff x="3936" y="2592"/>
            <a:chExt cx="1824" cy="864"/>
          </a:xfrm>
        </p:grpSpPr>
        <p:sp>
          <p:nvSpPr>
            <p:cNvPr id="8" name="AutoShape 8">
              <a:extLst>
                <a:ext uri="{FF2B5EF4-FFF2-40B4-BE49-F238E27FC236}">
                  <a16:creationId xmlns:a16="http://schemas.microsoft.com/office/drawing/2014/main" id="{8B9B497E-3BCD-454F-9824-3938533F78C0}"/>
                </a:ext>
              </a:extLst>
            </p:cNvPr>
            <p:cNvSpPr>
              <a:spLocks noChangeArrowheads="1"/>
            </p:cNvSpPr>
            <p:nvPr/>
          </p:nvSpPr>
          <p:spPr bwMode="auto">
            <a:xfrm>
              <a:off x="3936" y="2592"/>
              <a:ext cx="1824" cy="864"/>
            </a:xfrm>
            <a:prstGeom prst="wedgeEllipseCallout">
              <a:avLst>
                <a:gd name="adj1" fmla="val -58278"/>
                <a:gd name="adj2" fmla="val 6829"/>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9">
              <a:extLst>
                <a:ext uri="{FF2B5EF4-FFF2-40B4-BE49-F238E27FC236}">
                  <a16:creationId xmlns:a16="http://schemas.microsoft.com/office/drawing/2014/main" id="{83AB2A35-E683-40EE-87FB-F3B72C0C6284}"/>
                </a:ext>
              </a:extLst>
            </p:cNvPr>
            <p:cNvSpPr txBox="1">
              <a:spLocks noChangeArrowheads="1"/>
            </p:cNvSpPr>
            <p:nvPr/>
          </p:nvSpPr>
          <p:spPr bwMode="auto">
            <a:xfrm>
              <a:off x="4272" y="2640"/>
              <a:ext cx="115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克劳修斯</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不等式</a:t>
              </a:r>
            </a:p>
          </p:txBody>
        </p:sp>
      </p:grpSp>
      <p:grpSp>
        <p:nvGrpSpPr>
          <p:cNvPr id="10" name="Group 10">
            <a:extLst>
              <a:ext uri="{FF2B5EF4-FFF2-40B4-BE49-F238E27FC236}">
                <a16:creationId xmlns:a16="http://schemas.microsoft.com/office/drawing/2014/main" id="{DD615D58-3FC6-4A32-B774-F88E453FECED}"/>
              </a:ext>
            </a:extLst>
          </p:cNvPr>
          <p:cNvGrpSpPr>
            <a:grpSpLocks/>
          </p:cNvGrpSpPr>
          <p:nvPr/>
        </p:nvGrpSpPr>
        <p:grpSpPr bwMode="auto">
          <a:xfrm>
            <a:off x="3733800" y="1176337"/>
            <a:ext cx="5410200" cy="1476376"/>
            <a:chOff x="2592" y="645"/>
            <a:chExt cx="3408" cy="930"/>
          </a:xfrm>
        </p:grpSpPr>
        <p:sp>
          <p:nvSpPr>
            <p:cNvPr id="11" name="Text Box 11">
              <a:extLst>
                <a:ext uri="{FF2B5EF4-FFF2-40B4-BE49-F238E27FC236}">
                  <a16:creationId xmlns:a16="http://schemas.microsoft.com/office/drawing/2014/main" id="{FD2719C1-E9E2-41B2-B3B9-E11ADAC477D0}"/>
                </a:ext>
              </a:extLst>
            </p:cNvPr>
            <p:cNvSpPr txBox="1">
              <a:spLocks noChangeArrowheads="1"/>
            </p:cNvSpPr>
            <p:nvPr/>
          </p:nvSpPr>
          <p:spPr bwMode="auto">
            <a:xfrm>
              <a:off x="2592" y="645"/>
              <a:ext cx="3408"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将循环用无数组   </a:t>
              </a:r>
              <a:r>
                <a:rPr kumimoji="1"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线细分</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abfga</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近似可看成卡诺循环</a:t>
              </a:r>
            </a:p>
          </p:txBody>
        </p:sp>
        <p:sp>
          <p:nvSpPr>
            <p:cNvPr id="12" name="Oval 12">
              <a:extLst>
                <a:ext uri="{FF2B5EF4-FFF2-40B4-BE49-F238E27FC236}">
                  <a16:creationId xmlns:a16="http://schemas.microsoft.com/office/drawing/2014/main" id="{D3AFFAF8-DEF8-4E8D-ABE2-2D3BE600FF98}"/>
                </a:ext>
              </a:extLst>
            </p:cNvPr>
            <p:cNvSpPr>
              <a:spLocks noChangeArrowheads="1"/>
            </p:cNvSpPr>
            <p:nvPr/>
          </p:nvSpPr>
          <p:spPr bwMode="auto">
            <a:xfrm>
              <a:off x="4560" y="816"/>
              <a:ext cx="288" cy="288"/>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3" name="Rectangle 13">
            <a:extLst>
              <a:ext uri="{FF2B5EF4-FFF2-40B4-BE49-F238E27FC236}">
                <a16:creationId xmlns:a16="http://schemas.microsoft.com/office/drawing/2014/main" id="{EED1DD3F-A7FA-4D34-8718-9BA5BD988717}"/>
              </a:ext>
            </a:extLst>
          </p:cNvPr>
          <p:cNvSpPr txBox="1">
            <a:spLocks noChangeArrowheads="1"/>
          </p:cNvSpPr>
          <p:nvPr/>
        </p:nvSpPr>
        <p:spPr>
          <a:xfrm>
            <a:off x="1028700" y="5381913"/>
            <a:ext cx="7239000" cy="6096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可逆循环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&lt;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不可逆循环</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不可能</a:t>
            </a:r>
          </a:p>
        </p:txBody>
      </p:sp>
      <p:sp>
        <p:nvSpPr>
          <p:cNvPr id="14" name="AutoShape 14">
            <a:extLst>
              <a:ext uri="{FF2B5EF4-FFF2-40B4-BE49-F238E27FC236}">
                <a16:creationId xmlns:a16="http://schemas.microsoft.com/office/drawing/2014/main" id="{C4AEF62E-F76E-4A16-AE33-17B7C0EE1CCA}"/>
              </a:ext>
            </a:extLst>
          </p:cNvPr>
          <p:cNvSpPr>
            <a:spLocks noChangeArrowheads="1"/>
          </p:cNvSpPr>
          <p:nvPr/>
        </p:nvSpPr>
        <p:spPr bwMode="auto">
          <a:xfrm>
            <a:off x="4343400" y="4433888"/>
            <a:ext cx="609600" cy="533400"/>
          </a:xfrm>
          <a:prstGeom prst="wedgeEllipseCallout">
            <a:avLst>
              <a:gd name="adj1" fmla="val -215625"/>
              <a:gd name="adj2" fmla="val 37204"/>
            </a:avLst>
          </a:prstGeom>
          <a:noFill/>
          <a:ln w="38100" cap="sq">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5">
            <a:extLst>
              <a:ext uri="{FF2B5EF4-FFF2-40B4-BE49-F238E27FC236}">
                <a16:creationId xmlns:a16="http://schemas.microsoft.com/office/drawing/2014/main" id="{ACF05D1A-8530-436C-8464-DC7063E58055}"/>
              </a:ext>
            </a:extLst>
          </p:cNvPr>
          <p:cNvSpPr>
            <a:spLocks noChangeArrowheads="1"/>
          </p:cNvSpPr>
          <p:nvPr/>
        </p:nvSpPr>
        <p:spPr bwMode="auto">
          <a:xfrm>
            <a:off x="1591974" y="4586288"/>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热源温度</a:t>
            </a:r>
          </a:p>
        </p:txBody>
      </p:sp>
      <p:sp>
        <p:nvSpPr>
          <p:cNvPr id="16" name="Rectangle 16">
            <a:extLst>
              <a:ext uri="{FF2B5EF4-FFF2-40B4-BE49-F238E27FC236}">
                <a16:creationId xmlns:a16="http://schemas.microsoft.com/office/drawing/2014/main" id="{3EFC7858-301B-459A-91A6-66EFDAED8651}"/>
              </a:ext>
            </a:extLst>
          </p:cNvPr>
          <p:cNvSpPr>
            <a:spLocks noChangeArrowheads="1"/>
          </p:cNvSpPr>
          <p:nvPr/>
        </p:nvSpPr>
        <p:spPr bwMode="auto">
          <a:xfrm>
            <a:off x="3212780" y="6027738"/>
            <a:ext cx="34804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热二律表达式之一</a:t>
            </a:r>
          </a:p>
        </p:txBody>
      </p:sp>
    </p:spTree>
    <p:extLst>
      <p:ext uri="{BB962C8B-B14F-4D97-AF65-F5344CB8AC3E}">
        <p14:creationId xmlns:p14="http://schemas.microsoft.com/office/powerpoint/2010/main" val="12797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slide(fromRight)">
                                      <p:cBhvr>
                                        <p:cTn id="30" dur="500"/>
                                        <p:tgtEl>
                                          <p:spTgt spid="14"/>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 calcmode="lin" valueType="num">
                                      <p:cBhvr additive="base">
                                        <p:cTn id="40"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3" grpId="0" build="p" autoUpdateAnimBg="0"/>
      <p:bldP spid="14" grpId="0" animBg="1" autoUpdateAnimBg="0"/>
      <p:bldP spid="15" grpId="0" autoUpdateAnimBg="0"/>
      <p:bldP spid="1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8C93B6C-CFC0-E17B-3F41-A722BB25D683}"/>
              </a:ext>
            </a:extLst>
          </p:cNvPr>
          <p:cNvSpPr txBox="1"/>
          <p:nvPr/>
        </p:nvSpPr>
        <p:spPr>
          <a:xfrm>
            <a:off x="2819400" y="76200"/>
            <a:ext cx="64008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基本状态参数</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压力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测量</a:t>
            </a:r>
          </a:p>
        </p:txBody>
      </p:sp>
      <p:sp>
        <p:nvSpPr>
          <p:cNvPr id="3" name="Rectangle 2">
            <a:extLst>
              <a:ext uri="{FF2B5EF4-FFF2-40B4-BE49-F238E27FC236}">
                <a16:creationId xmlns:a16="http://schemas.microsoft.com/office/drawing/2014/main" id="{F06D600F-0891-4770-A7BB-D722C0DD3067}"/>
              </a:ext>
            </a:extLst>
          </p:cNvPr>
          <p:cNvSpPr txBox="1">
            <a:spLocks noChangeArrowheads="1"/>
          </p:cNvSpPr>
          <p:nvPr/>
        </p:nvSpPr>
        <p:spPr>
          <a:xfrm>
            <a:off x="2781300" y="818029"/>
            <a:ext cx="4542636" cy="4859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绝对压力与相对压力</a:t>
            </a:r>
          </a:p>
        </p:txBody>
      </p:sp>
      <p:sp>
        <p:nvSpPr>
          <p:cNvPr id="7" name="Text Box 6">
            <a:extLst>
              <a:ext uri="{FF2B5EF4-FFF2-40B4-BE49-F238E27FC236}">
                <a16:creationId xmlns:a16="http://schemas.microsoft.com/office/drawing/2014/main" id="{2FB59542-B950-4514-BA20-7D7F58247433}"/>
              </a:ext>
            </a:extLst>
          </p:cNvPr>
          <p:cNvSpPr txBox="1">
            <a:spLocks noChangeArrowheads="1"/>
          </p:cNvSpPr>
          <p:nvPr/>
        </p:nvSpPr>
        <p:spPr bwMode="auto">
          <a:xfrm>
            <a:off x="304800" y="1646457"/>
            <a:ext cx="198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 </a:t>
            </a: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p>
        </p:txBody>
      </p:sp>
      <p:sp>
        <p:nvSpPr>
          <p:cNvPr id="8" name="AutoShape 7">
            <a:extLst>
              <a:ext uri="{FF2B5EF4-FFF2-40B4-BE49-F238E27FC236}">
                <a16:creationId xmlns:a16="http://schemas.microsoft.com/office/drawing/2014/main" id="{E019D07E-1FBC-446B-ABB4-E46830C538DF}"/>
              </a:ext>
            </a:extLst>
          </p:cNvPr>
          <p:cNvSpPr>
            <a:spLocks noChangeArrowheads="1"/>
          </p:cNvSpPr>
          <p:nvPr/>
        </p:nvSpPr>
        <p:spPr bwMode="auto">
          <a:xfrm>
            <a:off x="2286000" y="1846769"/>
            <a:ext cx="914400" cy="184150"/>
          </a:xfrm>
          <a:prstGeom prst="rightArrow">
            <a:avLst>
              <a:gd name="adj1" fmla="val 50000"/>
              <a:gd name="adj2" fmla="val 124138"/>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1F7888CD-C84B-4EBF-B6BC-CC88335A1EB1}"/>
              </a:ext>
            </a:extLst>
          </p:cNvPr>
          <p:cNvGraphicFramePr>
            <a:graphicFrameLocks noChangeAspect="1"/>
          </p:cNvGraphicFramePr>
          <p:nvPr>
            <p:extLst>
              <p:ext uri="{D42A27DB-BD31-4B8C-83A1-F6EECF244321}">
                <p14:modId xmlns:p14="http://schemas.microsoft.com/office/powerpoint/2010/main" val="2386596796"/>
              </p:ext>
            </p:extLst>
          </p:nvPr>
        </p:nvGraphicFramePr>
        <p:xfrm>
          <a:off x="7040562" y="1595944"/>
          <a:ext cx="1846263" cy="685800"/>
        </p:xfrm>
        <a:graphic>
          <a:graphicData uri="http://schemas.openxmlformats.org/presentationml/2006/ole">
            <mc:AlternateContent xmlns:mc="http://schemas.openxmlformats.org/markup-compatibility/2006">
              <mc:Choice xmlns:v="urn:schemas-microsoft-com:vml" Requires="v">
                <p:oleObj name="Equation" r:id="rId2" imgW="723600" imgH="228600" progId="Equation.DSMT4">
                  <p:embed/>
                </p:oleObj>
              </mc:Choice>
              <mc:Fallback>
                <p:oleObj name="Equation" r:id="rId2" imgW="723600" imgH="228600" progId="Equation.DSMT4">
                  <p:embed/>
                  <p:pic>
                    <p:nvPicPr>
                      <p:cNvPr id="10" name="Object 9">
                        <a:extLst>
                          <a:ext uri="{FF2B5EF4-FFF2-40B4-BE49-F238E27FC236}">
                            <a16:creationId xmlns:a16="http://schemas.microsoft.com/office/drawing/2014/main" id="{1F7888CD-C84B-4EBF-B6BC-CC88335A1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562" y="1595944"/>
                        <a:ext cx="1846263" cy="685800"/>
                      </a:xfrm>
                      <a:prstGeom prst="rect">
                        <a:avLst/>
                      </a:prstGeom>
                      <a:solidFill>
                        <a:schemeClr val="bg1"/>
                      </a:solidFill>
                      <a:ln>
                        <a:noFill/>
                      </a:ln>
                      <a:effectLst/>
                    </p:spPr>
                  </p:pic>
                </p:oleObj>
              </mc:Fallback>
            </mc:AlternateContent>
          </a:graphicData>
        </a:graphic>
      </p:graphicFrame>
      <p:sp>
        <p:nvSpPr>
          <p:cNvPr id="11" name="AutoShape 10">
            <a:extLst>
              <a:ext uri="{FF2B5EF4-FFF2-40B4-BE49-F238E27FC236}">
                <a16:creationId xmlns:a16="http://schemas.microsoft.com/office/drawing/2014/main" id="{88C86940-D47D-4E5D-BB85-FD1A34F68FE1}"/>
              </a:ext>
            </a:extLst>
          </p:cNvPr>
          <p:cNvSpPr>
            <a:spLocks noChangeArrowheads="1"/>
          </p:cNvSpPr>
          <p:nvPr/>
        </p:nvSpPr>
        <p:spPr bwMode="auto">
          <a:xfrm>
            <a:off x="5897562" y="1846769"/>
            <a:ext cx="914400" cy="184150"/>
          </a:xfrm>
          <a:prstGeom prst="rightArrow">
            <a:avLst>
              <a:gd name="adj1" fmla="val 50000"/>
              <a:gd name="adj2" fmla="val 124138"/>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 Box 11">
            <a:extLst>
              <a:ext uri="{FF2B5EF4-FFF2-40B4-BE49-F238E27FC236}">
                <a16:creationId xmlns:a16="http://schemas.microsoft.com/office/drawing/2014/main" id="{FBF708BF-D41F-4262-8A58-7DAE2CCD03F0}"/>
              </a:ext>
            </a:extLst>
          </p:cNvPr>
          <p:cNvSpPr txBox="1">
            <a:spLocks noChangeArrowheads="1"/>
          </p:cNvSpPr>
          <p:nvPr/>
        </p:nvSpPr>
        <p:spPr bwMode="auto">
          <a:xfrm>
            <a:off x="334962" y="2822794"/>
            <a:ext cx="198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 </a:t>
            </a: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&lt;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p>
        </p:txBody>
      </p:sp>
      <p:sp>
        <p:nvSpPr>
          <p:cNvPr id="14" name="AutoShape 12">
            <a:extLst>
              <a:ext uri="{FF2B5EF4-FFF2-40B4-BE49-F238E27FC236}">
                <a16:creationId xmlns:a16="http://schemas.microsoft.com/office/drawing/2014/main" id="{44272BA6-C602-4306-B3F8-914533B48EFF}"/>
              </a:ext>
            </a:extLst>
          </p:cNvPr>
          <p:cNvSpPr>
            <a:spLocks noChangeArrowheads="1"/>
          </p:cNvSpPr>
          <p:nvPr/>
        </p:nvSpPr>
        <p:spPr bwMode="auto">
          <a:xfrm>
            <a:off x="2286000" y="3023106"/>
            <a:ext cx="914400" cy="184150"/>
          </a:xfrm>
          <a:prstGeom prst="rightArrow">
            <a:avLst>
              <a:gd name="adj1" fmla="val 50000"/>
              <a:gd name="adj2" fmla="val 124138"/>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14">
            <a:extLst>
              <a:ext uri="{FF2B5EF4-FFF2-40B4-BE49-F238E27FC236}">
                <a16:creationId xmlns:a16="http://schemas.microsoft.com/office/drawing/2014/main" id="{3AC692CE-45C6-4957-8242-DFCD0D010764}"/>
              </a:ext>
            </a:extLst>
          </p:cNvPr>
          <p:cNvSpPr>
            <a:spLocks noChangeArrowheads="1"/>
          </p:cNvSpPr>
          <p:nvPr/>
        </p:nvSpPr>
        <p:spPr bwMode="auto">
          <a:xfrm>
            <a:off x="5897562" y="3023106"/>
            <a:ext cx="914400" cy="184150"/>
          </a:xfrm>
          <a:prstGeom prst="rightArrow">
            <a:avLst>
              <a:gd name="adj1" fmla="val 50000"/>
              <a:gd name="adj2" fmla="val 124138"/>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 name="Object 15">
            <a:extLst>
              <a:ext uri="{FF2B5EF4-FFF2-40B4-BE49-F238E27FC236}">
                <a16:creationId xmlns:a16="http://schemas.microsoft.com/office/drawing/2014/main" id="{167687D0-8488-4F4D-B39C-592331CF2FD2}"/>
              </a:ext>
            </a:extLst>
          </p:cNvPr>
          <p:cNvGraphicFramePr>
            <a:graphicFrameLocks noChangeAspect="1"/>
          </p:cNvGraphicFramePr>
          <p:nvPr>
            <p:extLst>
              <p:ext uri="{D42A27DB-BD31-4B8C-83A1-F6EECF244321}">
                <p14:modId xmlns:p14="http://schemas.microsoft.com/office/powerpoint/2010/main" val="3341466518"/>
              </p:ext>
            </p:extLst>
          </p:nvPr>
        </p:nvGraphicFramePr>
        <p:xfrm>
          <a:off x="7023100" y="2772281"/>
          <a:ext cx="1846262" cy="685800"/>
        </p:xfrm>
        <a:graphic>
          <a:graphicData uri="http://schemas.openxmlformats.org/presentationml/2006/ole">
            <mc:AlternateContent xmlns:mc="http://schemas.openxmlformats.org/markup-compatibility/2006">
              <mc:Choice xmlns:v="urn:schemas-microsoft-com:vml" Requires="v">
                <p:oleObj name="Equation" r:id="rId4" imgW="723600" imgH="228600" progId="Equation.DSMT4">
                  <p:embed/>
                </p:oleObj>
              </mc:Choice>
              <mc:Fallback>
                <p:oleObj name="Equation" r:id="rId4" imgW="723600" imgH="228600" progId="Equation.DSMT4">
                  <p:embed/>
                  <p:pic>
                    <p:nvPicPr>
                      <p:cNvPr id="17" name="Object 15">
                        <a:extLst>
                          <a:ext uri="{FF2B5EF4-FFF2-40B4-BE49-F238E27FC236}">
                            <a16:creationId xmlns:a16="http://schemas.microsoft.com/office/drawing/2014/main" id="{167687D0-8488-4F4D-B39C-592331CF2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100" y="2772281"/>
                        <a:ext cx="1846262" cy="685800"/>
                      </a:xfrm>
                      <a:prstGeom prst="rect">
                        <a:avLst/>
                      </a:prstGeom>
                      <a:solidFill>
                        <a:schemeClr val="bg1"/>
                      </a:solidFill>
                      <a:ln>
                        <a:noFill/>
                      </a:ln>
                      <a:effectLst/>
                    </p:spPr>
                  </p:pic>
                </p:oleObj>
              </mc:Fallback>
            </mc:AlternateContent>
          </a:graphicData>
        </a:graphic>
      </p:graphicFrame>
      <p:sp>
        <p:nvSpPr>
          <p:cNvPr id="19" name="Line 17">
            <a:extLst>
              <a:ext uri="{FF2B5EF4-FFF2-40B4-BE49-F238E27FC236}">
                <a16:creationId xmlns:a16="http://schemas.microsoft.com/office/drawing/2014/main" id="{927B73C7-5805-45D5-BE1B-EB1DFC0E4A7A}"/>
              </a:ext>
            </a:extLst>
          </p:cNvPr>
          <p:cNvSpPr>
            <a:spLocks noChangeShapeType="1"/>
          </p:cNvSpPr>
          <p:nvPr/>
        </p:nvSpPr>
        <p:spPr bwMode="auto">
          <a:xfrm>
            <a:off x="5867400" y="3886200"/>
            <a:ext cx="175260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8">
            <a:extLst>
              <a:ext uri="{FF2B5EF4-FFF2-40B4-BE49-F238E27FC236}">
                <a16:creationId xmlns:a16="http://schemas.microsoft.com/office/drawing/2014/main" id="{0694EBC1-1A6A-45C8-BE2D-8D4D9B0356E6}"/>
              </a:ext>
            </a:extLst>
          </p:cNvPr>
          <p:cNvSpPr>
            <a:spLocks noChangeShapeType="1"/>
          </p:cNvSpPr>
          <p:nvPr/>
        </p:nvSpPr>
        <p:spPr bwMode="auto">
          <a:xfrm>
            <a:off x="6400800" y="4724400"/>
            <a:ext cx="182880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FCAB4ECB-066A-4C50-81B5-68AC9DA6C010}"/>
              </a:ext>
            </a:extLst>
          </p:cNvPr>
          <p:cNvSpPr>
            <a:spLocks noChangeShapeType="1"/>
          </p:cNvSpPr>
          <p:nvPr/>
        </p:nvSpPr>
        <p:spPr bwMode="auto">
          <a:xfrm>
            <a:off x="5867400" y="6477000"/>
            <a:ext cx="245745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A24C9FD2-109D-4203-AD8D-7441E5571E55}"/>
              </a:ext>
            </a:extLst>
          </p:cNvPr>
          <p:cNvSpPr>
            <a:spLocks noChangeShapeType="1"/>
          </p:cNvSpPr>
          <p:nvPr/>
        </p:nvSpPr>
        <p:spPr bwMode="auto">
          <a:xfrm>
            <a:off x="6781800" y="4724400"/>
            <a:ext cx="0" cy="1735138"/>
          </a:xfrm>
          <a:prstGeom prst="line">
            <a:avLst/>
          </a:prstGeom>
          <a:noFill/>
          <a:ln w="31750" cap="sq">
            <a:solidFill>
              <a:srgbClr val="CCCC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2">
            <a:extLst>
              <a:ext uri="{FF2B5EF4-FFF2-40B4-BE49-F238E27FC236}">
                <a16:creationId xmlns:a16="http://schemas.microsoft.com/office/drawing/2014/main" id="{7FBCD4D2-10CE-4451-A164-956D0D06201A}"/>
              </a:ext>
            </a:extLst>
          </p:cNvPr>
          <p:cNvSpPr>
            <a:spLocks noChangeArrowheads="1"/>
          </p:cNvSpPr>
          <p:nvPr/>
        </p:nvSpPr>
        <p:spPr bwMode="auto">
          <a:xfrm>
            <a:off x="6781800" y="5181600"/>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p>
        </p:txBody>
      </p:sp>
      <p:sp>
        <p:nvSpPr>
          <p:cNvPr id="24" name="Line 23">
            <a:extLst>
              <a:ext uri="{FF2B5EF4-FFF2-40B4-BE49-F238E27FC236}">
                <a16:creationId xmlns:a16="http://schemas.microsoft.com/office/drawing/2014/main" id="{583F015F-8B22-4CCA-9D16-7AAC6505D44F}"/>
              </a:ext>
            </a:extLst>
          </p:cNvPr>
          <p:cNvSpPr>
            <a:spLocks noChangeShapeType="1"/>
          </p:cNvSpPr>
          <p:nvPr/>
        </p:nvSpPr>
        <p:spPr bwMode="auto">
          <a:xfrm flipV="1">
            <a:off x="6781800" y="3886200"/>
            <a:ext cx="0" cy="838200"/>
          </a:xfrm>
          <a:prstGeom prst="line">
            <a:avLst/>
          </a:prstGeom>
          <a:noFill/>
          <a:ln w="31750" cap="sq">
            <a:solidFill>
              <a:srgbClr val="CCFF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4">
            <a:extLst>
              <a:ext uri="{FF2B5EF4-FFF2-40B4-BE49-F238E27FC236}">
                <a16:creationId xmlns:a16="http://schemas.microsoft.com/office/drawing/2014/main" id="{8DE29C90-90E2-4321-9B91-2D0DB259C0F8}"/>
              </a:ext>
            </a:extLst>
          </p:cNvPr>
          <p:cNvSpPr>
            <a:spLocks noChangeArrowheads="1"/>
          </p:cNvSpPr>
          <p:nvPr/>
        </p:nvSpPr>
        <p:spPr bwMode="auto">
          <a:xfrm>
            <a:off x="6781800" y="3854450"/>
            <a:ext cx="5116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i="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p>
        </p:txBody>
      </p:sp>
      <p:sp>
        <p:nvSpPr>
          <p:cNvPr id="26" name="Line 25">
            <a:extLst>
              <a:ext uri="{FF2B5EF4-FFF2-40B4-BE49-F238E27FC236}">
                <a16:creationId xmlns:a16="http://schemas.microsoft.com/office/drawing/2014/main" id="{AE77AE5D-64E4-46EE-A765-4668EE4C9A80}"/>
              </a:ext>
            </a:extLst>
          </p:cNvPr>
          <p:cNvSpPr>
            <a:spLocks noChangeShapeType="1"/>
          </p:cNvSpPr>
          <p:nvPr/>
        </p:nvSpPr>
        <p:spPr bwMode="auto">
          <a:xfrm flipV="1">
            <a:off x="6096000" y="3886200"/>
            <a:ext cx="0" cy="2590800"/>
          </a:xfrm>
          <a:prstGeom prst="line">
            <a:avLst/>
          </a:prstGeom>
          <a:noFill/>
          <a:ln w="31750" cap="sq">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6">
            <a:extLst>
              <a:ext uri="{FF2B5EF4-FFF2-40B4-BE49-F238E27FC236}">
                <a16:creationId xmlns:a16="http://schemas.microsoft.com/office/drawing/2014/main" id="{0D8BD0D3-D2D7-4234-A2F9-1FD07E3F95AA}"/>
              </a:ext>
            </a:extLst>
          </p:cNvPr>
          <p:cNvSpPr>
            <a:spLocks noChangeArrowheads="1"/>
          </p:cNvSpPr>
          <p:nvPr/>
        </p:nvSpPr>
        <p:spPr bwMode="auto">
          <a:xfrm>
            <a:off x="5486400" y="4800600"/>
            <a:ext cx="598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28" name="Line 27">
            <a:extLst>
              <a:ext uri="{FF2B5EF4-FFF2-40B4-BE49-F238E27FC236}">
                <a16:creationId xmlns:a16="http://schemas.microsoft.com/office/drawing/2014/main" id="{0134DC4E-1DF1-42FB-A7E7-DE57AF8CA92F}"/>
              </a:ext>
            </a:extLst>
          </p:cNvPr>
          <p:cNvSpPr>
            <a:spLocks noChangeShapeType="1"/>
          </p:cNvSpPr>
          <p:nvPr/>
        </p:nvSpPr>
        <p:spPr bwMode="auto">
          <a:xfrm>
            <a:off x="7620000" y="5410200"/>
            <a:ext cx="685800"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8">
            <a:extLst>
              <a:ext uri="{FF2B5EF4-FFF2-40B4-BE49-F238E27FC236}">
                <a16:creationId xmlns:a16="http://schemas.microsoft.com/office/drawing/2014/main" id="{C451A69E-A6D8-40D5-9658-8E3DA0E812E3}"/>
              </a:ext>
            </a:extLst>
          </p:cNvPr>
          <p:cNvSpPr>
            <a:spLocks noChangeShapeType="1"/>
          </p:cNvSpPr>
          <p:nvPr/>
        </p:nvSpPr>
        <p:spPr bwMode="auto">
          <a:xfrm flipV="1">
            <a:off x="8001000" y="4724400"/>
            <a:ext cx="0" cy="685800"/>
          </a:xfrm>
          <a:prstGeom prst="line">
            <a:avLst/>
          </a:prstGeom>
          <a:noFill/>
          <a:ln w="31750" cap="sq">
            <a:solidFill>
              <a:srgbClr val="FF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Rectangle 29">
            <a:extLst>
              <a:ext uri="{FF2B5EF4-FFF2-40B4-BE49-F238E27FC236}">
                <a16:creationId xmlns:a16="http://schemas.microsoft.com/office/drawing/2014/main" id="{9F6EA2B4-31BD-473B-8E3F-75856CC0A367}"/>
              </a:ext>
            </a:extLst>
          </p:cNvPr>
          <p:cNvSpPr>
            <a:spLocks noChangeArrowheads="1"/>
          </p:cNvSpPr>
          <p:nvPr/>
        </p:nvSpPr>
        <p:spPr bwMode="auto">
          <a:xfrm>
            <a:off x="8077200" y="4648200"/>
            <a:ext cx="5116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i="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31" name="Line 30">
            <a:extLst>
              <a:ext uri="{FF2B5EF4-FFF2-40B4-BE49-F238E27FC236}">
                <a16:creationId xmlns:a16="http://schemas.microsoft.com/office/drawing/2014/main" id="{E01A8544-643D-41F9-8456-9FB6937DE92D}"/>
              </a:ext>
            </a:extLst>
          </p:cNvPr>
          <p:cNvSpPr>
            <a:spLocks noChangeShapeType="1"/>
          </p:cNvSpPr>
          <p:nvPr/>
        </p:nvSpPr>
        <p:spPr bwMode="auto">
          <a:xfrm>
            <a:off x="8001000" y="5410200"/>
            <a:ext cx="0" cy="1066800"/>
          </a:xfrm>
          <a:prstGeom prst="line">
            <a:avLst/>
          </a:prstGeom>
          <a:noFill/>
          <a:ln w="31750" cap="sq">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31">
            <a:extLst>
              <a:ext uri="{FF2B5EF4-FFF2-40B4-BE49-F238E27FC236}">
                <a16:creationId xmlns:a16="http://schemas.microsoft.com/office/drawing/2014/main" id="{E9A94127-5BCF-4C0A-A4B4-2508CEA7D80C}"/>
              </a:ext>
            </a:extLst>
          </p:cNvPr>
          <p:cNvSpPr>
            <a:spLocks noChangeArrowheads="1"/>
          </p:cNvSpPr>
          <p:nvPr/>
        </p:nvSpPr>
        <p:spPr bwMode="auto">
          <a:xfrm>
            <a:off x="8077200" y="5562600"/>
            <a:ext cx="7429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p>
        </p:txBody>
      </p:sp>
      <p:grpSp>
        <p:nvGrpSpPr>
          <p:cNvPr id="38" name="组合 37">
            <a:extLst>
              <a:ext uri="{FF2B5EF4-FFF2-40B4-BE49-F238E27FC236}">
                <a16:creationId xmlns:a16="http://schemas.microsoft.com/office/drawing/2014/main" id="{C8515245-E538-4CD6-91BE-F3943C7FD1E3}"/>
              </a:ext>
            </a:extLst>
          </p:cNvPr>
          <p:cNvGrpSpPr/>
          <p:nvPr/>
        </p:nvGrpSpPr>
        <p:grpSpPr>
          <a:xfrm>
            <a:off x="3154362" y="1444050"/>
            <a:ext cx="3017838" cy="989588"/>
            <a:chOff x="3154362" y="1444050"/>
            <a:chExt cx="3017838" cy="989588"/>
          </a:xfrm>
        </p:grpSpPr>
        <p:sp>
          <p:nvSpPr>
            <p:cNvPr id="9" name="Text Box 8">
              <a:extLst>
                <a:ext uri="{FF2B5EF4-FFF2-40B4-BE49-F238E27FC236}">
                  <a16:creationId xmlns:a16="http://schemas.microsoft.com/office/drawing/2014/main" id="{2C178AA0-E2F5-4639-A4E9-4E498E56E108}"/>
                </a:ext>
              </a:extLst>
            </p:cNvPr>
            <p:cNvSpPr txBox="1">
              <a:spLocks noChangeArrowheads="1"/>
            </p:cNvSpPr>
            <p:nvPr/>
          </p:nvSpPr>
          <p:spPr bwMode="auto">
            <a:xfrm>
              <a:off x="3611562" y="1444050"/>
              <a:ext cx="2514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表压力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i="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endPar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Text Box 34">
              <a:extLst>
                <a:ext uri="{FF2B5EF4-FFF2-40B4-BE49-F238E27FC236}">
                  <a16:creationId xmlns:a16="http://schemas.microsoft.com/office/drawing/2014/main" id="{9D45A870-C92F-4CA6-9F29-250E10612F59}"/>
                </a:ext>
              </a:extLst>
            </p:cNvPr>
            <p:cNvSpPr txBox="1">
              <a:spLocks noChangeArrowheads="1"/>
            </p:cNvSpPr>
            <p:nvPr/>
          </p:nvSpPr>
          <p:spPr bwMode="auto">
            <a:xfrm>
              <a:off x="3154362" y="1848863"/>
              <a:ext cx="30178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Gage pressure</a:t>
              </a:r>
              <a:endPar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FA70FE3E-E132-481F-81F9-875C6496E61B}"/>
              </a:ext>
            </a:extLst>
          </p:cNvPr>
          <p:cNvGrpSpPr/>
          <p:nvPr/>
        </p:nvGrpSpPr>
        <p:grpSpPr>
          <a:xfrm>
            <a:off x="3033712" y="2610863"/>
            <a:ext cx="3671888" cy="1008637"/>
            <a:chOff x="3033712" y="2648963"/>
            <a:chExt cx="3671888" cy="1008637"/>
          </a:xfrm>
        </p:grpSpPr>
        <p:sp>
          <p:nvSpPr>
            <p:cNvPr id="15" name="Text Box 13">
              <a:extLst>
                <a:ext uri="{FF2B5EF4-FFF2-40B4-BE49-F238E27FC236}">
                  <a16:creationId xmlns:a16="http://schemas.microsoft.com/office/drawing/2014/main" id="{635732E9-3A71-4BD2-AB94-CBA7B8578EFC}"/>
                </a:ext>
              </a:extLst>
            </p:cNvPr>
            <p:cNvSpPr txBox="1">
              <a:spLocks noChangeArrowheads="1"/>
            </p:cNvSpPr>
            <p:nvPr/>
          </p:nvSpPr>
          <p:spPr bwMode="auto">
            <a:xfrm>
              <a:off x="3611562" y="2648963"/>
              <a:ext cx="2514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真空度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i="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endPar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Text Box 35">
              <a:extLst>
                <a:ext uri="{FF2B5EF4-FFF2-40B4-BE49-F238E27FC236}">
                  <a16:creationId xmlns:a16="http://schemas.microsoft.com/office/drawing/2014/main" id="{8766D13E-0944-4A2A-AE78-5068F92E25CB}"/>
                </a:ext>
              </a:extLst>
            </p:cNvPr>
            <p:cNvSpPr txBox="1">
              <a:spLocks noChangeArrowheads="1"/>
            </p:cNvSpPr>
            <p:nvPr/>
          </p:nvSpPr>
          <p:spPr bwMode="auto">
            <a:xfrm>
              <a:off x="3033712" y="3072825"/>
              <a:ext cx="36718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Vacuum pressure</a:t>
              </a:r>
              <a:endPar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2" name="图片 1">
            <a:extLst>
              <a:ext uri="{FF2B5EF4-FFF2-40B4-BE49-F238E27FC236}">
                <a16:creationId xmlns:a16="http://schemas.microsoft.com/office/drawing/2014/main" id="{D3309A32-0854-4344-9820-02F89A83E999}"/>
              </a:ext>
            </a:extLst>
          </p:cNvPr>
          <p:cNvPicPr>
            <a:picLocks noChangeAspect="1"/>
          </p:cNvPicPr>
          <p:nvPr/>
        </p:nvPicPr>
        <p:blipFill rotWithShape="1">
          <a:blip r:embed="rId6"/>
          <a:srcRect t="4128" r="38166" b="16871"/>
          <a:stretch/>
        </p:blipFill>
        <p:spPr>
          <a:xfrm>
            <a:off x="475150" y="3962400"/>
            <a:ext cx="4404210" cy="2613026"/>
          </a:xfrm>
          <a:prstGeom prst="rect">
            <a:avLst/>
          </a:prstGeom>
        </p:spPr>
      </p:pic>
      <p:sp>
        <p:nvSpPr>
          <p:cNvPr id="43" name="矩形 42">
            <a:extLst>
              <a:ext uri="{FF2B5EF4-FFF2-40B4-BE49-F238E27FC236}">
                <a16:creationId xmlns:a16="http://schemas.microsoft.com/office/drawing/2014/main" id="{B796513C-AE9D-ECED-60A8-79D949663E45}"/>
              </a:ext>
            </a:extLst>
          </p:cNvPr>
          <p:cNvSpPr/>
          <p:nvPr/>
        </p:nvSpPr>
        <p:spPr>
          <a:xfrm>
            <a:off x="123654" y="6095999"/>
            <a:ext cx="8944146" cy="375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10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6"/>
                                        </p:tgtEl>
                                        <p:attrNameLst>
                                          <p:attrName>style.visibility</p:attrName>
                                        </p:attrNameLst>
                                      </p:cBhvr>
                                      <p:to>
                                        <p:strVal val="visible"/>
                                      </p:to>
                                    </p:se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9"/>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499"/>
                                          </p:stCondLst>
                                        </p:cTn>
                                        <p:tgtEl>
                                          <p:spTgt spid="20"/>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499"/>
                                          </p:stCondLst>
                                        </p:cTn>
                                        <p:tgtEl>
                                          <p:spTgt spid="21"/>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nodeType="afterEffect">
                                  <p:stCondLst>
                                    <p:cond delay="0"/>
                                  </p:stCondLst>
                                  <p:childTnLst>
                                    <p:set>
                                      <p:cBhvr>
                                        <p:cTn id="51" dur="1" fill="hold">
                                          <p:stCondLst>
                                            <p:cond delay="499"/>
                                          </p:stCondLst>
                                        </p:cTn>
                                        <p:tgtEl>
                                          <p:spTgt spid="22"/>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499"/>
                                          </p:stCondLst>
                                        </p:cTn>
                                        <p:tgtEl>
                                          <p:spTgt spid="23"/>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nodeType="afterEffect">
                                  <p:stCondLst>
                                    <p:cond delay="0"/>
                                  </p:stCondLst>
                                  <p:childTnLst>
                                    <p:set>
                                      <p:cBhvr>
                                        <p:cTn id="57" dur="1" fill="hold">
                                          <p:stCondLst>
                                            <p:cond delay="499"/>
                                          </p:stCondLst>
                                        </p:cTn>
                                        <p:tgtEl>
                                          <p:spTgt spid="24"/>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499"/>
                                          </p:stCondLst>
                                        </p:cTn>
                                        <p:tgtEl>
                                          <p:spTgt spid="25"/>
                                        </p:tgtEl>
                                        <p:attrNameLst>
                                          <p:attrName>style.visibility</p:attrName>
                                        </p:attrNameLst>
                                      </p:cBhvr>
                                      <p:to>
                                        <p:strVal val="visible"/>
                                      </p:to>
                                    </p:set>
                                  </p:childTnLst>
                                </p:cTn>
                              </p:par>
                            </p:childTnLst>
                          </p:cTn>
                        </p:par>
                        <p:par>
                          <p:cTn id="61" fill="hold">
                            <p:stCondLst>
                              <p:cond delay="3500"/>
                            </p:stCondLst>
                            <p:childTnLst>
                              <p:par>
                                <p:cTn id="62" presetID="1" presetClass="entr" presetSubtype="0" fill="hold" nodeType="afterEffect">
                                  <p:stCondLst>
                                    <p:cond delay="0"/>
                                  </p:stCondLst>
                                  <p:childTnLst>
                                    <p:set>
                                      <p:cBhvr>
                                        <p:cTn id="63" dur="1" fill="hold">
                                          <p:stCondLst>
                                            <p:cond delay="499"/>
                                          </p:stCondLst>
                                        </p:cTn>
                                        <p:tgtEl>
                                          <p:spTgt spid="26"/>
                                        </p:tgtEl>
                                        <p:attrNameLst>
                                          <p:attrName>style.visibility</p:attrName>
                                        </p:attrNameLst>
                                      </p:cBhvr>
                                      <p:to>
                                        <p:strVal val="visible"/>
                                      </p:to>
                                    </p:set>
                                  </p:childTnLst>
                                </p:cTn>
                              </p:par>
                            </p:childTnLst>
                          </p:cTn>
                        </p:par>
                        <p:par>
                          <p:cTn id="64" fill="hold">
                            <p:stCondLst>
                              <p:cond delay="4000"/>
                            </p:stCondLst>
                            <p:childTnLst>
                              <p:par>
                                <p:cTn id="65" presetID="1" presetClass="entr" presetSubtype="0" fill="hold" grpId="0" nodeType="afterEffect">
                                  <p:stCondLst>
                                    <p:cond delay="0"/>
                                  </p:stCondLst>
                                  <p:childTnLst>
                                    <p:set>
                                      <p:cBhvr>
                                        <p:cTn id="66" dur="1" fill="hold">
                                          <p:stCondLst>
                                            <p:cond delay="499"/>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28"/>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499"/>
                                          </p:stCondLst>
                                        </p:cTn>
                                        <p:tgtEl>
                                          <p:spTgt spid="29"/>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499"/>
                                          </p:stCondLst>
                                        </p:cTn>
                                        <p:tgtEl>
                                          <p:spTgt spid="30"/>
                                        </p:tgtEl>
                                        <p:attrNameLst>
                                          <p:attrName>style.visibility</p:attrName>
                                        </p:attrNameLst>
                                      </p:cBhvr>
                                      <p:to>
                                        <p:strVal val="visible"/>
                                      </p:to>
                                    </p:set>
                                  </p:childTnLst>
                                </p:cTn>
                              </p:par>
                            </p:childTnLst>
                          </p:cTn>
                        </p:par>
                        <p:par>
                          <p:cTn id="77" fill="hold">
                            <p:stCondLst>
                              <p:cond delay="1500"/>
                            </p:stCondLst>
                            <p:childTnLst>
                              <p:par>
                                <p:cTn id="78" presetID="1" presetClass="entr" presetSubtype="0" fill="hold" nodeType="afterEffect">
                                  <p:stCondLst>
                                    <p:cond delay="0"/>
                                  </p:stCondLst>
                                  <p:childTnLst>
                                    <p:set>
                                      <p:cBhvr>
                                        <p:cTn id="79" dur="1" fill="hold">
                                          <p:stCondLst>
                                            <p:cond delay="499"/>
                                          </p:stCondLst>
                                        </p:cTn>
                                        <p:tgtEl>
                                          <p:spTgt spid="31"/>
                                        </p:tgtEl>
                                        <p:attrNameLst>
                                          <p:attrName>style.visibility</p:attrName>
                                        </p:attrNameLst>
                                      </p:cBhvr>
                                      <p:to>
                                        <p:strVal val="visible"/>
                                      </p:to>
                                    </p:set>
                                  </p:childTnLst>
                                </p:cTn>
                              </p:par>
                            </p:childTnLst>
                          </p:cTn>
                        </p:par>
                        <p:par>
                          <p:cTn id="80" fill="hold">
                            <p:stCondLst>
                              <p:cond delay="2000"/>
                            </p:stCondLst>
                            <p:childTnLst>
                              <p:par>
                                <p:cTn id="81" presetID="1" presetClass="entr" presetSubtype="0" fill="hold" grpId="0" nodeType="afterEffect">
                                  <p:stCondLst>
                                    <p:cond delay="0"/>
                                  </p:stCondLst>
                                  <p:childTnLst>
                                    <p:set>
                                      <p:cBhvr>
                                        <p:cTn id="82" dur="1" fill="hold">
                                          <p:stCondLst>
                                            <p:cond delay="499"/>
                                          </p:stCondLst>
                                        </p:cTn>
                                        <p:tgtEl>
                                          <p:spTgt spid="32"/>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xit" presetSubtype="1" fill="hold" grpId="0" nodeType="clickEffect">
                                  <p:stCondLst>
                                    <p:cond delay="0"/>
                                  </p:stCondLst>
                                  <p:childTnLst>
                                    <p:animEffect transition="out" filter="wipe(up)">
                                      <p:cBhvr>
                                        <p:cTn id="88" dur="500"/>
                                        <p:tgtEl>
                                          <p:spTgt spid="43"/>
                                        </p:tgtEl>
                                      </p:cBhvr>
                                    </p:animEffect>
                                    <p:set>
                                      <p:cBhvr>
                                        <p:cTn id="89"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3" grpId="0" autoUpdateAnimBg="0"/>
      <p:bldP spid="23" grpId="0" autoUpdateAnimBg="0"/>
      <p:bldP spid="25" grpId="0" autoUpdateAnimBg="0"/>
      <p:bldP spid="27" grpId="0" autoUpdateAnimBg="0"/>
      <p:bldP spid="30" grpId="0" autoUpdateAnimBg="0"/>
      <p:bldP spid="32" grpId="0" autoUpdateAnimBg="0"/>
      <p:bldP spid="43" grpId="0" animBg="1"/>
      <p:bldP spid="43"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2959570-295F-4030-9E8A-1C98472A718D}"/>
              </a:ext>
            </a:extLst>
          </p:cNvPr>
          <p:cNvSpPr txBox="1"/>
          <p:nvPr/>
        </p:nvSpPr>
        <p:spPr>
          <a:xfrm>
            <a:off x="29718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Entropy —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导出</a:t>
            </a:r>
          </a:p>
        </p:txBody>
      </p:sp>
      <p:grpSp>
        <p:nvGrpSpPr>
          <p:cNvPr id="3" name="Group 3">
            <a:extLst>
              <a:ext uri="{FF2B5EF4-FFF2-40B4-BE49-F238E27FC236}">
                <a16:creationId xmlns:a16="http://schemas.microsoft.com/office/drawing/2014/main" id="{C56BABBF-7782-4650-A7E7-407759D3E10B}"/>
              </a:ext>
            </a:extLst>
          </p:cNvPr>
          <p:cNvGrpSpPr>
            <a:grpSpLocks/>
          </p:cNvGrpSpPr>
          <p:nvPr/>
        </p:nvGrpSpPr>
        <p:grpSpPr bwMode="auto">
          <a:xfrm>
            <a:off x="774700" y="3359150"/>
            <a:ext cx="3938588" cy="1060450"/>
            <a:chOff x="488" y="2164"/>
            <a:chExt cx="2481" cy="668"/>
          </a:xfrm>
        </p:grpSpPr>
        <p:sp>
          <p:nvSpPr>
            <p:cNvPr id="4" name="Text Box 4">
              <a:extLst>
                <a:ext uri="{FF2B5EF4-FFF2-40B4-BE49-F238E27FC236}">
                  <a16:creationId xmlns:a16="http://schemas.microsoft.com/office/drawing/2014/main" id="{8028785F-5C3D-4159-BA7E-03C921FF572A}"/>
                </a:ext>
              </a:extLst>
            </p:cNvPr>
            <p:cNvSpPr txBox="1">
              <a:spLocks noChangeArrowheads="1"/>
            </p:cNvSpPr>
            <p:nvPr/>
          </p:nvSpPr>
          <p:spPr bwMode="auto">
            <a:xfrm>
              <a:off x="488" y="2246"/>
              <a:ext cx="11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定义：熵</a:t>
              </a:r>
            </a:p>
          </p:txBody>
        </p:sp>
        <p:graphicFrame>
          <p:nvGraphicFramePr>
            <p:cNvPr id="5" name="Object 5">
              <a:extLst>
                <a:ext uri="{FF2B5EF4-FFF2-40B4-BE49-F238E27FC236}">
                  <a16:creationId xmlns:a16="http://schemas.microsoft.com/office/drawing/2014/main" id="{37B4C36D-7594-4F74-BF99-E75B86A6732A}"/>
                </a:ext>
              </a:extLst>
            </p:cNvPr>
            <p:cNvGraphicFramePr>
              <a:graphicFrameLocks noChangeAspect="1"/>
            </p:cNvGraphicFramePr>
            <p:nvPr/>
          </p:nvGraphicFramePr>
          <p:xfrm>
            <a:off x="1844" y="2164"/>
            <a:ext cx="1125" cy="668"/>
          </p:xfrm>
          <a:graphic>
            <a:graphicData uri="http://schemas.openxmlformats.org/presentationml/2006/ole">
              <mc:AlternateContent xmlns:mc="http://schemas.openxmlformats.org/markup-compatibility/2006">
                <mc:Choice xmlns:v="urn:schemas-microsoft-com:vml" Requires="v">
                  <p:oleObj name="Equation" r:id="rId2" imgW="660240" imgH="393480" progId="Equation.DSMT4">
                    <p:embed/>
                  </p:oleObj>
                </mc:Choice>
                <mc:Fallback>
                  <p:oleObj name="Equation" r:id="rId2" imgW="660240" imgH="393480" progId="Equation.DSMT4">
                    <p:embed/>
                    <p:pic>
                      <p:nvPicPr>
                        <p:cNvPr id="5" name="Object 5">
                          <a:extLst>
                            <a:ext uri="{FF2B5EF4-FFF2-40B4-BE49-F238E27FC236}">
                              <a16:creationId xmlns:a16="http://schemas.microsoft.com/office/drawing/2014/main" id="{37B4C36D-7594-4F74-BF99-E75B86A6732A}"/>
                            </a:ext>
                          </a:extLst>
                        </p:cNvPr>
                        <p:cNvPicPr>
                          <a:picLocks noChangeAspect="1" noChangeArrowheads="1"/>
                        </p:cNvPicPr>
                        <p:nvPr/>
                      </p:nvPicPr>
                      <p:blipFill>
                        <a:blip r:embed="rId3"/>
                        <a:srcRect/>
                        <a:stretch>
                          <a:fillRect/>
                        </a:stretch>
                      </p:blipFill>
                      <p:spPr bwMode="auto">
                        <a:xfrm>
                          <a:off x="1844" y="2164"/>
                          <a:ext cx="1125" cy="66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Text Box 6">
            <a:extLst>
              <a:ext uri="{FF2B5EF4-FFF2-40B4-BE49-F238E27FC236}">
                <a16:creationId xmlns:a16="http://schemas.microsoft.com/office/drawing/2014/main" id="{EBBE3DE8-3C7B-457B-84A1-5A41AF0ECF75}"/>
              </a:ext>
            </a:extLst>
          </p:cNvPr>
          <p:cNvSpPr txBox="1">
            <a:spLocks noChangeArrowheads="1"/>
          </p:cNvSpPr>
          <p:nvPr/>
        </p:nvSpPr>
        <p:spPr bwMode="auto">
          <a:xfrm>
            <a:off x="48021" y="5435977"/>
            <a:ext cx="9047957" cy="1077218"/>
          </a:xfrm>
          <a:prstGeom prst="rect">
            <a:avLst/>
          </a:prstGeom>
          <a:solidFill>
            <a:srgbClr val="92D050"/>
          </a:solidFill>
          <a:ln w="9525">
            <a:solidFill>
              <a:schemeClr val="tx1"/>
            </a:solid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于</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19</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世纪中叶首先</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克劳修斯</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引入，式中</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从</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1865</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年起称为</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entropy</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，由清华</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刘仙洲教授</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译成为“熵”。</a:t>
            </a:r>
          </a:p>
        </p:txBody>
      </p:sp>
      <p:graphicFrame>
        <p:nvGraphicFramePr>
          <p:cNvPr id="7" name="Object 7">
            <a:extLst>
              <a:ext uri="{FF2B5EF4-FFF2-40B4-BE49-F238E27FC236}">
                <a16:creationId xmlns:a16="http://schemas.microsoft.com/office/drawing/2014/main" id="{6BB64653-3150-4F69-8479-DA66E290C9F6}"/>
              </a:ext>
            </a:extLst>
          </p:cNvPr>
          <p:cNvGraphicFramePr>
            <a:graphicFrameLocks noChangeAspect="1"/>
          </p:cNvGraphicFramePr>
          <p:nvPr/>
        </p:nvGraphicFramePr>
        <p:xfrm>
          <a:off x="3092202" y="4092953"/>
          <a:ext cx="701692" cy="1319502"/>
        </p:xfrm>
        <a:graphic>
          <a:graphicData uri="http://schemas.openxmlformats.org/presentationml/2006/ole">
            <mc:AlternateContent xmlns:mc="http://schemas.openxmlformats.org/markup-compatibility/2006">
              <mc:Choice xmlns:v="urn:schemas-microsoft-com:vml" Requires="v">
                <p:oleObj name="剪辑" r:id="rId4" imgW="1728720" imgH="3252600" progId="MS_ClipArt_Gallery.2">
                  <p:embed/>
                </p:oleObj>
              </mc:Choice>
              <mc:Fallback>
                <p:oleObj name="剪辑" r:id="rId4" imgW="1728720" imgH="3252600" progId="MS_ClipArt_Gallery.2">
                  <p:embed/>
                  <p:pic>
                    <p:nvPicPr>
                      <p:cNvPr id="7" name="Object 7">
                        <a:extLst>
                          <a:ext uri="{FF2B5EF4-FFF2-40B4-BE49-F238E27FC236}">
                            <a16:creationId xmlns:a16="http://schemas.microsoft.com/office/drawing/2014/main" id="{6BB64653-3150-4F69-8479-DA66E290C9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202" y="4092953"/>
                        <a:ext cx="701692" cy="1319502"/>
                      </a:xfrm>
                      <a:prstGeom prst="rect">
                        <a:avLst/>
                      </a:prstGeom>
                      <a:noFill/>
                      <a:ln>
                        <a:noFill/>
                      </a:ln>
                      <a:effectLst/>
                    </p:spPr>
                  </p:pic>
                </p:oleObj>
              </mc:Fallback>
            </mc:AlternateContent>
          </a:graphicData>
        </a:graphic>
      </p:graphicFrame>
      <p:sp>
        <p:nvSpPr>
          <p:cNvPr id="8" name="Text Box 8">
            <a:extLst>
              <a:ext uri="{FF2B5EF4-FFF2-40B4-BE49-F238E27FC236}">
                <a16:creationId xmlns:a16="http://schemas.microsoft.com/office/drawing/2014/main" id="{7D66F357-1092-467B-BA3C-053D00FE2C3E}"/>
              </a:ext>
            </a:extLst>
          </p:cNvPr>
          <p:cNvSpPr txBox="1">
            <a:spLocks noChangeArrowheads="1"/>
          </p:cNvSpPr>
          <p:nvPr/>
        </p:nvSpPr>
        <p:spPr bwMode="auto">
          <a:xfrm>
            <a:off x="409179" y="4648200"/>
            <a:ext cx="1420582" cy="584775"/>
          </a:xfrm>
          <a:prstGeom prst="rect">
            <a:avLst/>
          </a:prstGeom>
          <a:solidFill>
            <a:srgbClr val="92D050"/>
          </a:solidFill>
          <a:ln w="9525">
            <a:solidFill>
              <a:schemeClr val="tx2"/>
            </a:solidFill>
            <a:miter lim="800000"/>
            <a:headEnd/>
            <a:tailEnd/>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小知识</a:t>
            </a:r>
          </a:p>
        </p:txBody>
      </p:sp>
      <p:graphicFrame>
        <p:nvGraphicFramePr>
          <p:cNvPr id="9" name="Object 9">
            <a:extLst>
              <a:ext uri="{FF2B5EF4-FFF2-40B4-BE49-F238E27FC236}">
                <a16:creationId xmlns:a16="http://schemas.microsoft.com/office/drawing/2014/main" id="{5475652B-DC57-4C5C-8CE8-CB306BE454C7}"/>
              </a:ext>
            </a:extLst>
          </p:cNvPr>
          <p:cNvGraphicFramePr>
            <a:graphicFrameLocks noChangeAspect="1"/>
          </p:cNvGraphicFramePr>
          <p:nvPr/>
        </p:nvGraphicFramePr>
        <p:xfrm>
          <a:off x="3857625" y="1095375"/>
          <a:ext cx="1647825" cy="1062038"/>
        </p:xfrm>
        <a:graphic>
          <a:graphicData uri="http://schemas.openxmlformats.org/presentationml/2006/ole">
            <mc:AlternateContent xmlns:mc="http://schemas.openxmlformats.org/markup-compatibility/2006">
              <mc:Choice xmlns:v="urn:schemas-microsoft-com:vml" Requires="v">
                <p:oleObj name="Equation" r:id="rId6" imgW="609480" imgH="393480" progId="Equation.DSMT4">
                  <p:embed/>
                </p:oleObj>
              </mc:Choice>
              <mc:Fallback>
                <p:oleObj name="Equation" r:id="rId6" imgW="609480" imgH="393480" progId="Equation.DSMT4">
                  <p:embed/>
                  <p:pic>
                    <p:nvPicPr>
                      <p:cNvPr id="9" name="Object 9">
                        <a:extLst>
                          <a:ext uri="{FF2B5EF4-FFF2-40B4-BE49-F238E27FC236}">
                            <a16:creationId xmlns:a16="http://schemas.microsoft.com/office/drawing/2014/main" id="{5475652B-DC57-4C5C-8CE8-CB306BE454C7}"/>
                          </a:ext>
                        </a:extLst>
                      </p:cNvPr>
                      <p:cNvPicPr>
                        <a:picLocks noChangeAspect="1" noChangeArrowheads="1"/>
                      </p:cNvPicPr>
                      <p:nvPr/>
                    </p:nvPicPr>
                    <p:blipFill>
                      <a:blip r:embed="rId7"/>
                      <a:srcRect/>
                      <a:stretch>
                        <a:fillRect/>
                      </a:stretch>
                    </p:blipFill>
                    <p:spPr bwMode="auto">
                      <a:xfrm>
                        <a:off x="3857625" y="1095375"/>
                        <a:ext cx="1647825" cy="10620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10">
            <a:extLst>
              <a:ext uri="{FF2B5EF4-FFF2-40B4-BE49-F238E27FC236}">
                <a16:creationId xmlns:a16="http://schemas.microsoft.com/office/drawing/2014/main" id="{6BA14673-E20C-407E-8EFF-9A6164314D0B}"/>
              </a:ext>
            </a:extLst>
          </p:cNvPr>
          <p:cNvSpPr>
            <a:spLocks noChangeArrowheads="1"/>
          </p:cNvSpPr>
          <p:nvPr/>
        </p:nvSpPr>
        <p:spPr bwMode="auto">
          <a:xfrm>
            <a:off x="448468" y="1337468"/>
            <a:ext cx="3040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克劳修斯不等式</a:t>
            </a:r>
          </a:p>
        </p:txBody>
      </p:sp>
      <p:grpSp>
        <p:nvGrpSpPr>
          <p:cNvPr id="11" name="Group 11">
            <a:extLst>
              <a:ext uri="{FF2B5EF4-FFF2-40B4-BE49-F238E27FC236}">
                <a16:creationId xmlns:a16="http://schemas.microsoft.com/office/drawing/2014/main" id="{B95F7F5E-EFAA-490E-B86D-6A8B8719315C}"/>
              </a:ext>
            </a:extLst>
          </p:cNvPr>
          <p:cNvGrpSpPr>
            <a:grpSpLocks/>
          </p:cNvGrpSpPr>
          <p:nvPr/>
        </p:nvGrpSpPr>
        <p:grpSpPr bwMode="auto">
          <a:xfrm>
            <a:off x="979487" y="2330218"/>
            <a:ext cx="7185025" cy="1062037"/>
            <a:chOff x="518" y="1248"/>
            <a:chExt cx="4526" cy="669"/>
          </a:xfrm>
        </p:grpSpPr>
        <p:sp>
          <p:nvSpPr>
            <p:cNvPr id="12" name="Text Box 12">
              <a:extLst>
                <a:ext uri="{FF2B5EF4-FFF2-40B4-BE49-F238E27FC236}">
                  <a16:creationId xmlns:a16="http://schemas.microsoft.com/office/drawing/2014/main" id="{BB8F4D66-F59E-46E3-ADF7-7618A44F60B1}"/>
                </a:ext>
              </a:extLst>
            </p:cNvPr>
            <p:cNvSpPr txBox="1">
              <a:spLocks noChangeArrowheads="1"/>
            </p:cNvSpPr>
            <p:nvPr/>
          </p:nvSpPr>
          <p:spPr bwMode="auto">
            <a:xfrm>
              <a:off x="518" y="1411"/>
              <a:ext cx="45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可逆过程，     ，   代表某一状态函数。</a:t>
              </a:r>
            </a:p>
          </p:txBody>
        </p:sp>
        <p:graphicFrame>
          <p:nvGraphicFramePr>
            <p:cNvPr id="13" name="Object 13">
              <a:extLst>
                <a:ext uri="{FF2B5EF4-FFF2-40B4-BE49-F238E27FC236}">
                  <a16:creationId xmlns:a16="http://schemas.microsoft.com/office/drawing/2014/main" id="{AD506074-79C7-4F4A-8DAC-C85209D9C317}"/>
                </a:ext>
              </a:extLst>
            </p:cNvPr>
            <p:cNvGraphicFramePr>
              <a:graphicFrameLocks noChangeAspect="1"/>
            </p:cNvGraphicFramePr>
            <p:nvPr/>
          </p:nvGraphicFramePr>
          <p:xfrm>
            <a:off x="2227" y="1248"/>
            <a:ext cx="365" cy="669"/>
          </p:xfrm>
          <a:graphic>
            <a:graphicData uri="http://schemas.openxmlformats.org/presentationml/2006/ole">
              <mc:AlternateContent xmlns:mc="http://schemas.openxmlformats.org/markup-compatibility/2006">
                <mc:Choice xmlns:v="urn:schemas-microsoft-com:vml" Requires="v">
                  <p:oleObj name="Equation" r:id="rId8" imgW="215640" imgH="393480" progId="Equation.DSMT4">
                    <p:embed/>
                  </p:oleObj>
                </mc:Choice>
                <mc:Fallback>
                  <p:oleObj name="Equation" r:id="rId8" imgW="215640" imgH="393480" progId="Equation.DSMT4">
                    <p:embed/>
                    <p:pic>
                      <p:nvPicPr>
                        <p:cNvPr id="13" name="Object 13">
                          <a:extLst>
                            <a:ext uri="{FF2B5EF4-FFF2-40B4-BE49-F238E27FC236}">
                              <a16:creationId xmlns:a16="http://schemas.microsoft.com/office/drawing/2014/main" id="{AD506074-79C7-4F4A-8DAC-C85209D9C3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 y="1248"/>
                          <a:ext cx="365" cy="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4">
              <a:extLst>
                <a:ext uri="{FF2B5EF4-FFF2-40B4-BE49-F238E27FC236}">
                  <a16:creationId xmlns:a16="http://schemas.microsoft.com/office/drawing/2014/main" id="{0769A9B4-277C-4374-ACD1-E9C272AA3EDE}"/>
                </a:ext>
              </a:extLst>
            </p:cNvPr>
            <p:cNvGraphicFramePr>
              <a:graphicFrameLocks noChangeAspect="1"/>
            </p:cNvGraphicFramePr>
            <p:nvPr/>
          </p:nvGraphicFramePr>
          <p:xfrm>
            <a:off x="1733" y="1248"/>
            <a:ext cx="451" cy="669"/>
          </p:xfrm>
          <a:graphic>
            <a:graphicData uri="http://schemas.openxmlformats.org/presentationml/2006/ole">
              <mc:AlternateContent xmlns:mc="http://schemas.openxmlformats.org/markup-compatibility/2006">
                <mc:Choice xmlns:v="urn:schemas-microsoft-com:vml" Requires="v">
                  <p:oleObj name="Equation" r:id="rId10" imgW="266400" imgH="393480" progId="Equation.DSMT4">
                    <p:embed/>
                  </p:oleObj>
                </mc:Choice>
                <mc:Fallback>
                  <p:oleObj name="Equation" r:id="rId10" imgW="266400" imgH="393480" progId="Equation.DSMT4">
                    <p:embed/>
                    <p:pic>
                      <p:nvPicPr>
                        <p:cNvPr id="14" name="Object 14">
                          <a:extLst>
                            <a:ext uri="{FF2B5EF4-FFF2-40B4-BE49-F238E27FC236}">
                              <a16:creationId xmlns:a16="http://schemas.microsoft.com/office/drawing/2014/main" id="{0769A9B4-277C-4374-ACD1-E9C272AA3EDE}"/>
                            </a:ext>
                          </a:extLst>
                        </p:cNvPr>
                        <p:cNvPicPr>
                          <a:picLocks noChangeAspect="1" noChangeArrowheads="1"/>
                        </p:cNvPicPr>
                        <p:nvPr/>
                      </p:nvPicPr>
                      <p:blipFill>
                        <a:blip r:embed="rId11"/>
                        <a:srcRect/>
                        <a:stretch>
                          <a:fillRect/>
                        </a:stretch>
                      </p:blipFill>
                      <p:spPr bwMode="auto">
                        <a:xfrm>
                          <a:off x="1733" y="1248"/>
                          <a:ext cx="451" cy="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Rectangle 15">
            <a:extLst>
              <a:ext uri="{FF2B5EF4-FFF2-40B4-BE49-F238E27FC236}">
                <a16:creationId xmlns:a16="http://schemas.microsoft.com/office/drawing/2014/main" id="{D54F2A40-A4B3-4D5D-B46C-01893C5CB577}"/>
              </a:ext>
            </a:extLst>
          </p:cNvPr>
          <p:cNvSpPr txBox="1">
            <a:spLocks noChangeArrowheads="1"/>
          </p:cNvSpPr>
          <p:nvPr/>
        </p:nvSpPr>
        <p:spPr>
          <a:xfrm>
            <a:off x="5943600" y="1131887"/>
            <a:ext cx="2819400" cy="9906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可逆循环</a:t>
            </a:r>
          </a:p>
          <a:p>
            <a:pPr>
              <a:buFontTx/>
              <a:buNone/>
            </a:pP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&lt; </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不可逆循环</a:t>
            </a:r>
          </a:p>
        </p:txBody>
      </p:sp>
      <p:grpSp>
        <p:nvGrpSpPr>
          <p:cNvPr id="16" name="Group 16">
            <a:extLst>
              <a:ext uri="{FF2B5EF4-FFF2-40B4-BE49-F238E27FC236}">
                <a16:creationId xmlns:a16="http://schemas.microsoft.com/office/drawing/2014/main" id="{10B757F8-86D7-45AA-B152-394694D57B13}"/>
              </a:ext>
            </a:extLst>
          </p:cNvPr>
          <p:cNvGrpSpPr>
            <a:grpSpLocks/>
          </p:cNvGrpSpPr>
          <p:nvPr/>
        </p:nvGrpSpPr>
        <p:grpSpPr bwMode="auto">
          <a:xfrm>
            <a:off x="5410201" y="3359150"/>
            <a:ext cx="2884488" cy="1060450"/>
            <a:chOff x="3408" y="2112"/>
            <a:chExt cx="1817" cy="668"/>
          </a:xfrm>
        </p:grpSpPr>
        <p:sp>
          <p:nvSpPr>
            <p:cNvPr id="17" name="Rectangle 17">
              <a:extLst>
                <a:ext uri="{FF2B5EF4-FFF2-40B4-BE49-F238E27FC236}">
                  <a16:creationId xmlns:a16="http://schemas.microsoft.com/office/drawing/2014/main" id="{8A8838D7-E768-41E0-B2D9-CF352B74CA26}"/>
                </a:ext>
              </a:extLst>
            </p:cNvPr>
            <p:cNvSpPr>
              <a:spLocks noChangeArrowheads="1"/>
            </p:cNvSpPr>
            <p:nvPr/>
          </p:nvSpPr>
          <p:spPr bwMode="auto">
            <a:xfrm>
              <a:off x="3408" y="2304"/>
              <a:ext cx="6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比熵</a:t>
              </a:r>
            </a:p>
          </p:txBody>
        </p:sp>
        <p:graphicFrame>
          <p:nvGraphicFramePr>
            <p:cNvPr id="18" name="Object 18">
              <a:extLst>
                <a:ext uri="{FF2B5EF4-FFF2-40B4-BE49-F238E27FC236}">
                  <a16:creationId xmlns:a16="http://schemas.microsoft.com/office/drawing/2014/main" id="{706317A4-C054-4714-B6B1-83FE26832E71}"/>
                </a:ext>
              </a:extLst>
            </p:cNvPr>
            <p:cNvGraphicFramePr>
              <a:graphicFrameLocks noChangeAspect="1"/>
            </p:cNvGraphicFramePr>
            <p:nvPr/>
          </p:nvGraphicFramePr>
          <p:xfrm>
            <a:off x="4187" y="2112"/>
            <a:ext cx="1038" cy="668"/>
          </p:xfrm>
          <a:graphic>
            <a:graphicData uri="http://schemas.openxmlformats.org/presentationml/2006/ole">
              <mc:AlternateContent xmlns:mc="http://schemas.openxmlformats.org/markup-compatibility/2006">
                <mc:Choice xmlns:v="urn:schemas-microsoft-com:vml" Requires="v">
                  <p:oleObj name="Equation" r:id="rId12" imgW="609480" imgH="393480" progId="Equation.DSMT4">
                    <p:embed/>
                  </p:oleObj>
                </mc:Choice>
                <mc:Fallback>
                  <p:oleObj name="Equation" r:id="rId12" imgW="609480" imgH="393480" progId="Equation.DSMT4">
                    <p:embed/>
                    <p:pic>
                      <p:nvPicPr>
                        <p:cNvPr id="18" name="Object 18">
                          <a:extLst>
                            <a:ext uri="{FF2B5EF4-FFF2-40B4-BE49-F238E27FC236}">
                              <a16:creationId xmlns:a16="http://schemas.microsoft.com/office/drawing/2014/main" id="{706317A4-C054-4714-B6B1-83FE26832E71}"/>
                            </a:ext>
                          </a:extLst>
                        </p:cNvPr>
                        <p:cNvPicPr>
                          <a:picLocks noChangeAspect="1" noChangeArrowheads="1"/>
                        </p:cNvPicPr>
                        <p:nvPr/>
                      </p:nvPicPr>
                      <p:blipFill>
                        <a:blip r:embed="rId13"/>
                        <a:srcRect/>
                        <a:stretch>
                          <a:fillRect/>
                        </a:stretch>
                      </p:blipFill>
                      <p:spPr bwMode="auto">
                        <a:xfrm>
                          <a:off x="4187" y="2112"/>
                          <a:ext cx="1038" cy="66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49309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1+#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1+#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randombar(horizontal)">
                                      <p:cBhvr>
                                        <p:cTn id="42" dur="500"/>
                                        <p:tgtEl>
                                          <p:spTgt spid="8"/>
                                        </p:tgtEl>
                                      </p:cBhvr>
                                    </p:animEffect>
                                  </p:childTnLst>
                                </p:cTn>
                              </p:par>
                            </p:childTnLst>
                          </p:cTn>
                        </p:par>
                        <p:par>
                          <p:cTn id="43" fill="hold">
                            <p:stCondLst>
                              <p:cond delay="500"/>
                            </p:stCondLst>
                            <p:childTnLst>
                              <p:par>
                                <p:cTn id="44" presetID="15"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1000" fill="hold"/>
                                        <p:tgtEl>
                                          <p:spTgt spid="7"/>
                                        </p:tgtEl>
                                        <p:attrNameLst>
                                          <p:attrName>ppt_w</p:attrName>
                                        </p:attrNameLst>
                                      </p:cBhvr>
                                      <p:tavLst>
                                        <p:tav tm="0">
                                          <p:val>
                                            <p:fltVal val="0"/>
                                          </p:val>
                                        </p:tav>
                                        <p:tav tm="100000">
                                          <p:val>
                                            <p:strVal val="#ppt_w"/>
                                          </p:val>
                                        </p:tav>
                                      </p:tavLst>
                                    </p:anim>
                                    <p:anim calcmode="lin" valueType="num">
                                      <p:cBhvr>
                                        <p:cTn id="47" dur="1000" fill="hold"/>
                                        <p:tgtEl>
                                          <p:spTgt spid="7"/>
                                        </p:tgtEl>
                                        <p:attrNameLst>
                                          <p:attrName>ppt_h</p:attrName>
                                        </p:attrNameLst>
                                      </p:cBhvr>
                                      <p:tavLst>
                                        <p:tav tm="0">
                                          <p:val>
                                            <p:fltVal val="0"/>
                                          </p:val>
                                        </p:tav>
                                        <p:tav tm="100000">
                                          <p:val>
                                            <p:strVal val="#ppt_h"/>
                                          </p:val>
                                        </p:tav>
                                      </p:tavLst>
                                    </p:anim>
                                    <p:anim calcmode="lin" valueType="num">
                                      <p:cBhvr>
                                        <p:cTn id="48"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1500"/>
                            </p:stCondLst>
                            <p:childTnLst>
                              <p:par>
                                <p:cTn id="51" presetID="7" presetClass="entr" presetSubtype="4"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8" grpId="0" animBg="1" autoUpdateAnimBg="0"/>
      <p:bldP spid="10" grpId="0" autoUpdateAnimBg="0"/>
      <p:bldP spid="15"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442403-9C38-411F-A2D9-782F53293CCD}"/>
              </a:ext>
            </a:extLst>
          </p:cNvPr>
          <p:cNvSpPr txBox="1"/>
          <p:nvPr/>
        </p:nvSpPr>
        <p:spPr>
          <a:xfrm>
            <a:off x="2971800" y="76200"/>
            <a:ext cx="5791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Entropy —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是状态量</a:t>
            </a:r>
          </a:p>
        </p:txBody>
      </p:sp>
      <p:sp>
        <p:nvSpPr>
          <p:cNvPr id="4" name="Text Box 3">
            <a:extLst>
              <a:ext uri="{FF2B5EF4-FFF2-40B4-BE49-F238E27FC236}">
                <a16:creationId xmlns:a16="http://schemas.microsoft.com/office/drawing/2014/main" id="{F4C45525-AB23-4AC1-9474-F791A83A6D9C}"/>
              </a:ext>
            </a:extLst>
          </p:cNvPr>
          <p:cNvSpPr txBox="1">
            <a:spLocks noChangeArrowheads="1"/>
          </p:cNvSpPr>
          <p:nvPr/>
        </p:nvSpPr>
        <p:spPr bwMode="auto">
          <a:xfrm>
            <a:off x="685800" y="2013745"/>
            <a:ext cx="1981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可逆循环</a:t>
            </a:r>
          </a:p>
        </p:txBody>
      </p:sp>
      <p:graphicFrame>
        <p:nvGraphicFramePr>
          <p:cNvPr id="5" name="Object 4">
            <a:extLst>
              <a:ext uri="{FF2B5EF4-FFF2-40B4-BE49-F238E27FC236}">
                <a16:creationId xmlns:a16="http://schemas.microsoft.com/office/drawing/2014/main" id="{43F2F1B6-5A9E-4CF1-8DE9-B35B149878E0}"/>
              </a:ext>
            </a:extLst>
          </p:cNvPr>
          <p:cNvGraphicFramePr>
            <a:graphicFrameLocks noChangeAspect="1"/>
          </p:cNvGraphicFramePr>
          <p:nvPr/>
        </p:nvGraphicFramePr>
        <p:xfrm>
          <a:off x="457200" y="990600"/>
          <a:ext cx="1511300" cy="752475"/>
        </p:xfrm>
        <a:graphic>
          <a:graphicData uri="http://schemas.openxmlformats.org/presentationml/2006/ole">
            <mc:AlternateContent xmlns:mc="http://schemas.openxmlformats.org/markup-compatibility/2006">
              <mc:Choice xmlns:v="urn:schemas-microsoft-com:vml" Requires="v">
                <p:oleObj name="Equation" r:id="rId2" imgW="558720" imgH="279360" progId="Equation.DSMT4">
                  <p:embed/>
                </p:oleObj>
              </mc:Choice>
              <mc:Fallback>
                <p:oleObj name="Equation" r:id="rId2" imgW="558720" imgH="279360" progId="Equation.DSMT4">
                  <p:embed/>
                  <p:pic>
                    <p:nvPicPr>
                      <p:cNvPr id="5" name="Object 4">
                        <a:extLst>
                          <a:ext uri="{FF2B5EF4-FFF2-40B4-BE49-F238E27FC236}">
                            <a16:creationId xmlns:a16="http://schemas.microsoft.com/office/drawing/2014/main" id="{43F2F1B6-5A9E-4CF1-8DE9-B35B149878E0}"/>
                          </a:ext>
                        </a:extLst>
                      </p:cNvPr>
                      <p:cNvPicPr>
                        <a:picLocks noChangeAspect="1" noChangeArrowheads="1"/>
                      </p:cNvPicPr>
                      <p:nvPr/>
                    </p:nvPicPr>
                    <p:blipFill>
                      <a:blip r:embed="rId3"/>
                      <a:srcRect/>
                      <a:stretch>
                        <a:fillRect/>
                      </a:stretch>
                    </p:blipFill>
                    <p:spPr bwMode="auto">
                      <a:xfrm>
                        <a:off x="457200" y="990600"/>
                        <a:ext cx="1511300" cy="7524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FA98838E-AD00-46E6-A574-9E6C1A8F4010}"/>
              </a:ext>
            </a:extLst>
          </p:cNvPr>
          <p:cNvGraphicFramePr>
            <a:graphicFrameLocks noChangeAspect="1"/>
          </p:cNvGraphicFramePr>
          <p:nvPr/>
        </p:nvGraphicFramePr>
        <p:xfrm>
          <a:off x="2819400" y="1773238"/>
          <a:ext cx="1682750" cy="1060450"/>
        </p:xfrm>
        <a:graphic>
          <a:graphicData uri="http://schemas.openxmlformats.org/presentationml/2006/ole">
            <mc:AlternateContent xmlns:mc="http://schemas.openxmlformats.org/markup-compatibility/2006">
              <mc:Choice xmlns:v="urn:schemas-microsoft-com:vml" Requires="v">
                <p:oleObj name="Equation" r:id="rId4" imgW="622080" imgH="393480" progId="Equation.DSMT4">
                  <p:embed/>
                </p:oleObj>
              </mc:Choice>
              <mc:Fallback>
                <p:oleObj name="Equation" r:id="rId4" imgW="622080" imgH="393480" progId="Equation.DSMT4">
                  <p:embed/>
                  <p:pic>
                    <p:nvPicPr>
                      <p:cNvPr id="6" name="Object 5">
                        <a:extLst>
                          <a:ext uri="{FF2B5EF4-FFF2-40B4-BE49-F238E27FC236}">
                            <a16:creationId xmlns:a16="http://schemas.microsoft.com/office/drawing/2014/main" id="{FA98838E-AD00-46E6-A574-9E6C1A8F4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773238"/>
                        <a:ext cx="1682750" cy="1060450"/>
                      </a:xfrm>
                      <a:prstGeom prst="rect">
                        <a:avLst/>
                      </a:prstGeom>
                      <a:solidFill>
                        <a:srgbClr val="92D050"/>
                      </a:solidFill>
                      <a:ln>
                        <a:noFill/>
                      </a:ln>
                      <a:effectLst/>
                    </p:spPr>
                  </p:pic>
                </p:oleObj>
              </mc:Fallback>
            </mc:AlternateContent>
          </a:graphicData>
        </a:graphic>
      </p:graphicFrame>
      <p:grpSp>
        <p:nvGrpSpPr>
          <p:cNvPr id="7" name="Group 6">
            <a:extLst>
              <a:ext uri="{FF2B5EF4-FFF2-40B4-BE49-F238E27FC236}">
                <a16:creationId xmlns:a16="http://schemas.microsoft.com/office/drawing/2014/main" id="{C4099A3D-C804-4081-8A7A-126C0CBE5A64}"/>
              </a:ext>
            </a:extLst>
          </p:cNvPr>
          <p:cNvGrpSpPr>
            <a:grpSpLocks/>
          </p:cNvGrpSpPr>
          <p:nvPr/>
        </p:nvGrpSpPr>
        <p:grpSpPr bwMode="auto">
          <a:xfrm>
            <a:off x="5684837" y="3014662"/>
            <a:ext cx="3370264" cy="3759201"/>
            <a:chOff x="3484" y="1792"/>
            <a:chExt cx="2123" cy="2368"/>
          </a:xfrm>
        </p:grpSpPr>
        <p:sp>
          <p:nvSpPr>
            <p:cNvPr id="8" name="Line 7">
              <a:extLst>
                <a:ext uri="{FF2B5EF4-FFF2-40B4-BE49-F238E27FC236}">
                  <a16:creationId xmlns:a16="http://schemas.microsoft.com/office/drawing/2014/main" id="{DE75CE78-A2B5-4ABC-940E-A09C67191EC0}"/>
                </a:ext>
              </a:extLst>
            </p:cNvPr>
            <p:cNvSpPr>
              <a:spLocks noChangeShapeType="1"/>
            </p:cNvSpPr>
            <p:nvPr/>
          </p:nvSpPr>
          <p:spPr bwMode="auto">
            <a:xfrm>
              <a:off x="3744" y="3840"/>
              <a:ext cx="1824"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D6046804-039A-4D09-8C9B-1B0934A2E1CD}"/>
                </a:ext>
              </a:extLst>
            </p:cNvPr>
            <p:cNvSpPr>
              <a:spLocks noChangeShapeType="1"/>
            </p:cNvSpPr>
            <p:nvPr/>
          </p:nvSpPr>
          <p:spPr bwMode="auto">
            <a:xfrm flipV="1">
              <a:off x="3744" y="2016"/>
              <a:ext cx="0" cy="1824"/>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9">
              <a:extLst>
                <a:ext uri="{FF2B5EF4-FFF2-40B4-BE49-F238E27FC236}">
                  <a16:creationId xmlns:a16="http://schemas.microsoft.com/office/drawing/2014/main" id="{3860F3BB-5985-40A2-B39D-034B4FE73B38}"/>
                </a:ext>
              </a:extLst>
            </p:cNvPr>
            <p:cNvSpPr>
              <a:spLocks noChangeArrowheads="1"/>
            </p:cNvSpPr>
            <p:nvPr/>
          </p:nvSpPr>
          <p:spPr bwMode="auto">
            <a:xfrm>
              <a:off x="3484" y="1792"/>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1" name="Rectangle 10">
              <a:extLst>
                <a:ext uri="{FF2B5EF4-FFF2-40B4-BE49-F238E27FC236}">
                  <a16:creationId xmlns:a16="http://schemas.microsoft.com/office/drawing/2014/main" id="{BC5FCC57-D680-4A0E-B5D8-33A1C1DFA2B9}"/>
                </a:ext>
              </a:extLst>
            </p:cNvPr>
            <p:cNvSpPr>
              <a:spLocks noChangeArrowheads="1"/>
            </p:cNvSpPr>
            <p:nvPr/>
          </p:nvSpPr>
          <p:spPr bwMode="auto">
            <a:xfrm>
              <a:off x="5390" y="3792"/>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grpSp>
        <p:nvGrpSpPr>
          <p:cNvPr id="12" name="Group 11">
            <a:extLst>
              <a:ext uri="{FF2B5EF4-FFF2-40B4-BE49-F238E27FC236}">
                <a16:creationId xmlns:a16="http://schemas.microsoft.com/office/drawing/2014/main" id="{D83FC0FB-EE11-42EC-B189-7459F885ECB6}"/>
              </a:ext>
            </a:extLst>
          </p:cNvPr>
          <p:cNvGrpSpPr>
            <a:grpSpLocks/>
          </p:cNvGrpSpPr>
          <p:nvPr/>
        </p:nvGrpSpPr>
        <p:grpSpPr bwMode="auto">
          <a:xfrm>
            <a:off x="6324600" y="3598862"/>
            <a:ext cx="2525713" cy="2108201"/>
            <a:chOff x="3887" y="2160"/>
            <a:chExt cx="1591" cy="1328"/>
          </a:xfrm>
        </p:grpSpPr>
        <p:sp>
          <p:nvSpPr>
            <p:cNvPr id="13" name="Freeform 12">
              <a:extLst>
                <a:ext uri="{FF2B5EF4-FFF2-40B4-BE49-F238E27FC236}">
                  <a16:creationId xmlns:a16="http://schemas.microsoft.com/office/drawing/2014/main" id="{1E89DBE4-F787-48C3-A2A3-89C92FBBE94D}"/>
                </a:ext>
              </a:extLst>
            </p:cNvPr>
            <p:cNvSpPr>
              <a:spLocks/>
            </p:cNvSpPr>
            <p:nvPr/>
          </p:nvSpPr>
          <p:spPr bwMode="auto">
            <a:xfrm>
              <a:off x="4144" y="2440"/>
              <a:ext cx="992" cy="792"/>
            </a:xfrm>
            <a:custGeom>
              <a:avLst/>
              <a:gdLst>
                <a:gd name="T0" fmla="*/ 32 w 992"/>
                <a:gd name="T1" fmla="*/ 776 h 792"/>
                <a:gd name="T2" fmla="*/ 32 w 992"/>
                <a:gd name="T3" fmla="*/ 680 h 792"/>
                <a:gd name="T4" fmla="*/ 224 w 992"/>
                <a:gd name="T5" fmla="*/ 104 h 792"/>
                <a:gd name="T6" fmla="*/ 992 w 992"/>
                <a:gd name="T7" fmla="*/ 56 h 792"/>
              </a:gdLst>
              <a:ahLst/>
              <a:cxnLst>
                <a:cxn ang="0">
                  <a:pos x="T0" y="T1"/>
                </a:cxn>
                <a:cxn ang="0">
                  <a:pos x="T2" y="T3"/>
                </a:cxn>
                <a:cxn ang="0">
                  <a:pos x="T4" y="T5"/>
                </a:cxn>
                <a:cxn ang="0">
                  <a:pos x="T6" y="T7"/>
                </a:cxn>
              </a:cxnLst>
              <a:rect l="0" t="0" r="r" b="b"/>
              <a:pathLst>
                <a:path w="992" h="792">
                  <a:moveTo>
                    <a:pt x="32" y="776"/>
                  </a:moveTo>
                  <a:cubicBezTo>
                    <a:pt x="16" y="784"/>
                    <a:pt x="0" y="792"/>
                    <a:pt x="32" y="680"/>
                  </a:cubicBezTo>
                  <a:cubicBezTo>
                    <a:pt x="64" y="568"/>
                    <a:pt x="64" y="208"/>
                    <a:pt x="224" y="104"/>
                  </a:cubicBezTo>
                  <a:cubicBezTo>
                    <a:pt x="384" y="0"/>
                    <a:pt x="688" y="28"/>
                    <a:pt x="992" y="56"/>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D3ED882A-E238-4CAB-B6EA-B4B57844C533}"/>
                </a:ext>
              </a:extLst>
            </p:cNvPr>
            <p:cNvSpPr>
              <a:spLocks noChangeArrowheads="1"/>
            </p:cNvSpPr>
            <p:nvPr/>
          </p:nvSpPr>
          <p:spPr bwMode="auto">
            <a:xfrm>
              <a:off x="3887" y="3120"/>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5" name="Rectangle 14">
              <a:extLst>
                <a:ext uri="{FF2B5EF4-FFF2-40B4-BE49-F238E27FC236}">
                  <a16:creationId xmlns:a16="http://schemas.microsoft.com/office/drawing/2014/main" id="{90A312F1-276F-4016-BB39-0F1159E6BA0A}"/>
                </a:ext>
              </a:extLst>
            </p:cNvPr>
            <p:cNvSpPr>
              <a:spLocks noChangeArrowheads="1"/>
            </p:cNvSpPr>
            <p:nvPr/>
          </p:nvSpPr>
          <p:spPr bwMode="auto">
            <a:xfrm>
              <a:off x="5231" y="225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6" name="Rectangle 15">
              <a:extLst>
                <a:ext uri="{FF2B5EF4-FFF2-40B4-BE49-F238E27FC236}">
                  <a16:creationId xmlns:a16="http://schemas.microsoft.com/office/drawing/2014/main" id="{8A6A808D-2992-4788-A820-C47A9436489B}"/>
                </a:ext>
              </a:extLst>
            </p:cNvPr>
            <p:cNvSpPr>
              <a:spLocks noChangeArrowheads="1"/>
            </p:cNvSpPr>
            <p:nvPr/>
          </p:nvSpPr>
          <p:spPr bwMode="auto">
            <a:xfrm>
              <a:off x="4127" y="2160"/>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grpSp>
      <p:grpSp>
        <p:nvGrpSpPr>
          <p:cNvPr id="17" name="Group 16">
            <a:extLst>
              <a:ext uri="{FF2B5EF4-FFF2-40B4-BE49-F238E27FC236}">
                <a16:creationId xmlns:a16="http://schemas.microsoft.com/office/drawing/2014/main" id="{301C3448-2734-41E4-B450-9A2A72C64AF9}"/>
              </a:ext>
            </a:extLst>
          </p:cNvPr>
          <p:cNvGrpSpPr>
            <a:grpSpLocks/>
          </p:cNvGrpSpPr>
          <p:nvPr/>
        </p:nvGrpSpPr>
        <p:grpSpPr bwMode="auto">
          <a:xfrm>
            <a:off x="6783386" y="4132262"/>
            <a:ext cx="1609725" cy="1651001"/>
            <a:chOff x="4176" y="2496"/>
            <a:chExt cx="1014" cy="1040"/>
          </a:xfrm>
        </p:grpSpPr>
        <p:sp>
          <p:nvSpPr>
            <p:cNvPr id="18" name="Freeform 17">
              <a:extLst>
                <a:ext uri="{FF2B5EF4-FFF2-40B4-BE49-F238E27FC236}">
                  <a16:creationId xmlns:a16="http://schemas.microsoft.com/office/drawing/2014/main" id="{4C33EE9F-F6FF-4F53-BB69-377C0AF6DE28}"/>
                </a:ext>
              </a:extLst>
            </p:cNvPr>
            <p:cNvSpPr>
              <a:spLocks/>
            </p:cNvSpPr>
            <p:nvPr/>
          </p:nvSpPr>
          <p:spPr bwMode="auto">
            <a:xfrm>
              <a:off x="4176" y="2496"/>
              <a:ext cx="960" cy="840"/>
            </a:xfrm>
            <a:custGeom>
              <a:avLst/>
              <a:gdLst>
                <a:gd name="T0" fmla="*/ 0 w 960"/>
                <a:gd name="T1" fmla="*/ 720 h 840"/>
                <a:gd name="T2" fmla="*/ 768 w 960"/>
                <a:gd name="T3" fmla="*/ 720 h 840"/>
                <a:gd name="T4" fmla="*/ 960 w 960"/>
                <a:gd name="T5" fmla="*/ 0 h 840"/>
              </a:gdLst>
              <a:ahLst/>
              <a:cxnLst>
                <a:cxn ang="0">
                  <a:pos x="T0" y="T1"/>
                </a:cxn>
                <a:cxn ang="0">
                  <a:pos x="T2" y="T3"/>
                </a:cxn>
                <a:cxn ang="0">
                  <a:pos x="T4" y="T5"/>
                </a:cxn>
              </a:cxnLst>
              <a:rect l="0" t="0" r="r" b="b"/>
              <a:pathLst>
                <a:path w="960" h="840">
                  <a:moveTo>
                    <a:pt x="0" y="720"/>
                  </a:moveTo>
                  <a:cubicBezTo>
                    <a:pt x="304" y="780"/>
                    <a:pt x="608" y="840"/>
                    <a:pt x="768" y="720"/>
                  </a:cubicBezTo>
                  <a:cubicBezTo>
                    <a:pt x="928" y="600"/>
                    <a:pt x="944" y="300"/>
                    <a:pt x="960"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8">
              <a:extLst>
                <a:ext uri="{FF2B5EF4-FFF2-40B4-BE49-F238E27FC236}">
                  <a16:creationId xmlns:a16="http://schemas.microsoft.com/office/drawing/2014/main" id="{8AC797E0-813B-4A45-ACF1-9EE018C938AA}"/>
                </a:ext>
              </a:extLst>
            </p:cNvPr>
            <p:cNvSpPr>
              <a:spLocks noChangeArrowheads="1"/>
            </p:cNvSpPr>
            <p:nvPr/>
          </p:nvSpPr>
          <p:spPr bwMode="auto">
            <a:xfrm>
              <a:off x="4943" y="3168"/>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p>
          </p:txBody>
        </p:sp>
      </p:grpSp>
      <p:graphicFrame>
        <p:nvGraphicFramePr>
          <p:cNvPr id="20" name="Object 19">
            <a:extLst>
              <a:ext uri="{FF2B5EF4-FFF2-40B4-BE49-F238E27FC236}">
                <a16:creationId xmlns:a16="http://schemas.microsoft.com/office/drawing/2014/main" id="{941C63E1-8B40-4EF6-BC61-4845A77DA317}"/>
              </a:ext>
            </a:extLst>
          </p:cNvPr>
          <p:cNvGraphicFramePr>
            <a:graphicFrameLocks noChangeAspect="1"/>
          </p:cNvGraphicFramePr>
          <p:nvPr/>
        </p:nvGraphicFramePr>
        <p:xfrm>
          <a:off x="5257800" y="1773238"/>
          <a:ext cx="3433763" cy="1060450"/>
        </p:xfrm>
        <a:graphic>
          <a:graphicData uri="http://schemas.openxmlformats.org/presentationml/2006/ole">
            <mc:AlternateContent xmlns:mc="http://schemas.openxmlformats.org/markup-compatibility/2006">
              <mc:Choice xmlns:v="urn:schemas-microsoft-com:vml" Requires="v">
                <p:oleObj name="Equation" r:id="rId6" imgW="1269720" imgH="393480" progId="Equation.DSMT4">
                  <p:embed/>
                </p:oleObj>
              </mc:Choice>
              <mc:Fallback>
                <p:oleObj name="Equation" r:id="rId6" imgW="1269720" imgH="393480" progId="Equation.DSMT4">
                  <p:embed/>
                  <p:pic>
                    <p:nvPicPr>
                      <p:cNvPr id="20" name="Object 19">
                        <a:extLst>
                          <a:ext uri="{FF2B5EF4-FFF2-40B4-BE49-F238E27FC236}">
                            <a16:creationId xmlns:a16="http://schemas.microsoft.com/office/drawing/2014/main" id="{941C63E1-8B40-4EF6-BC61-4845A77DA3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1773238"/>
                        <a:ext cx="3433763" cy="1060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0">
            <a:extLst>
              <a:ext uri="{FF2B5EF4-FFF2-40B4-BE49-F238E27FC236}">
                <a16:creationId xmlns:a16="http://schemas.microsoft.com/office/drawing/2014/main" id="{2CCBAD33-361F-4E0F-9E9B-504B5BFB1E5C}"/>
              </a:ext>
            </a:extLst>
          </p:cNvPr>
          <p:cNvGraphicFramePr>
            <a:graphicFrameLocks noChangeAspect="1"/>
          </p:cNvGraphicFramePr>
          <p:nvPr/>
        </p:nvGraphicFramePr>
        <p:xfrm>
          <a:off x="457200" y="2852738"/>
          <a:ext cx="3159125" cy="1060450"/>
        </p:xfrm>
        <a:graphic>
          <a:graphicData uri="http://schemas.openxmlformats.org/presentationml/2006/ole">
            <mc:AlternateContent xmlns:mc="http://schemas.openxmlformats.org/markup-compatibility/2006">
              <mc:Choice xmlns:v="urn:schemas-microsoft-com:vml" Requires="v">
                <p:oleObj name="Equation" r:id="rId8" imgW="1168200" imgH="393480" progId="Equation.DSMT4">
                  <p:embed/>
                </p:oleObj>
              </mc:Choice>
              <mc:Fallback>
                <p:oleObj name="Equation" r:id="rId8" imgW="1168200" imgH="393480" progId="Equation.DSMT4">
                  <p:embed/>
                  <p:pic>
                    <p:nvPicPr>
                      <p:cNvPr id="21" name="Object 20">
                        <a:extLst>
                          <a:ext uri="{FF2B5EF4-FFF2-40B4-BE49-F238E27FC236}">
                            <a16:creationId xmlns:a16="http://schemas.microsoft.com/office/drawing/2014/main" id="{2CCBAD33-361F-4E0F-9E9B-504B5BFB1E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852738"/>
                        <a:ext cx="3159125" cy="1060450"/>
                      </a:xfrm>
                      <a:prstGeom prst="rect">
                        <a:avLst/>
                      </a:prstGeom>
                      <a:solidFill>
                        <a:srgbClr val="92D050"/>
                      </a:solidFill>
                      <a:ln>
                        <a:noFill/>
                      </a:ln>
                      <a:effectLst/>
                    </p:spPr>
                  </p:pic>
                </p:oleObj>
              </mc:Fallback>
            </mc:AlternateContent>
          </a:graphicData>
        </a:graphic>
      </p:graphicFrame>
      <p:graphicFrame>
        <p:nvGraphicFramePr>
          <p:cNvPr id="22" name="Object 21">
            <a:extLst>
              <a:ext uri="{FF2B5EF4-FFF2-40B4-BE49-F238E27FC236}">
                <a16:creationId xmlns:a16="http://schemas.microsoft.com/office/drawing/2014/main" id="{7BB0F09E-277D-450F-B519-1BD8B880E113}"/>
              </a:ext>
            </a:extLst>
          </p:cNvPr>
          <p:cNvGraphicFramePr>
            <a:graphicFrameLocks noChangeAspect="1"/>
          </p:cNvGraphicFramePr>
          <p:nvPr/>
        </p:nvGraphicFramePr>
        <p:xfrm>
          <a:off x="457200" y="3933825"/>
          <a:ext cx="2884488" cy="1060450"/>
        </p:xfrm>
        <a:graphic>
          <a:graphicData uri="http://schemas.openxmlformats.org/presentationml/2006/ole">
            <mc:AlternateContent xmlns:mc="http://schemas.openxmlformats.org/markup-compatibility/2006">
              <mc:Choice xmlns:v="urn:schemas-microsoft-com:vml" Requires="v">
                <p:oleObj name="Equation" r:id="rId10" imgW="1066680" imgH="393480" progId="Equation.DSMT4">
                  <p:embed/>
                </p:oleObj>
              </mc:Choice>
              <mc:Fallback>
                <p:oleObj name="Equation" r:id="rId10" imgW="1066680" imgH="393480" progId="Equation.DSMT4">
                  <p:embed/>
                  <p:pic>
                    <p:nvPicPr>
                      <p:cNvPr id="22" name="Object 21">
                        <a:extLst>
                          <a:ext uri="{FF2B5EF4-FFF2-40B4-BE49-F238E27FC236}">
                            <a16:creationId xmlns:a16="http://schemas.microsoft.com/office/drawing/2014/main" id="{7BB0F09E-277D-450F-B519-1BD8B880E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3933825"/>
                        <a:ext cx="2884488" cy="1060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2">
            <a:extLst>
              <a:ext uri="{FF2B5EF4-FFF2-40B4-BE49-F238E27FC236}">
                <a16:creationId xmlns:a16="http://schemas.microsoft.com/office/drawing/2014/main" id="{5F103E99-E9A5-492C-A9A5-DCB8A1ABA89A}"/>
              </a:ext>
            </a:extLst>
          </p:cNvPr>
          <p:cNvGraphicFramePr>
            <a:graphicFrameLocks noChangeAspect="1"/>
          </p:cNvGraphicFramePr>
          <p:nvPr/>
        </p:nvGraphicFramePr>
        <p:xfrm>
          <a:off x="3505200" y="4149725"/>
          <a:ext cx="2232025" cy="615950"/>
        </p:xfrm>
        <a:graphic>
          <a:graphicData uri="http://schemas.openxmlformats.org/presentationml/2006/ole">
            <mc:AlternateContent xmlns:mc="http://schemas.openxmlformats.org/markup-compatibility/2006">
              <mc:Choice xmlns:v="urn:schemas-microsoft-com:vml" Requires="v">
                <p:oleObj name="Equation" r:id="rId12" imgW="825480" imgH="228600" progId="Equation.DSMT4">
                  <p:embed/>
                </p:oleObj>
              </mc:Choice>
              <mc:Fallback>
                <p:oleObj name="Equation" r:id="rId12" imgW="825480" imgH="228600" progId="Equation.DSMT4">
                  <p:embed/>
                  <p:pic>
                    <p:nvPicPr>
                      <p:cNvPr id="23" name="Object 22">
                        <a:extLst>
                          <a:ext uri="{FF2B5EF4-FFF2-40B4-BE49-F238E27FC236}">
                            <a16:creationId xmlns:a16="http://schemas.microsoft.com/office/drawing/2014/main" id="{5F103E99-E9A5-492C-A9A5-DCB8A1ABA8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149725"/>
                        <a:ext cx="2232025" cy="6159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23">
            <a:extLst>
              <a:ext uri="{FF2B5EF4-FFF2-40B4-BE49-F238E27FC236}">
                <a16:creationId xmlns:a16="http://schemas.microsoft.com/office/drawing/2014/main" id="{E39D9591-8567-46E1-9F9B-2E4BAEF8A581}"/>
              </a:ext>
            </a:extLst>
          </p:cNvPr>
          <p:cNvSpPr txBox="1">
            <a:spLocks noChangeArrowheads="1"/>
          </p:cNvSpPr>
          <p:nvPr/>
        </p:nvSpPr>
        <p:spPr bwMode="auto">
          <a:xfrm>
            <a:off x="0" y="5084763"/>
            <a:ext cx="609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熵变与路径无关</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只与初终态有关</a:t>
            </a:r>
          </a:p>
        </p:txBody>
      </p:sp>
      <p:graphicFrame>
        <p:nvGraphicFramePr>
          <p:cNvPr id="25" name="Object 24">
            <a:extLst>
              <a:ext uri="{FF2B5EF4-FFF2-40B4-BE49-F238E27FC236}">
                <a16:creationId xmlns:a16="http://schemas.microsoft.com/office/drawing/2014/main" id="{AA220034-700A-4E57-A5DF-D38EBFFFD178}"/>
              </a:ext>
            </a:extLst>
          </p:cNvPr>
          <p:cNvGraphicFramePr>
            <a:graphicFrameLocks noChangeAspect="1"/>
          </p:cNvGraphicFramePr>
          <p:nvPr/>
        </p:nvGraphicFramePr>
        <p:xfrm>
          <a:off x="2819400" y="965200"/>
          <a:ext cx="3914775" cy="752475"/>
        </p:xfrm>
        <a:graphic>
          <a:graphicData uri="http://schemas.openxmlformats.org/presentationml/2006/ole">
            <mc:AlternateContent xmlns:mc="http://schemas.openxmlformats.org/markup-compatibility/2006">
              <mc:Choice xmlns:v="urn:schemas-microsoft-com:vml" Requires="v">
                <p:oleObj name="Equation" r:id="rId14" imgW="1447560" imgH="279360" progId="Equation.DSMT4">
                  <p:embed/>
                </p:oleObj>
              </mc:Choice>
              <mc:Fallback>
                <p:oleObj name="Equation" r:id="rId14" imgW="1447560" imgH="279360" progId="Equation.DSMT4">
                  <p:embed/>
                  <p:pic>
                    <p:nvPicPr>
                      <p:cNvPr id="25" name="Object 24">
                        <a:extLst>
                          <a:ext uri="{FF2B5EF4-FFF2-40B4-BE49-F238E27FC236}">
                            <a16:creationId xmlns:a16="http://schemas.microsoft.com/office/drawing/2014/main" id="{AA220034-700A-4E57-A5DF-D38EBFFFD178}"/>
                          </a:ext>
                        </a:extLst>
                      </p:cNvPr>
                      <p:cNvPicPr>
                        <a:picLocks noChangeAspect="1" noChangeArrowheads="1"/>
                      </p:cNvPicPr>
                      <p:nvPr/>
                    </p:nvPicPr>
                    <p:blipFill>
                      <a:blip r:embed="rId15"/>
                      <a:srcRect/>
                      <a:stretch>
                        <a:fillRect/>
                      </a:stretch>
                    </p:blipFill>
                    <p:spPr bwMode="auto">
                      <a:xfrm>
                        <a:off x="2819400" y="965200"/>
                        <a:ext cx="3914775" cy="7524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a:extLst>
              <a:ext uri="{FF2B5EF4-FFF2-40B4-BE49-F238E27FC236}">
                <a16:creationId xmlns:a16="http://schemas.microsoft.com/office/drawing/2014/main" id="{116CF475-D932-42EA-B9A8-53BDF9D94072}"/>
              </a:ext>
            </a:extLst>
          </p:cNvPr>
          <p:cNvGraphicFramePr>
            <a:graphicFrameLocks noChangeAspect="1"/>
          </p:cNvGraphicFramePr>
          <p:nvPr/>
        </p:nvGraphicFramePr>
        <p:xfrm>
          <a:off x="457200" y="5661025"/>
          <a:ext cx="3194050" cy="615950"/>
        </p:xfrm>
        <a:graphic>
          <a:graphicData uri="http://schemas.openxmlformats.org/presentationml/2006/ole">
            <mc:AlternateContent xmlns:mc="http://schemas.openxmlformats.org/markup-compatibility/2006">
              <mc:Choice xmlns:v="urn:schemas-microsoft-com:vml" Requires="v">
                <p:oleObj name="Equation" r:id="rId16" imgW="1180800" imgH="228600" progId="Equation.DSMT4">
                  <p:embed/>
                </p:oleObj>
              </mc:Choice>
              <mc:Fallback>
                <p:oleObj name="Equation" r:id="rId16" imgW="1180800" imgH="228600" progId="Equation.DSMT4">
                  <p:embed/>
                  <p:pic>
                    <p:nvPicPr>
                      <p:cNvPr id="26" name="Object 25">
                        <a:extLst>
                          <a:ext uri="{FF2B5EF4-FFF2-40B4-BE49-F238E27FC236}">
                            <a16:creationId xmlns:a16="http://schemas.microsoft.com/office/drawing/2014/main" id="{116CF475-D932-42EA-B9A8-53BDF9D940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5661025"/>
                        <a:ext cx="3194050" cy="6159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02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0-#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7AB220-7878-4FE3-AA00-DF974295002B}"/>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Entropy</a:t>
            </a:r>
            <a:endPar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a:extLst>
              <a:ext uri="{FF2B5EF4-FFF2-40B4-BE49-F238E27FC236}">
                <a16:creationId xmlns:a16="http://schemas.microsoft.com/office/drawing/2014/main" id="{0547CF15-60DA-44E1-9354-6212884027CE}"/>
              </a:ext>
            </a:extLst>
          </p:cNvPr>
          <p:cNvSpPr txBox="1">
            <a:spLocks noChangeArrowheads="1"/>
          </p:cNvSpPr>
          <p:nvPr/>
        </p:nvSpPr>
        <p:spPr>
          <a:xfrm>
            <a:off x="838200" y="912813"/>
            <a:ext cx="7772400" cy="512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熵流、熵产和熵变</a:t>
            </a:r>
            <a:endParaRPr lang="zh-CN" altLang="en-US" sz="3600" b="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3">
            <a:extLst>
              <a:ext uri="{FF2B5EF4-FFF2-40B4-BE49-F238E27FC236}">
                <a16:creationId xmlns:a16="http://schemas.microsoft.com/office/drawing/2014/main" id="{FB651546-F6F3-41BD-96D0-07CE8C5F8205}"/>
              </a:ext>
            </a:extLst>
          </p:cNvPr>
          <p:cNvSpPr txBox="1">
            <a:spLocks noChangeArrowheads="1"/>
          </p:cNvSpPr>
          <p:nvPr/>
        </p:nvSpPr>
        <p:spPr bwMode="auto">
          <a:xfrm>
            <a:off x="381000" y="2571532"/>
            <a:ext cx="3040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任意不可逆过程</a:t>
            </a:r>
          </a:p>
        </p:txBody>
      </p:sp>
      <p:graphicFrame>
        <p:nvGraphicFramePr>
          <p:cNvPr id="5" name="Object 4">
            <a:extLst>
              <a:ext uri="{FF2B5EF4-FFF2-40B4-BE49-F238E27FC236}">
                <a16:creationId xmlns:a16="http://schemas.microsoft.com/office/drawing/2014/main" id="{0E0B91F4-3748-4F74-8875-75C35557BAAB}"/>
              </a:ext>
            </a:extLst>
          </p:cNvPr>
          <p:cNvGraphicFramePr>
            <a:graphicFrameLocks noChangeAspect="1"/>
          </p:cNvGraphicFramePr>
          <p:nvPr/>
        </p:nvGraphicFramePr>
        <p:xfrm>
          <a:off x="1171575" y="1631950"/>
          <a:ext cx="2314575" cy="619125"/>
        </p:xfrm>
        <a:graphic>
          <a:graphicData uri="http://schemas.openxmlformats.org/presentationml/2006/ole">
            <mc:AlternateContent xmlns:mc="http://schemas.openxmlformats.org/markup-compatibility/2006">
              <mc:Choice xmlns:v="urn:schemas-microsoft-com:vml" Requires="v">
                <p:oleObj name="Equation" r:id="rId2" imgW="850680" imgH="228600" progId="Equation.DSMT4">
                  <p:embed/>
                </p:oleObj>
              </mc:Choice>
              <mc:Fallback>
                <p:oleObj name="Equation" r:id="rId2" imgW="850680" imgH="228600" progId="Equation.DSMT4">
                  <p:embed/>
                  <p:pic>
                    <p:nvPicPr>
                      <p:cNvPr id="5" name="Object 4">
                        <a:extLst>
                          <a:ext uri="{FF2B5EF4-FFF2-40B4-BE49-F238E27FC236}">
                            <a16:creationId xmlns:a16="http://schemas.microsoft.com/office/drawing/2014/main" id="{0E0B91F4-3748-4F74-8875-75C35557BAAB}"/>
                          </a:ext>
                        </a:extLst>
                      </p:cNvPr>
                      <p:cNvPicPr>
                        <a:picLocks noChangeAspect="1" noChangeArrowheads="1"/>
                      </p:cNvPicPr>
                      <p:nvPr/>
                    </p:nvPicPr>
                    <p:blipFill>
                      <a:blip r:embed="rId3"/>
                      <a:srcRect/>
                      <a:stretch>
                        <a:fillRect/>
                      </a:stretch>
                    </p:blipFill>
                    <p:spPr bwMode="auto">
                      <a:xfrm>
                        <a:off x="1171575" y="1631950"/>
                        <a:ext cx="2314575" cy="619125"/>
                      </a:xfrm>
                      <a:prstGeom prst="rect">
                        <a:avLst/>
                      </a:prstGeom>
                      <a:solidFill>
                        <a:srgbClr val="92D050"/>
                      </a:solidFill>
                      <a:ln>
                        <a:noFill/>
                      </a:ln>
                      <a:effectLst/>
                    </p:spPr>
                  </p:pic>
                </p:oleObj>
              </mc:Fallback>
            </mc:AlternateContent>
          </a:graphicData>
        </a:graphic>
      </p:graphicFrame>
      <p:graphicFrame>
        <p:nvGraphicFramePr>
          <p:cNvPr id="6" name="Object 5">
            <a:extLst>
              <a:ext uri="{FF2B5EF4-FFF2-40B4-BE49-F238E27FC236}">
                <a16:creationId xmlns:a16="http://schemas.microsoft.com/office/drawing/2014/main" id="{6440D23B-FF37-4E46-A318-6974FFDEA687}"/>
              </a:ext>
            </a:extLst>
          </p:cNvPr>
          <p:cNvGraphicFramePr>
            <a:graphicFrameLocks noChangeAspect="1"/>
          </p:cNvGraphicFramePr>
          <p:nvPr/>
        </p:nvGraphicFramePr>
        <p:xfrm>
          <a:off x="4079875" y="1616075"/>
          <a:ext cx="2730500" cy="652463"/>
        </p:xfrm>
        <a:graphic>
          <a:graphicData uri="http://schemas.openxmlformats.org/presentationml/2006/ole">
            <mc:AlternateContent xmlns:mc="http://schemas.openxmlformats.org/markup-compatibility/2006">
              <mc:Choice xmlns:v="urn:schemas-microsoft-com:vml" Requires="v">
                <p:oleObj name="Equation" r:id="rId4" imgW="1002960" imgH="241200" progId="Equation.DSMT4">
                  <p:embed/>
                </p:oleObj>
              </mc:Choice>
              <mc:Fallback>
                <p:oleObj name="Equation" r:id="rId4" imgW="1002960" imgH="241200" progId="Equation.DSMT4">
                  <p:embed/>
                  <p:pic>
                    <p:nvPicPr>
                      <p:cNvPr id="6" name="Object 5">
                        <a:extLst>
                          <a:ext uri="{FF2B5EF4-FFF2-40B4-BE49-F238E27FC236}">
                            <a16:creationId xmlns:a16="http://schemas.microsoft.com/office/drawing/2014/main" id="{6440D23B-FF37-4E46-A318-6974FFDEA687}"/>
                          </a:ext>
                        </a:extLst>
                      </p:cNvPr>
                      <p:cNvPicPr>
                        <a:picLocks noChangeAspect="1" noChangeArrowheads="1"/>
                      </p:cNvPicPr>
                      <p:nvPr/>
                    </p:nvPicPr>
                    <p:blipFill>
                      <a:blip r:embed="rId5"/>
                      <a:srcRect/>
                      <a:stretch>
                        <a:fillRect/>
                      </a:stretch>
                    </p:blipFill>
                    <p:spPr bwMode="auto">
                      <a:xfrm>
                        <a:off x="4079875" y="1616075"/>
                        <a:ext cx="2730500" cy="652463"/>
                      </a:xfrm>
                      <a:prstGeom prst="rect">
                        <a:avLst/>
                      </a:prstGeom>
                      <a:solidFill>
                        <a:srgbClr val="92D050"/>
                      </a:solidFill>
                      <a:ln>
                        <a:noFill/>
                      </a:ln>
                      <a:effectLst/>
                    </p:spPr>
                  </p:pic>
                </p:oleObj>
              </mc:Fallback>
            </mc:AlternateContent>
          </a:graphicData>
        </a:graphic>
      </p:graphicFrame>
      <p:grpSp>
        <p:nvGrpSpPr>
          <p:cNvPr id="7" name="Group 6">
            <a:extLst>
              <a:ext uri="{FF2B5EF4-FFF2-40B4-BE49-F238E27FC236}">
                <a16:creationId xmlns:a16="http://schemas.microsoft.com/office/drawing/2014/main" id="{BD2A452E-F506-497B-A4D6-E76D5D2F63A2}"/>
              </a:ext>
            </a:extLst>
          </p:cNvPr>
          <p:cNvGrpSpPr>
            <a:grpSpLocks/>
          </p:cNvGrpSpPr>
          <p:nvPr/>
        </p:nvGrpSpPr>
        <p:grpSpPr bwMode="auto">
          <a:xfrm>
            <a:off x="3632200" y="2571532"/>
            <a:ext cx="1246188" cy="792163"/>
            <a:chOff x="2288" y="1542"/>
            <a:chExt cx="785" cy="499"/>
          </a:xfrm>
        </p:grpSpPr>
        <p:graphicFrame>
          <p:nvGraphicFramePr>
            <p:cNvPr id="8" name="Object 7">
              <a:extLst>
                <a:ext uri="{FF2B5EF4-FFF2-40B4-BE49-F238E27FC236}">
                  <a16:creationId xmlns:a16="http://schemas.microsoft.com/office/drawing/2014/main" id="{267BC7BD-7C0B-484B-8CC9-E15B14104EE2}"/>
                </a:ext>
              </a:extLst>
            </p:cNvPr>
            <p:cNvGraphicFramePr>
              <a:graphicFrameLocks noChangeAspect="1"/>
            </p:cNvGraphicFramePr>
            <p:nvPr/>
          </p:nvGraphicFramePr>
          <p:xfrm>
            <a:off x="2288" y="1542"/>
            <a:ext cx="785" cy="304"/>
          </p:xfrm>
          <a:graphic>
            <a:graphicData uri="http://schemas.openxmlformats.org/presentationml/2006/ole">
              <mc:AlternateContent xmlns:mc="http://schemas.openxmlformats.org/markup-compatibility/2006">
                <mc:Choice xmlns:v="urn:schemas-microsoft-com:vml" Requires="v">
                  <p:oleObj name="Equation" r:id="rId6" imgW="457200" imgH="177480" progId="Equation.DSMT4">
                    <p:embed/>
                  </p:oleObj>
                </mc:Choice>
                <mc:Fallback>
                  <p:oleObj name="Equation" r:id="rId6" imgW="457200" imgH="177480" progId="Equation.DSMT4">
                    <p:embed/>
                    <p:pic>
                      <p:nvPicPr>
                        <p:cNvPr id="8" name="Object 7">
                          <a:extLst>
                            <a:ext uri="{FF2B5EF4-FFF2-40B4-BE49-F238E27FC236}">
                              <a16:creationId xmlns:a16="http://schemas.microsoft.com/office/drawing/2014/main" id="{267BC7BD-7C0B-484B-8CC9-E15B14104E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8" y="1542"/>
                          <a:ext cx="785" cy="304"/>
                        </a:xfrm>
                        <a:prstGeom prst="rect">
                          <a:avLst/>
                        </a:prstGeom>
                        <a:solidFill>
                          <a:srgbClr val="92D050"/>
                        </a:solidFill>
                        <a:ln>
                          <a:noFill/>
                        </a:ln>
                        <a:effectLst/>
                      </p:spPr>
                    </p:pic>
                  </p:oleObj>
                </mc:Fallback>
              </mc:AlternateContent>
            </a:graphicData>
          </a:graphic>
        </p:graphicFrame>
        <p:graphicFrame>
          <p:nvGraphicFramePr>
            <p:cNvPr id="9" name="Object 8">
              <a:extLst>
                <a:ext uri="{FF2B5EF4-FFF2-40B4-BE49-F238E27FC236}">
                  <a16:creationId xmlns:a16="http://schemas.microsoft.com/office/drawing/2014/main" id="{B156612E-AD7C-4B94-BB59-FA6B369DE372}"/>
                </a:ext>
              </a:extLst>
            </p:cNvPr>
            <p:cNvGraphicFramePr>
              <a:graphicFrameLocks noChangeAspect="1"/>
            </p:cNvGraphicFramePr>
            <p:nvPr/>
          </p:nvGraphicFramePr>
          <p:xfrm>
            <a:off x="2688" y="1824"/>
            <a:ext cx="218" cy="217"/>
          </p:xfrm>
          <a:graphic>
            <a:graphicData uri="http://schemas.openxmlformats.org/presentationml/2006/ole">
              <mc:AlternateContent xmlns:mc="http://schemas.openxmlformats.org/markup-compatibility/2006">
                <mc:Choice xmlns:v="urn:schemas-microsoft-com:vml" Requires="v">
                  <p:oleObj name="Equation" r:id="rId8" imgW="126720" imgH="126720" progId="Equation.DSMT4">
                    <p:embed/>
                  </p:oleObj>
                </mc:Choice>
                <mc:Fallback>
                  <p:oleObj name="Equation" r:id="rId8" imgW="126720" imgH="126720" progId="Equation.DSMT4">
                    <p:embed/>
                    <p:pic>
                      <p:nvPicPr>
                        <p:cNvPr id="9" name="Object 8">
                          <a:extLst>
                            <a:ext uri="{FF2B5EF4-FFF2-40B4-BE49-F238E27FC236}">
                              <a16:creationId xmlns:a16="http://schemas.microsoft.com/office/drawing/2014/main" id="{B156612E-AD7C-4B94-BB59-FA6B369DE3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8" y="1824"/>
                          <a:ext cx="218" cy="217"/>
                        </a:xfrm>
                        <a:prstGeom prst="rect">
                          <a:avLst/>
                        </a:prstGeom>
                        <a:solidFill>
                          <a:srgbClr val="92D050"/>
                        </a:solidFill>
                        <a:ln>
                          <a:noFill/>
                        </a:ln>
                        <a:effectLst/>
                      </p:spPr>
                    </p:pic>
                  </p:oleObj>
                </mc:Fallback>
              </mc:AlternateContent>
            </a:graphicData>
          </a:graphic>
        </p:graphicFrame>
      </p:grpSp>
      <p:grpSp>
        <p:nvGrpSpPr>
          <p:cNvPr id="10" name="Group 9">
            <a:extLst>
              <a:ext uri="{FF2B5EF4-FFF2-40B4-BE49-F238E27FC236}">
                <a16:creationId xmlns:a16="http://schemas.microsoft.com/office/drawing/2014/main" id="{591B6F05-0AF3-483A-9D72-E27E108BD432}"/>
              </a:ext>
            </a:extLst>
          </p:cNvPr>
          <p:cNvGrpSpPr>
            <a:grpSpLocks/>
          </p:cNvGrpSpPr>
          <p:nvPr/>
        </p:nvGrpSpPr>
        <p:grpSpPr bwMode="auto">
          <a:xfrm>
            <a:off x="5410200" y="2571532"/>
            <a:ext cx="1384300" cy="852488"/>
            <a:chOff x="3413" y="1504"/>
            <a:chExt cx="872" cy="537"/>
          </a:xfrm>
        </p:grpSpPr>
        <p:graphicFrame>
          <p:nvGraphicFramePr>
            <p:cNvPr id="11" name="Object 10">
              <a:extLst>
                <a:ext uri="{FF2B5EF4-FFF2-40B4-BE49-F238E27FC236}">
                  <a16:creationId xmlns:a16="http://schemas.microsoft.com/office/drawing/2014/main" id="{0BB4E762-769E-4DB4-B57D-CCCA45DFB367}"/>
                </a:ext>
              </a:extLst>
            </p:cNvPr>
            <p:cNvGraphicFramePr>
              <a:graphicFrameLocks noChangeAspect="1"/>
            </p:cNvGraphicFramePr>
            <p:nvPr/>
          </p:nvGraphicFramePr>
          <p:xfrm>
            <a:off x="3413" y="1504"/>
            <a:ext cx="872" cy="369"/>
          </p:xfrm>
          <a:graphic>
            <a:graphicData uri="http://schemas.openxmlformats.org/presentationml/2006/ole">
              <mc:AlternateContent xmlns:mc="http://schemas.openxmlformats.org/markup-compatibility/2006">
                <mc:Choice xmlns:v="urn:schemas-microsoft-com:vml" Requires="v">
                  <p:oleObj name="Equation" r:id="rId10" imgW="507960" imgH="215640" progId="Equation.DSMT4">
                    <p:embed/>
                  </p:oleObj>
                </mc:Choice>
                <mc:Fallback>
                  <p:oleObj name="Equation" r:id="rId10" imgW="507960" imgH="215640" progId="Equation.DSMT4">
                    <p:embed/>
                    <p:pic>
                      <p:nvPicPr>
                        <p:cNvPr id="11" name="Object 10">
                          <a:extLst>
                            <a:ext uri="{FF2B5EF4-FFF2-40B4-BE49-F238E27FC236}">
                              <a16:creationId xmlns:a16="http://schemas.microsoft.com/office/drawing/2014/main" id="{0BB4E762-769E-4DB4-B57D-CCCA45DFB3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3" y="1504"/>
                          <a:ext cx="872" cy="369"/>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a:extLst>
                <a:ext uri="{FF2B5EF4-FFF2-40B4-BE49-F238E27FC236}">
                  <a16:creationId xmlns:a16="http://schemas.microsoft.com/office/drawing/2014/main" id="{AE636FA8-946B-4521-838E-0246F4A3498E}"/>
                </a:ext>
              </a:extLst>
            </p:cNvPr>
            <p:cNvGraphicFramePr>
              <a:graphicFrameLocks noChangeAspect="1"/>
            </p:cNvGraphicFramePr>
            <p:nvPr/>
          </p:nvGraphicFramePr>
          <p:xfrm>
            <a:off x="3888" y="1824"/>
            <a:ext cx="218" cy="217"/>
          </p:xfrm>
          <a:graphic>
            <a:graphicData uri="http://schemas.openxmlformats.org/presentationml/2006/ole">
              <mc:AlternateContent xmlns:mc="http://schemas.openxmlformats.org/markup-compatibility/2006">
                <mc:Choice xmlns:v="urn:schemas-microsoft-com:vml" Requires="v">
                  <p:oleObj name="Equation" r:id="rId12" imgW="126720" imgH="126720" progId="Equation.DSMT4">
                    <p:embed/>
                  </p:oleObj>
                </mc:Choice>
                <mc:Fallback>
                  <p:oleObj name="Equation" r:id="rId12" imgW="126720" imgH="126720" progId="Equation.DSMT4">
                    <p:embed/>
                    <p:pic>
                      <p:nvPicPr>
                        <p:cNvPr id="12" name="Object 11">
                          <a:extLst>
                            <a:ext uri="{FF2B5EF4-FFF2-40B4-BE49-F238E27FC236}">
                              <a16:creationId xmlns:a16="http://schemas.microsoft.com/office/drawing/2014/main" id="{AE636FA8-946B-4521-838E-0246F4A349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 y="1824"/>
                          <a:ext cx="218" cy="21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 name="Object 12">
            <a:extLst>
              <a:ext uri="{FF2B5EF4-FFF2-40B4-BE49-F238E27FC236}">
                <a16:creationId xmlns:a16="http://schemas.microsoft.com/office/drawing/2014/main" id="{6F0181E3-9CAD-41C5-97ED-EA57647E2B8E}"/>
              </a:ext>
            </a:extLst>
          </p:cNvPr>
          <p:cNvGraphicFramePr>
            <a:graphicFrameLocks noChangeAspect="1"/>
          </p:cNvGraphicFramePr>
          <p:nvPr/>
        </p:nvGraphicFramePr>
        <p:xfrm>
          <a:off x="7315200" y="2571532"/>
          <a:ext cx="1384300" cy="655638"/>
        </p:xfrm>
        <a:graphic>
          <a:graphicData uri="http://schemas.openxmlformats.org/presentationml/2006/ole">
            <mc:AlternateContent xmlns:mc="http://schemas.openxmlformats.org/markup-compatibility/2006">
              <mc:Choice xmlns:v="urn:schemas-microsoft-com:vml" Requires="v">
                <p:oleObj name="Equation" r:id="rId14" imgW="507960" imgH="241200" progId="Equation.DSMT4">
                  <p:embed/>
                </p:oleObj>
              </mc:Choice>
              <mc:Fallback>
                <p:oleObj name="Equation" r:id="rId14" imgW="507960" imgH="241200" progId="Equation.DSMT4">
                  <p:embed/>
                  <p:pic>
                    <p:nvPicPr>
                      <p:cNvPr id="13" name="Object 12">
                        <a:extLst>
                          <a:ext uri="{FF2B5EF4-FFF2-40B4-BE49-F238E27FC236}">
                            <a16:creationId xmlns:a16="http://schemas.microsoft.com/office/drawing/2014/main" id="{6F0181E3-9CAD-41C5-97ED-EA57647E2B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15200" y="2571532"/>
                        <a:ext cx="1384300" cy="655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3">
            <a:extLst>
              <a:ext uri="{FF2B5EF4-FFF2-40B4-BE49-F238E27FC236}">
                <a16:creationId xmlns:a16="http://schemas.microsoft.com/office/drawing/2014/main" id="{9F0CB50A-3B73-4B7C-977E-B9DA395A2A3C}"/>
              </a:ext>
            </a:extLst>
          </p:cNvPr>
          <p:cNvSpPr txBox="1">
            <a:spLocks noChangeArrowheads="1"/>
          </p:cNvSpPr>
          <p:nvPr/>
        </p:nvSpPr>
        <p:spPr bwMode="auto">
          <a:xfrm>
            <a:off x="381000" y="3703420"/>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可逆过程</a:t>
            </a:r>
          </a:p>
        </p:txBody>
      </p:sp>
      <p:grpSp>
        <p:nvGrpSpPr>
          <p:cNvPr id="15" name="Group 14">
            <a:extLst>
              <a:ext uri="{FF2B5EF4-FFF2-40B4-BE49-F238E27FC236}">
                <a16:creationId xmlns:a16="http://schemas.microsoft.com/office/drawing/2014/main" id="{99086EA2-316B-4F43-872D-ADCB99ACBD75}"/>
              </a:ext>
            </a:extLst>
          </p:cNvPr>
          <p:cNvGrpSpPr>
            <a:grpSpLocks/>
          </p:cNvGrpSpPr>
          <p:nvPr/>
        </p:nvGrpSpPr>
        <p:grpSpPr bwMode="auto">
          <a:xfrm>
            <a:off x="3597275" y="3668495"/>
            <a:ext cx="2354262" cy="887413"/>
            <a:chOff x="2283" y="2202"/>
            <a:chExt cx="1483" cy="559"/>
          </a:xfrm>
        </p:grpSpPr>
        <p:graphicFrame>
          <p:nvGraphicFramePr>
            <p:cNvPr id="16" name="Object 15">
              <a:extLst>
                <a:ext uri="{FF2B5EF4-FFF2-40B4-BE49-F238E27FC236}">
                  <a16:creationId xmlns:a16="http://schemas.microsoft.com/office/drawing/2014/main" id="{927769DC-B508-44EA-A79B-8BA17AD181A6}"/>
                </a:ext>
              </a:extLst>
            </p:cNvPr>
            <p:cNvGraphicFramePr>
              <a:graphicFrameLocks noChangeAspect="1"/>
            </p:cNvGraphicFramePr>
            <p:nvPr/>
          </p:nvGraphicFramePr>
          <p:xfrm>
            <a:off x="2283" y="2202"/>
            <a:ext cx="1483" cy="413"/>
          </p:xfrm>
          <a:graphic>
            <a:graphicData uri="http://schemas.openxmlformats.org/presentationml/2006/ole">
              <mc:AlternateContent xmlns:mc="http://schemas.openxmlformats.org/markup-compatibility/2006">
                <mc:Choice xmlns:v="urn:schemas-microsoft-com:vml" Requires="v">
                  <p:oleObj name="Equation" r:id="rId16" imgW="863280" imgH="241200" progId="Equation.DSMT4">
                    <p:embed/>
                  </p:oleObj>
                </mc:Choice>
                <mc:Fallback>
                  <p:oleObj name="Equation" r:id="rId16" imgW="863280" imgH="241200" progId="Equation.DSMT4">
                    <p:embed/>
                    <p:pic>
                      <p:nvPicPr>
                        <p:cNvPr id="16" name="Object 15">
                          <a:extLst>
                            <a:ext uri="{FF2B5EF4-FFF2-40B4-BE49-F238E27FC236}">
                              <a16:creationId xmlns:a16="http://schemas.microsoft.com/office/drawing/2014/main" id="{927769DC-B508-44EA-A79B-8BA17AD181A6}"/>
                            </a:ext>
                          </a:extLst>
                        </p:cNvPr>
                        <p:cNvPicPr>
                          <a:picLocks noChangeAspect="1" noChangeArrowheads="1"/>
                        </p:cNvPicPr>
                        <p:nvPr/>
                      </p:nvPicPr>
                      <p:blipFill>
                        <a:blip r:embed="rId17"/>
                        <a:srcRect/>
                        <a:stretch>
                          <a:fillRect/>
                        </a:stretch>
                      </p:blipFill>
                      <p:spPr bwMode="auto">
                        <a:xfrm>
                          <a:off x="2283" y="2202"/>
                          <a:ext cx="1483" cy="413"/>
                        </a:xfrm>
                        <a:prstGeom prst="rect">
                          <a:avLst/>
                        </a:prstGeom>
                        <a:solidFill>
                          <a:srgbClr val="92D050"/>
                        </a:solidFill>
                        <a:ln>
                          <a:noFill/>
                        </a:ln>
                        <a:effectLst/>
                      </p:spPr>
                    </p:pic>
                  </p:oleObj>
                </mc:Fallback>
              </mc:AlternateContent>
            </a:graphicData>
          </a:graphic>
        </p:graphicFrame>
        <p:graphicFrame>
          <p:nvGraphicFramePr>
            <p:cNvPr id="17" name="Object 16">
              <a:extLst>
                <a:ext uri="{FF2B5EF4-FFF2-40B4-BE49-F238E27FC236}">
                  <a16:creationId xmlns:a16="http://schemas.microsoft.com/office/drawing/2014/main" id="{2FFD20A3-3552-4BF7-9DF9-26B88BC3C065}"/>
                </a:ext>
              </a:extLst>
            </p:cNvPr>
            <p:cNvGraphicFramePr>
              <a:graphicFrameLocks noChangeAspect="1"/>
            </p:cNvGraphicFramePr>
            <p:nvPr/>
          </p:nvGraphicFramePr>
          <p:xfrm>
            <a:off x="3334" y="2544"/>
            <a:ext cx="218" cy="217"/>
          </p:xfrm>
          <a:graphic>
            <a:graphicData uri="http://schemas.openxmlformats.org/presentationml/2006/ole">
              <mc:AlternateContent xmlns:mc="http://schemas.openxmlformats.org/markup-compatibility/2006">
                <mc:Choice xmlns:v="urn:schemas-microsoft-com:vml" Requires="v">
                  <p:oleObj name="Equation" r:id="rId18" imgW="126720" imgH="126720" progId="Equation.DSMT4">
                    <p:embed/>
                  </p:oleObj>
                </mc:Choice>
                <mc:Fallback>
                  <p:oleObj name="Equation" r:id="rId18" imgW="126720" imgH="126720" progId="Equation.DSMT4">
                    <p:embed/>
                    <p:pic>
                      <p:nvPicPr>
                        <p:cNvPr id="17" name="Object 16">
                          <a:extLst>
                            <a:ext uri="{FF2B5EF4-FFF2-40B4-BE49-F238E27FC236}">
                              <a16:creationId xmlns:a16="http://schemas.microsoft.com/office/drawing/2014/main" id="{2FFD20A3-3552-4BF7-9DF9-26B88BC3C06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34" y="2544"/>
                          <a:ext cx="218" cy="217"/>
                        </a:xfrm>
                        <a:prstGeom prst="rect">
                          <a:avLst/>
                        </a:prstGeom>
                        <a:solidFill>
                          <a:srgbClr val="92D050"/>
                        </a:solidFill>
                        <a:ln>
                          <a:noFill/>
                        </a:ln>
                        <a:effectLst/>
                      </p:spPr>
                    </p:pic>
                  </p:oleObj>
                </mc:Fallback>
              </mc:AlternateContent>
            </a:graphicData>
          </a:graphic>
        </p:graphicFrame>
      </p:grpSp>
      <p:graphicFrame>
        <p:nvGraphicFramePr>
          <p:cNvPr id="18" name="Object 17">
            <a:extLst>
              <a:ext uri="{FF2B5EF4-FFF2-40B4-BE49-F238E27FC236}">
                <a16:creationId xmlns:a16="http://schemas.microsoft.com/office/drawing/2014/main" id="{DD19B86E-BEB3-4324-894E-F93E6BD980B9}"/>
              </a:ext>
            </a:extLst>
          </p:cNvPr>
          <p:cNvGraphicFramePr>
            <a:graphicFrameLocks noChangeAspect="1"/>
          </p:cNvGraphicFramePr>
          <p:nvPr/>
        </p:nvGraphicFramePr>
        <p:xfrm>
          <a:off x="7297738" y="3703638"/>
          <a:ext cx="1419225" cy="655637"/>
        </p:xfrm>
        <a:graphic>
          <a:graphicData uri="http://schemas.openxmlformats.org/presentationml/2006/ole">
            <mc:AlternateContent xmlns:mc="http://schemas.openxmlformats.org/markup-compatibility/2006">
              <mc:Choice xmlns:v="urn:schemas-microsoft-com:vml" Requires="v">
                <p:oleObj name="Equation" r:id="rId20" imgW="520560" imgH="241200" progId="Equation.DSMT4">
                  <p:embed/>
                </p:oleObj>
              </mc:Choice>
              <mc:Fallback>
                <p:oleObj name="Equation" r:id="rId20" imgW="520560" imgH="241200" progId="Equation.DSMT4">
                  <p:embed/>
                  <p:pic>
                    <p:nvPicPr>
                      <p:cNvPr id="18" name="Object 17">
                        <a:extLst>
                          <a:ext uri="{FF2B5EF4-FFF2-40B4-BE49-F238E27FC236}">
                            <a16:creationId xmlns:a16="http://schemas.microsoft.com/office/drawing/2014/main" id="{DD19B86E-BEB3-4324-894E-F93E6BD980B9}"/>
                          </a:ext>
                        </a:extLst>
                      </p:cNvPr>
                      <p:cNvPicPr>
                        <a:picLocks noChangeAspect="1" noChangeArrowheads="1"/>
                      </p:cNvPicPr>
                      <p:nvPr/>
                    </p:nvPicPr>
                    <p:blipFill>
                      <a:blip r:embed="rId21"/>
                      <a:srcRect/>
                      <a:stretch>
                        <a:fillRect/>
                      </a:stretch>
                    </p:blipFill>
                    <p:spPr bwMode="auto">
                      <a:xfrm>
                        <a:off x="7297738" y="3703638"/>
                        <a:ext cx="1419225" cy="6556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8">
            <a:extLst>
              <a:ext uri="{FF2B5EF4-FFF2-40B4-BE49-F238E27FC236}">
                <a16:creationId xmlns:a16="http://schemas.microsoft.com/office/drawing/2014/main" id="{C07C2BF7-F34E-49C9-B84D-6C79C01E5C92}"/>
              </a:ext>
            </a:extLst>
          </p:cNvPr>
          <p:cNvSpPr txBox="1">
            <a:spLocks noChangeArrowheads="1"/>
          </p:cNvSpPr>
          <p:nvPr/>
        </p:nvSpPr>
        <p:spPr bwMode="auto">
          <a:xfrm>
            <a:off x="457200" y="4803270"/>
            <a:ext cx="30684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不可逆绝热过程</a:t>
            </a:r>
          </a:p>
        </p:txBody>
      </p:sp>
      <p:graphicFrame>
        <p:nvGraphicFramePr>
          <p:cNvPr id="20" name="Object 19">
            <a:extLst>
              <a:ext uri="{FF2B5EF4-FFF2-40B4-BE49-F238E27FC236}">
                <a16:creationId xmlns:a16="http://schemas.microsoft.com/office/drawing/2014/main" id="{B42E429D-D71C-457E-8752-6E7A44717894}"/>
              </a:ext>
            </a:extLst>
          </p:cNvPr>
          <p:cNvGraphicFramePr>
            <a:graphicFrameLocks noChangeAspect="1"/>
          </p:cNvGraphicFramePr>
          <p:nvPr/>
        </p:nvGraphicFramePr>
        <p:xfrm>
          <a:off x="3632200" y="4853563"/>
          <a:ext cx="1244600" cy="484188"/>
        </p:xfrm>
        <a:graphic>
          <a:graphicData uri="http://schemas.openxmlformats.org/presentationml/2006/ole">
            <mc:AlternateContent xmlns:mc="http://schemas.openxmlformats.org/markup-compatibility/2006">
              <mc:Choice xmlns:v="urn:schemas-microsoft-com:vml" Requires="v">
                <p:oleObj name="Equation" r:id="rId22" imgW="457200" imgH="177480" progId="Equation.DSMT4">
                  <p:embed/>
                </p:oleObj>
              </mc:Choice>
              <mc:Fallback>
                <p:oleObj name="Equation" r:id="rId22" imgW="457200" imgH="177480" progId="Equation.DSMT4">
                  <p:embed/>
                  <p:pic>
                    <p:nvPicPr>
                      <p:cNvPr id="20" name="Object 19">
                        <a:extLst>
                          <a:ext uri="{FF2B5EF4-FFF2-40B4-BE49-F238E27FC236}">
                            <a16:creationId xmlns:a16="http://schemas.microsoft.com/office/drawing/2014/main" id="{B42E429D-D71C-457E-8752-6E7A447178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32200" y="4853563"/>
                        <a:ext cx="1244600" cy="484188"/>
                      </a:xfrm>
                      <a:prstGeom prst="rect">
                        <a:avLst/>
                      </a:prstGeom>
                      <a:solidFill>
                        <a:srgbClr val="92D050"/>
                      </a:solidFill>
                      <a:ln>
                        <a:noFill/>
                      </a:ln>
                      <a:effectLst/>
                    </p:spPr>
                  </p:pic>
                </p:oleObj>
              </mc:Fallback>
            </mc:AlternateContent>
          </a:graphicData>
        </a:graphic>
      </p:graphicFrame>
      <p:graphicFrame>
        <p:nvGraphicFramePr>
          <p:cNvPr id="21" name="Object 20">
            <a:extLst>
              <a:ext uri="{FF2B5EF4-FFF2-40B4-BE49-F238E27FC236}">
                <a16:creationId xmlns:a16="http://schemas.microsoft.com/office/drawing/2014/main" id="{68F976B3-3392-4533-AA02-636349A388A5}"/>
              </a:ext>
            </a:extLst>
          </p:cNvPr>
          <p:cNvGraphicFramePr>
            <a:graphicFrameLocks noChangeAspect="1"/>
          </p:cNvGraphicFramePr>
          <p:nvPr/>
        </p:nvGraphicFramePr>
        <p:xfrm>
          <a:off x="5392738" y="4768850"/>
          <a:ext cx="1419225" cy="654050"/>
        </p:xfrm>
        <a:graphic>
          <a:graphicData uri="http://schemas.openxmlformats.org/presentationml/2006/ole">
            <mc:AlternateContent xmlns:mc="http://schemas.openxmlformats.org/markup-compatibility/2006">
              <mc:Choice xmlns:v="urn:schemas-microsoft-com:vml" Requires="v">
                <p:oleObj name="Equation" r:id="rId24" imgW="520560" imgH="241200" progId="Equation.DSMT4">
                  <p:embed/>
                </p:oleObj>
              </mc:Choice>
              <mc:Fallback>
                <p:oleObj name="Equation" r:id="rId24" imgW="520560" imgH="241200" progId="Equation.DSMT4">
                  <p:embed/>
                  <p:pic>
                    <p:nvPicPr>
                      <p:cNvPr id="21" name="Object 20">
                        <a:extLst>
                          <a:ext uri="{FF2B5EF4-FFF2-40B4-BE49-F238E27FC236}">
                            <a16:creationId xmlns:a16="http://schemas.microsoft.com/office/drawing/2014/main" id="{68F976B3-3392-4533-AA02-636349A388A5}"/>
                          </a:ext>
                        </a:extLst>
                      </p:cNvPr>
                      <p:cNvPicPr>
                        <a:picLocks noChangeAspect="1" noChangeArrowheads="1"/>
                      </p:cNvPicPr>
                      <p:nvPr/>
                    </p:nvPicPr>
                    <p:blipFill>
                      <a:blip r:embed="rId25"/>
                      <a:srcRect/>
                      <a:stretch>
                        <a:fillRect/>
                      </a:stretch>
                    </p:blipFill>
                    <p:spPr bwMode="auto">
                      <a:xfrm>
                        <a:off x="5392738" y="4768850"/>
                        <a:ext cx="1419225" cy="6540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1">
            <a:extLst>
              <a:ext uri="{FF2B5EF4-FFF2-40B4-BE49-F238E27FC236}">
                <a16:creationId xmlns:a16="http://schemas.microsoft.com/office/drawing/2014/main" id="{3DBE2B7E-F5D9-4E0A-83EB-0F78D5AD3FC3}"/>
              </a:ext>
            </a:extLst>
          </p:cNvPr>
          <p:cNvGraphicFramePr>
            <a:graphicFrameLocks noChangeAspect="1"/>
          </p:cNvGraphicFramePr>
          <p:nvPr/>
        </p:nvGraphicFramePr>
        <p:xfrm>
          <a:off x="7297738" y="4767263"/>
          <a:ext cx="1419225" cy="655637"/>
        </p:xfrm>
        <a:graphic>
          <a:graphicData uri="http://schemas.openxmlformats.org/presentationml/2006/ole">
            <mc:AlternateContent xmlns:mc="http://schemas.openxmlformats.org/markup-compatibility/2006">
              <mc:Choice xmlns:v="urn:schemas-microsoft-com:vml" Requires="v">
                <p:oleObj name="Equation" r:id="rId26" imgW="520560" imgH="241200" progId="Equation.DSMT4">
                  <p:embed/>
                </p:oleObj>
              </mc:Choice>
              <mc:Fallback>
                <p:oleObj name="Equation" r:id="rId26" imgW="520560" imgH="241200" progId="Equation.DSMT4">
                  <p:embed/>
                  <p:pic>
                    <p:nvPicPr>
                      <p:cNvPr id="22" name="Object 21">
                        <a:extLst>
                          <a:ext uri="{FF2B5EF4-FFF2-40B4-BE49-F238E27FC236}">
                            <a16:creationId xmlns:a16="http://schemas.microsoft.com/office/drawing/2014/main" id="{3DBE2B7E-F5D9-4E0A-83EB-0F78D5AD3FC3}"/>
                          </a:ext>
                        </a:extLst>
                      </p:cNvPr>
                      <p:cNvPicPr>
                        <a:picLocks noChangeAspect="1" noChangeArrowheads="1"/>
                      </p:cNvPicPr>
                      <p:nvPr/>
                    </p:nvPicPr>
                    <p:blipFill>
                      <a:blip r:embed="rId27"/>
                      <a:srcRect/>
                      <a:stretch>
                        <a:fillRect/>
                      </a:stretch>
                    </p:blipFill>
                    <p:spPr bwMode="auto">
                      <a:xfrm>
                        <a:off x="7297738" y="4767263"/>
                        <a:ext cx="1419225" cy="6556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22">
            <a:extLst>
              <a:ext uri="{FF2B5EF4-FFF2-40B4-BE49-F238E27FC236}">
                <a16:creationId xmlns:a16="http://schemas.microsoft.com/office/drawing/2014/main" id="{D028B07A-9E8F-4D43-9541-74F05F0BDBA9}"/>
              </a:ext>
            </a:extLst>
          </p:cNvPr>
          <p:cNvSpPr txBox="1">
            <a:spLocks noChangeArrowheads="1"/>
          </p:cNvSpPr>
          <p:nvPr/>
        </p:nvSpPr>
        <p:spPr bwMode="auto">
          <a:xfrm>
            <a:off x="457200" y="5750431"/>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可逆绝热过程</a:t>
            </a:r>
          </a:p>
        </p:txBody>
      </p:sp>
      <p:graphicFrame>
        <p:nvGraphicFramePr>
          <p:cNvPr id="24" name="Object 23">
            <a:extLst>
              <a:ext uri="{FF2B5EF4-FFF2-40B4-BE49-F238E27FC236}">
                <a16:creationId xmlns:a16="http://schemas.microsoft.com/office/drawing/2014/main" id="{D39B91AF-69FA-4BA2-BF22-8213E3480E86}"/>
              </a:ext>
            </a:extLst>
          </p:cNvPr>
          <p:cNvGraphicFramePr>
            <a:graphicFrameLocks noChangeAspect="1"/>
          </p:cNvGraphicFramePr>
          <p:nvPr/>
        </p:nvGraphicFramePr>
        <p:xfrm>
          <a:off x="3632200" y="5800725"/>
          <a:ext cx="1244600" cy="484187"/>
        </p:xfrm>
        <a:graphic>
          <a:graphicData uri="http://schemas.openxmlformats.org/presentationml/2006/ole">
            <mc:AlternateContent xmlns:mc="http://schemas.openxmlformats.org/markup-compatibility/2006">
              <mc:Choice xmlns:v="urn:schemas-microsoft-com:vml" Requires="v">
                <p:oleObj name="Equation" r:id="rId28" imgW="457200" imgH="177480" progId="Equation.DSMT4">
                  <p:embed/>
                </p:oleObj>
              </mc:Choice>
              <mc:Fallback>
                <p:oleObj name="Equation" r:id="rId28" imgW="457200" imgH="177480" progId="Equation.DSMT4">
                  <p:embed/>
                  <p:pic>
                    <p:nvPicPr>
                      <p:cNvPr id="24" name="Object 23">
                        <a:extLst>
                          <a:ext uri="{FF2B5EF4-FFF2-40B4-BE49-F238E27FC236}">
                            <a16:creationId xmlns:a16="http://schemas.microsoft.com/office/drawing/2014/main" id="{D39B91AF-69FA-4BA2-BF22-8213E3480E8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32200" y="5800725"/>
                        <a:ext cx="1244600" cy="484187"/>
                      </a:xfrm>
                      <a:prstGeom prst="rect">
                        <a:avLst/>
                      </a:prstGeom>
                      <a:solidFill>
                        <a:srgbClr val="92D050"/>
                      </a:solidFill>
                      <a:ln>
                        <a:noFill/>
                      </a:ln>
                      <a:effectLst/>
                    </p:spPr>
                  </p:pic>
                </p:oleObj>
              </mc:Fallback>
            </mc:AlternateContent>
          </a:graphicData>
        </a:graphic>
      </p:graphicFrame>
      <p:graphicFrame>
        <p:nvGraphicFramePr>
          <p:cNvPr id="25" name="Object 24">
            <a:extLst>
              <a:ext uri="{FF2B5EF4-FFF2-40B4-BE49-F238E27FC236}">
                <a16:creationId xmlns:a16="http://schemas.microsoft.com/office/drawing/2014/main" id="{7FDE9994-C07D-47FC-BD93-4D018C4461F7}"/>
              </a:ext>
            </a:extLst>
          </p:cNvPr>
          <p:cNvGraphicFramePr>
            <a:graphicFrameLocks noChangeAspect="1"/>
          </p:cNvGraphicFramePr>
          <p:nvPr/>
        </p:nvGraphicFramePr>
        <p:xfrm>
          <a:off x="5392738" y="5715000"/>
          <a:ext cx="1419225" cy="655638"/>
        </p:xfrm>
        <a:graphic>
          <a:graphicData uri="http://schemas.openxmlformats.org/presentationml/2006/ole">
            <mc:AlternateContent xmlns:mc="http://schemas.openxmlformats.org/markup-compatibility/2006">
              <mc:Choice xmlns:v="urn:schemas-microsoft-com:vml" Requires="v">
                <p:oleObj name="Equation" r:id="rId30" imgW="520560" imgH="241200" progId="Equation.DSMT4">
                  <p:embed/>
                </p:oleObj>
              </mc:Choice>
              <mc:Fallback>
                <p:oleObj name="Equation" r:id="rId30" imgW="520560" imgH="241200" progId="Equation.DSMT4">
                  <p:embed/>
                  <p:pic>
                    <p:nvPicPr>
                      <p:cNvPr id="25" name="Object 24">
                        <a:extLst>
                          <a:ext uri="{FF2B5EF4-FFF2-40B4-BE49-F238E27FC236}">
                            <a16:creationId xmlns:a16="http://schemas.microsoft.com/office/drawing/2014/main" id="{7FDE9994-C07D-47FC-BD93-4D018C4461F7}"/>
                          </a:ext>
                        </a:extLst>
                      </p:cNvPr>
                      <p:cNvPicPr>
                        <a:picLocks noChangeAspect="1" noChangeArrowheads="1"/>
                      </p:cNvPicPr>
                      <p:nvPr/>
                    </p:nvPicPr>
                    <p:blipFill>
                      <a:blip r:embed="rId31"/>
                      <a:srcRect/>
                      <a:stretch>
                        <a:fillRect/>
                      </a:stretch>
                    </p:blipFill>
                    <p:spPr bwMode="auto">
                      <a:xfrm>
                        <a:off x="5392738" y="5715000"/>
                        <a:ext cx="1419225" cy="6556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a:extLst>
              <a:ext uri="{FF2B5EF4-FFF2-40B4-BE49-F238E27FC236}">
                <a16:creationId xmlns:a16="http://schemas.microsoft.com/office/drawing/2014/main" id="{3F11E28E-78E0-4FAA-8397-FFA965DE5B97}"/>
              </a:ext>
            </a:extLst>
          </p:cNvPr>
          <p:cNvGraphicFramePr>
            <a:graphicFrameLocks noChangeAspect="1"/>
          </p:cNvGraphicFramePr>
          <p:nvPr/>
        </p:nvGraphicFramePr>
        <p:xfrm>
          <a:off x="7297738" y="5715000"/>
          <a:ext cx="1419225" cy="655638"/>
        </p:xfrm>
        <a:graphic>
          <a:graphicData uri="http://schemas.openxmlformats.org/presentationml/2006/ole">
            <mc:AlternateContent xmlns:mc="http://schemas.openxmlformats.org/markup-compatibility/2006">
              <mc:Choice xmlns:v="urn:schemas-microsoft-com:vml" Requires="v">
                <p:oleObj name="Equation" r:id="rId32" imgW="520560" imgH="241200" progId="Equation.DSMT4">
                  <p:embed/>
                </p:oleObj>
              </mc:Choice>
              <mc:Fallback>
                <p:oleObj name="Equation" r:id="rId32" imgW="520560" imgH="241200" progId="Equation.DSMT4">
                  <p:embed/>
                  <p:pic>
                    <p:nvPicPr>
                      <p:cNvPr id="26" name="Object 25">
                        <a:extLst>
                          <a:ext uri="{FF2B5EF4-FFF2-40B4-BE49-F238E27FC236}">
                            <a16:creationId xmlns:a16="http://schemas.microsoft.com/office/drawing/2014/main" id="{3F11E28E-78E0-4FAA-8397-FFA965DE5B97}"/>
                          </a:ext>
                        </a:extLst>
                      </p:cNvPr>
                      <p:cNvPicPr>
                        <a:picLocks noChangeAspect="1" noChangeArrowheads="1"/>
                      </p:cNvPicPr>
                      <p:nvPr/>
                    </p:nvPicPr>
                    <p:blipFill>
                      <a:blip r:embed="rId33"/>
                      <a:srcRect/>
                      <a:stretch>
                        <a:fillRect/>
                      </a:stretch>
                    </p:blipFill>
                    <p:spPr bwMode="auto">
                      <a:xfrm>
                        <a:off x="7297738" y="5715000"/>
                        <a:ext cx="1419225" cy="655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 name="Group 26">
            <a:extLst>
              <a:ext uri="{FF2B5EF4-FFF2-40B4-BE49-F238E27FC236}">
                <a16:creationId xmlns:a16="http://schemas.microsoft.com/office/drawing/2014/main" id="{0B099DC8-90DA-40B4-BC17-0C88EA137D54}"/>
              </a:ext>
            </a:extLst>
          </p:cNvPr>
          <p:cNvGrpSpPr>
            <a:grpSpLocks/>
          </p:cNvGrpSpPr>
          <p:nvPr/>
        </p:nvGrpSpPr>
        <p:grpSpPr bwMode="auto">
          <a:xfrm>
            <a:off x="7239000" y="1684337"/>
            <a:ext cx="1600200" cy="541119"/>
            <a:chOff x="4560" y="816"/>
            <a:chExt cx="1008" cy="432"/>
          </a:xfrm>
        </p:grpSpPr>
        <p:sp>
          <p:nvSpPr>
            <p:cNvPr id="28" name="Rectangle 27">
              <a:extLst>
                <a:ext uri="{FF2B5EF4-FFF2-40B4-BE49-F238E27FC236}">
                  <a16:creationId xmlns:a16="http://schemas.microsoft.com/office/drawing/2014/main" id="{A603A472-7C2D-4536-803C-28498372918A}"/>
                </a:ext>
              </a:extLst>
            </p:cNvPr>
            <p:cNvSpPr>
              <a:spLocks noChangeArrowheads="1"/>
            </p:cNvSpPr>
            <p:nvPr/>
          </p:nvSpPr>
          <p:spPr bwMode="auto">
            <a:xfrm>
              <a:off x="4588" y="816"/>
              <a:ext cx="89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不易求</a:t>
              </a:r>
            </a:p>
          </p:txBody>
        </p:sp>
        <p:sp>
          <p:nvSpPr>
            <p:cNvPr id="29" name="AutoShape 28">
              <a:extLst>
                <a:ext uri="{FF2B5EF4-FFF2-40B4-BE49-F238E27FC236}">
                  <a16:creationId xmlns:a16="http://schemas.microsoft.com/office/drawing/2014/main" id="{C2FB0B05-111F-472A-8CEE-3E024AA025BA}"/>
                </a:ext>
              </a:extLst>
            </p:cNvPr>
            <p:cNvSpPr>
              <a:spLocks noChangeArrowheads="1"/>
            </p:cNvSpPr>
            <p:nvPr/>
          </p:nvSpPr>
          <p:spPr bwMode="auto">
            <a:xfrm>
              <a:off x="4560" y="816"/>
              <a:ext cx="1008" cy="432"/>
            </a:xfrm>
            <a:prstGeom prst="wedgeRoundRectCallout">
              <a:avLst>
                <a:gd name="adj1" fmla="val -18351"/>
                <a:gd name="adj2" fmla="val 121036"/>
                <a:gd name="adj3" fmla="val 16667"/>
              </a:avLst>
            </a:prstGeom>
            <a:noFill/>
            <a:ln w="381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750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0-#ppt_w/2"/>
                                          </p:val>
                                        </p:tav>
                                        <p:tav tm="100000">
                                          <p:val>
                                            <p:strVal val="#ppt_x"/>
                                          </p:val>
                                        </p:tav>
                                      </p:tavLst>
                                    </p:anim>
                                    <p:anim calcmode="lin" valueType="num">
                                      <p:cBhvr additive="base">
                                        <p:cTn id="7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4" grpId="0" autoUpdateAnimBg="0"/>
      <p:bldP spid="19" grpId="0" autoUpdateAnimBg="0"/>
      <p:bldP spid="23"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a:extLst>
              <a:ext uri="{FF2B5EF4-FFF2-40B4-BE49-F238E27FC236}">
                <a16:creationId xmlns:a16="http://schemas.microsoft.com/office/drawing/2014/main" id="{3213B214-AFC1-4544-92BF-8A738AFC5F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399" y="2164431"/>
            <a:ext cx="2078194" cy="2156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F2C8D1E-0EFA-407E-A21C-62FC1E071AF9}"/>
              </a:ext>
            </a:extLst>
          </p:cNvPr>
          <p:cNvSpPr txBox="1">
            <a:spLocks noChangeArrowheads="1"/>
          </p:cNvSpPr>
          <p:nvPr/>
        </p:nvSpPr>
        <p:spPr>
          <a:xfrm>
            <a:off x="152400" y="839714"/>
            <a:ext cx="8870950" cy="5318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熵变的计算方法</a:t>
            </a:r>
          </a:p>
        </p:txBody>
      </p:sp>
      <p:sp>
        <p:nvSpPr>
          <p:cNvPr id="3" name="Text Box 3">
            <a:extLst>
              <a:ext uri="{FF2B5EF4-FFF2-40B4-BE49-F238E27FC236}">
                <a16:creationId xmlns:a16="http://schemas.microsoft.com/office/drawing/2014/main" id="{EA3235C0-6EFB-4C79-BECF-4E37DEA012FB}"/>
              </a:ext>
            </a:extLst>
          </p:cNvPr>
          <p:cNvSpPr txBox="1">
            <a:spLocks noChangeArrowheads="1"/>
          </p:cNvSpPr>
          <p:nvPr/>
        </p:nvSpPr>
        <p:spPr bwMode="auto">
          <a:xfrm>
            <a:off x="381000" y="2286000"/>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p>
        </p:txBody>
      </p:sp>
      <p:graphicFrame>
        <p:nvGraphicFramePr>
          <p:cNvPr id="4" name="Object 4">
            <a:extLst>
              <a:ext uri="{FF2B5EF4-FFF2-40B4-BE49-F238E27FC236}">
                <a16:creationId xmlns:a16="http://schemas.microsoft.com/office/drawing/2014/main" id="{34FBE9C9-D526-40B4-BCF4-299C7057E1BA}"/>
              </a:ext>
            </a:extLst>
          </p:cNvPr>
          <p:cNvGraphicFramePr>
            <a:graphicFrameLocks noChangeAspect="1"/>
          </p:cNvGraphicFramePr>
          <p:nvPr/>
        </p:nvGraphicFramePr>
        <p:xfrm>
          <a:off x="2586038" y="1435100"/>
          <a:ext cx="3884613" cy="1079500"/>
        </p:xfrm>
        <a:graphic>
          <a:graphicData uri="http://schemas.openxmlformats.org/presentationml/2006/ole">
            <mc:AlternateContent xmlns:mc="http://schemas.openxmlformats.org/markup-compatibility/2006">
              <mc:Choice xmlns:v="urn:schemas-microsoft-com:vml" Requires="v">
                <p:oleObj name="Equation" r:id="rId3" imgW="1549080" imgH="431640" progId="Equation.DSMT4">
                  <p:embed/>
                </p:oleObj>
              </mc:Choice>
              <mc:Fallback>
                <p:oleObj name="Equation" r:id="rId3" imgW="1549080" imgH="431640" progId="Equation.DSMT4">
                  <p:embed/>
                  <p:pic>
                    <p:nvPicPr>
                      <p:cNvPr id="4" name="Object 4">
                        <a:extLst>
                          <a:ext uri="{FF2B5EF4-FFF2-40B4-BE49-F238E27FC236}">
                            <a16:creationId xmlns:a16="http://schemas.microsoft.com/office/drawing/2014/main" id="{34FBE9C9-D526-40B4-BCF4-299C7057E1BA}"/>
                          </a:ext>
                        </a:extLst>
                      </p:cNvPr>
                      <p:cNvPicPr>
                        <a:picLocks noChangeAspect="1" noChangeArrowheads="1"/>
                      </p:cNvPicPr>
                      <p:nvPr/>
                    </p:nvPicPr>
                    <p:blipFill>
                      <a:blip r:embed="rId4"/>
                      <a:srcRect/>
                      <a:stretch>
                        <a:fillRect/>
                      </a:stretch>
                    </p:blipFill>
                    <p:spPr bwMode="auto">
                      <a:xfrm>
                        <a:off x="2586038" y="1435100"/>
                        <a:ext cx="3884613" cy="10795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4E455492-282E-4207-8EE5-3187CA5828CB}"/>
              </a:ext>
            </a:extLst>
          </p:cNvPr>
          <p:cNvSpPr txBox="1">
            <a:spLocks noChangeArrowheads="1"/>
          </p:cNvSpPr>
          <p:nvPr/>
        </p:nvSpPr>
        <p:spPr bwMode="auto">
          <a:xfrm>
            <a:off x="6972302" y="1263651"/>
            <a:ext cx="6858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仅可逆过程适用</a:t>
            </a:r>
          </a:p>
        </p:txBody>
      </p:sp>
      <p:graphicFrame>
        <p:nvGraphicFramePr>
          <p:cNvPr id="6" name="Object 6">
            <a:extLst>
              <a:ext uri="{FF2B5EF4-FFF2-40B4-BE49-F238E27FC236}">
                <a16:creationId xmlns:a16="http://schemas.microsoft.com/office/drawing/2014/main" id="{21013665-49A1-41B7-8858-19472C171A47}"/>
              </a:ext>
            </a:extLst>
          </p:cNvPr>
          <p:cNvGraphicFramePr>
            <a:graphicFrameLocks noChangeAspect="1"/>
          </p:cNvGraphicFramePr>
          <p:nvPr/>
        </p:nvGraphicFramePr>
        <p:xfrm>
          <a:off x="2586038" y="2501900"/>
          <a:ext cx="3914775" cy="1079500"/>
        </p:xfrm>
        <a:graphic>
          <a:graphicData uri="http://schemas.openxmlformats.org/presentationml/2006/ole">
            <mc:AlternateContent xmlns:mc="http://schemas.openxmlformats.org/markup-compatibility/2006">
              <mc:Choice xmlns:v="urn:schemas-microsoft-com:vml" Requires="v">
                <p:oleObj name="Equation" r:id="rId5" imgW="1600200" imgH="431640" progId="Equation.DSMT4">
                  <p:embed/>
                </p:oleObj>
              </mc:Choice>
              <mc:Fallback>
                <p:oleObj name="Equation" r:id="rId5" imgW="1600200" imgH="431640" progId="Equation.DSMT4">
                  <p:embed/>
                  <p:pic>
                    <p:nvPicPr>
                      <p:cNvPr id="6" name="Object 6">
                        <a:extLst>
                          <a:ext uri="{FF2B5EF4-FFF2-40B4-BE49-F238E27FC236}">
                            <a16:creationId xmlns:a16="http://schemas.microsoft.com/office/drawing/2014/main" id="{21013665-49A1-41B7-8858-19472C171A47}"/>
                          </a:ext>
                        </a:extLst>
                      </p:cNvPr>
                      <p:cNvPicPr>
                        <a:picLocks noChangeAspect="1" noChangeArrowheads="1"/>
                      </p:cNvPicPr>
                      <p:nvPr/>
                    </p:nvPicPr>
                    <p:blipFill>
                      <a:blip r:embed="rId6"/>
                      <a:srcRect/>
                      <a:stretch>
                        <a:fillRect/>
                      </a:stretch>
                    </p:blipFill>
                    <p:spPr bwMode="auto">
                      <a:xfrm>
                        <a:off x="2586038" y="2501900"/>
                        <a:ext cx="3914775" cy="1079500"/>
                      </a:xfrm>
                      <a:prstGeom prst="rect">
                        <a:avLst/>
                      </a:prstGeom>
                      <a:solidFill>
                        <a:srgbClr val="FFC000"/>
                      </a:solidFill>
                      <a:ln>
                        <a:noFill/>
                      </a:ln>
                      <a:effectLst/>
                    </p:spPr>
                  </p:pic>
                </p:oleObj>
              </mc:Fallback>
            </mc:AlternateContent>
          </a:graphicData>
        </a:graphic>
      </p:graphicFrame>
      <p:graphicFrame>
        <p:nvGraphicFramePr>
          <p:cNvPr id="7" name="Object 7">
            <a:extLst>
              <a:ext uri="{FF2B5EF4-FFF2-40B4-BE49-F238E27FC236}">
                <a16:creationId xmlns:a16="http://schemas.microsoft.com/office/drawing/2014/main" id="{F329900F-E375-4F2D-8009-0FD6DA2BEFB3}"/>
              </a:ext>
            </a:extLst>
          </p:cNvPr>
          <p:cNvGraphicFramePr>
            <a:graphicFrameLocks noChangeAspect="1"/>
          </p:cNvGraphicFramePr>
          <p:nvPr/>
        </p:nvGraphicFramePr>
        <p:xfrm>
          <a:off x="2586038" y="3586163"/>
          <a:ext cx="3725863" cy="1079500"/>
        </p:xfrm>
        <a:graphic>
          <a:graphicData uri="http://schemas.openxmlformats.org/presentationml/2006/ole">
            <mc:AlternateContent xmlns:mc="http://schemas.openxmlformats.org/markup-compatibility/2006">
              <mc:Choice xmlns:v="urn:schemas-microsoft-com:vml" Requires="v">
                <p:oleObj name="Equation" r:id="rId7" imgW="1498320" imgH="419040" progId="Equation.DSMT4">
                  <p:embed/>
                </p:oleObj>
              </mc:Choice>
              <mc:Fallback>
                <p:oleObj name="Equation" r:id="rId7" imgW="1498320" imgH="419040" progId="Equation.DSMT4">
                  <p:embed/>
                  <p:pic>
                    <p:nvPicPr>
                      <p:cNvPr id="7" name="Object 7">
                        <a:extLst>
                          <a:ext uri="{FF2B5EF4-FFF2-40B4-BE49-F238E27FC236}">
                            <a16:creationId xmlns:a16="http://schemas.microsoft.com/office/drawing/2014/main" id="{F329900F-E375-4F2D-8009-0FD6DA2BEFB3}"/>
                          </a:ext>
                        </a:extLst>
                      </p:cNvPr>
                      <p:cNvPicPr>
                        <a:picLocks noChangeAspect="1" noChangeArrowheads="1"/>
                      </p:cNvPicPr>
                      <p:nvPr/>
                    </p:nvPicPr>
                    <p:blipFill>
                      <a:blip r:embed="rId8"/>
                      <a:srcRect/>
                      <a:stretch>
                        <a:fillRect/>
                      </a:stretch>
                    </p:blipFill>
                    <p:spPr bwMode="auto">
                      <a:xfrm>
                        <a:off x="2586038" y="3586163"/>
                        <a:ext cx="3725863" cy="1079500"/>
                      </a:xfrm>
                      <a:prstGeom prst="rect">
                        <a:avLst/>
                      </a:prstGeom>
                      <a:solidFill>
                        <a:srgbClr val="CCFFFF"/>
                      </a:solidFill>
                      <a:ln>
                        <a:noFill/>
                      </a:ln>
                      <a:effectLst/>
                    </p:spPr>
                  </p:pic>
                </p:oleObj>
              </mc:Fallback>
            </mc:AlternateContent>
          </a:graphicData>
        </a:graphic>
      </p:graphicFrame>
      <p:sp>
        <p:nvSpPr>
          <p:cNvPr id="8" name="AutoShape 8">
            <a:extLst>
              <a:ext uri="{FF2B5EF4-FFF2-40B4-BE49-F238E27FC236}">
                <a16:creationId xmlns:a16="http://schemas.microsoft.com/office/drawing/2014/main" id="{FD7C0C6C-92E4-4B16-9B4C-1C61DA12CD65}"/>
              </a:ext>
            </a:extLst>
          </p:cNvPr>
          <p:cNvSpPr>
            <a:spLocks/>
          </p:cNvSpPr>
          <p:nvPr/>
        </p:nvSpPr>
        <p:spPr bwMode="auto">
          <a:xfrm>
            <a:off x="2286000" y="1757362"/>
            <a:ext cx="228600" cy="2590800"/>
          </a:xfrm>
          <a:prstGeom prst="leftBrace">
            <a:avLst>
              <a:gd name="adj1" fmla="val 94444"/>
              <a:gd name="adj2" fmla="val 50000"/>
            </a:avLst>
          </a:prstGeom>
          <a:noFill/>
          <a:ln w="381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 name="Group 10">
            <a:extLst>
              <a:ext uri="{FF2B5EF4-FFF2-40B4-BE49-F238E27FC236}">
                <a16:creationId xmlns:a16="http://schemas.microsoft.com/office/drawing/2014/main" id="{19D5548B-A8EB-44EC-95DC-3553388034A8}"/>
              </a:ext>
            </a:extLst>
          </p:cNvPr>
          <p:cNvGrpSpPr>
            <a:grpSpLocks/>
          </p:cNvGrpSpPr>
          <p:nvPr/>
        </p:nvGrpSpPr>
        <p:grpSpPr bwMode="auto">
          <a:xfrm>
            <a:off x="5207000" y="4676081"/>
            <a:ext cx="3055938" cy="2032001"/>
            <a:chOff x="3808" y="2832"/>
            <a:chExt cx="1925" cy="1280"/>
          </a:xfrm>
        </p:grpSpPr>
        <p:sp>
          <p:nvSpPr>
            <p:cNvPr id="11" name="Line 11">
              <a:extLst>
                <a:ext uri="{FF2B5EF4-FFF2-40B4-BE49-F238E27FC236}">
                  <a16:creationId xmlns:a16="http://schemas.microsoft.com/office/drawing/2014/main" id="{53081BE9-5D8C-4172-AE14-623AAA855581}"/>
                </a:ext>
              </a:extLst>
            </p:cNvPr>
            <p:cNvSpPr>
              <a:spLocks noChangeShapeType="1"/>
            </p:cNvSpPr>
            <p:nvPr/>
          </p:nvSpPr>
          <p:spPr bwMode="auto">
            <a:xfrm>
              <a:off x="4128" y="3984"/>
              <a:ext cx="1392"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2">
              <a:extLst>
                <a:ext uri="{FF2B5EF4-FFF2-40B4-BE49-F238E27FC236}">
                  <a16:creationId xmlns:a16="http://schemas.microsoft.com/office/drawing/2014/main" id="{6A092957-039A-4C6A-8837-3F3CCB25E37A}"/>
                </a:ext>
              </a:extLst>
            </p:cNvPr>
            <p:cNvSpPr>
              <a:spLocks noChangeShapeType="1"/>
            </p:cNvSpPr>
            <p:nvPr/>
          </p:nvSpPr>
          <p:spPr bwMode="auto">
            <a:xfrm flipV="1">
              <a:off x="4128" y="2928"/>
              <a:ext cx="0" cy="1056"/>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3">
              <a:extLst>
                <a:ext uri="{FF2B5EF4-FFF2-40B4-BE49-F238E27FC236}">
                  <a16:creationId xmlns:a16="http://schemas.microsoft.com/office/drawing/2014/main" id="{DCDBB5F5-6BE8-465E-8C19-A116EC5EE66C}"/>
                </a:ext>
              </a:extLst>
            </p:cNvPr>
            <p:cNvSpPr>
              <a:spLocks noChangeArrowheads="1"/>
            </p:cNvSpPr>
            <p:nvPr/>
          </p:nvSpPr>
          <p:spPr bwMode="auto">
            <a:xfrm>
              <a:off x="3808" y="2832"/>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4" name="Rectangle 14">
              <a:extLst>
                <a:ext uri="{FF2B5EF4-FFF2-40B4-BE49-F238E27FC236}">
                  <a16:creationId xmlns:a16="http://schemas.microsoft.com/office/drawing/2014/main" id="{1B094494-DB5B-478E-8907-384FCD704872}"/>
                </a:ext>
              </a:extLst>
            </p:cNvPr>
            <p:cNvSpPr>
              <a:spLocks noChangeArrowheads="1"/>
            </p:cNvSpPr>
            <p:nvPr/>
          </p:nvSpPr>
          <p:spPr bwMode="auto">
            <a:xfrm>
              <a:off x="5516" y="3744"/>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grpSp>
        <p:nvGrpSpPr>
          <p:cNvPr id="15" name="Group 15">
            <a:extLst>
              <a:ext uri="{FF2B5EF4-FFF2-40B4-BE49-F238E27FC236}">
                <a16:creationId xmlns:a16="http://schemas.microsoft.com/office/drawing/2014/main" id="{018AA086-10BC-47DC-B9D9-D4B7E3A95B9F}"/>
              </a:ext>
            </a:extLst>
          </p:cNvPr>
          <p:cNvGrpSpPr>
            <a:grpSpLocks/>
          </p:cNvGrpSpPr>
          <p:nvPr/>
        </p:nvGrpSpPr>
        <p:grpSpPr bwMode="auto">
          <a:xfrm>
            <a:off x="6040439" y="4523681"/>
            <a:ext cx="1970088" cy="1955801"/>
            <a:chOff x="4333" y="2736"/>
            <a:chExt cx="1241" cy="1232"/>
          </a:xfrm>
        </p:grpSpPr>
        <p:sp>
          <p:nvSpPr>
            <p:cNvPr id="16" name="Freeform 16">
              <a:extLst>
                <a:ext uri="{FF2B5EF4-FFF2-40B4-BE49-F238E27FC236}">
                  <a16:creationId xmlns:a16="http://schemas.microsoft.com/office/drawing/2014/main" id="{FB7D1E31-260D-422F-9798-F989296D8FFB}"/>
                </a:ext>
              </a:extLst>
            </p:cNvPr>
            <p:cNvSpPr>
              <a:spLocks/>
            </p:cNvSpPr>
            <p:nvPr/>
          </p:nvSpPr>
          <p:spPr bwMode="auto">
            <a:xfrm>
              <a:off x="4608" y="3024"/>
              <a:ext cx="624" cy="672"/>
            </a:xfrm>
            <a:custGeom>
              <a:avLst/>
              <a:gdLst>
                <a:gd name="T0" fmla="*/ 0 w 624"/>
                <a:gd name="T1" fmla="*/ 672 h 672"/>
                <a:gd name="T2" fmla="*/ 480 w 624"/>
                <a:gd name="T3" fmla="*/ 384 h 672"/>
                <a:gd name="T4" fmla="*/ 624 w 624"/>
                <a:gd name="T5" fmla="*/ 0 h 672"/>
              </a:gdLst>
              <a:ahLst/>
              <a:cxnLst>
                <a:cxn ang="0">
                  <a:pos x="T0" y="T1"/>
                </a:cxn>
                <a:cxn ang="0">
                  <a:pos x="T2" y="T3"/>
                </a:cxn>
                <a:cxn ang="0">
                  <a:pos x="T4" y="T5"/>
                </a:cxn>
              </a:cxnLst>
              <a:rect l="0" t="0" r="r" b="b"/>
              <a:pathLst>
                <a:path w="624" h="672">
                  <a:moveTo>
                    <a:pt x="0" y="672"/>
                  </a:moveTo>
                  <a:cubicBezTo>
                    <a:pt x="188" y="584"/>
                    <a:pt x="376" y="496"/>
                    <a:pt x="480" y="384"/>
                  </a:cubicBezTo>
                  <a:cubicBezTo>
                    <a:pt x="584" y="272"/>
                    <a:pt x="604" y="136"/>
                    <a:pt x="624" y="0"/>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7">
              <a:extLst>
                <a:ext uri="{FF2B5EF4-FFF2-40B4-BE49-F238E27FC236}">
                  <a16:creationId xmlns:a16="http://schemas.microsoft.com/office/drawing/2014/main" id="{5622FF3E-3194-4D47-BA1E-659801BBC1F0}"/>
                </a:ext>
              </a:extLst>
            </p:cNvPr>
            <p:cNvSpPr>
              <a:spLocks noChangeArrowheads="1"/>
            </p:cNvSpPr>
            <p:nvPr/>
          </p:nvSpPr>
          <p:spPr bwMode="auto">
            <a:xfrm>
              <a:off x="4333" y="3600"/>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8" name="Rectangle 18">
              <a:extLst>
                <a:ext uri="{FF2B5EF4-FFF2-40B4-BE49-F238E27FC236}">
                  <a16:creationId xmlns:a16="http://schemas.microsoft.com/office/drawing/2014/main" id="{27A5BC97-FD69-444B-92A7-924ECC70958A}"/>
                </a:ext>
              </a:extLst>
            </p:cNvPr>
            <p:cNvSpPr>
              <a:spLocks noChangeArrowheads="1"/>
            </p:cNvSpPr>
            <p:nvPr/>
          </p:nvSpPr>
          <p:spPr bwMode="auto">
            <a:xfrm>
              <a:off x="5327" y="273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grpSp>
      <p:sp>
        <p:nvSpPr>
          <p:cNvPr id="19" name="Line 19">
            <a:extLst>
              <a:ext uri="{FF2B5EF4-FFF2-40B4-BE49-F238E27FC236}">
                <a16:creationId xmlns:a16="http://schemas.microsoft.com/office/drawing/2014/main" id="{C30A6468-D5B1-4804-801A-5159BBB91252}"/>
              </a:ext>
            </a:extLst>
          </p:cNvPr>
          <p:cNvSpPr>
            <a:spLocks noChangeShapeType="1"/>
          </p:cNvSpPr>
          <p:nvPr/>
        </p:nvSpPr>
        <p:spPr bwMode="auto">
          <a:xfrm>
            <a:off x="6477000" y="6047680"/>
            <a:ext cx="993775" cy="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20">
            <a:extLst>
              <a:ext uri="{FF2B5EF4-FFF2-40B4-BE49-F238E27FC236}">
                <a16:creationId xmlns:a16="http://schemas.microsoft.com/office/drawing/2014/main" id="{431E53B6-EB49-4A91-8FC7-282079D318AD}"/>
              </a:ext>
            </a:extLst>
          </p:cNvPr>
          <p:cNvSpPr>
            <a:spLocks noChangeShapeType="1"/>
          </p:cNvSpPr>
          <p:nvPr/>
        </p:nvSpPr>
        <p:spPr bwMode="auto">
          <a:xfrm flipV="1">
            <a:off x="7467600" y="5018980"/>
            <a:ext cx="0" cy="10287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1">
            <a:extLst>
              <a:ext uri="{FF2B5EF4-FFF2-40B4-BE49-F238E27FC236}">
                <a16:creationId xmlns:a16="http://schemas.microsoft.com/office/drawing/2014/main" id="{0C82BC04-F483-478A-8285-D990C1F40ABA}"/>
              </a:ext>
            </a:extLst>
          </p:cNvPr>
          <p:cNvSpPr>
            <a:spLocks noChangeShapeType="1"/>
          </p:cNvSpPr>
          <p:nvPr/>
        </p:nvSpPr>
        <p:spPr bwMode="auto">
          <a:xfrm>
            <a:off x="6477000" y="4980880"/>
            <a:ext cx="993775" cy="0"/>
          </a:xfrm>
          <a:prstGeom prst="line">
            <a:avLst/>
          </a:prstGeom>
          <a:noFill/>
          <a:ln w="381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2">
            <a:extLst>
              <a:ext uri="{FF2B5EF4-FFF2-40B4-BE49-F238E27FC236}">
                <a16:creationId xmlns:a16="http://schemas.microsoft.com/office/drawing/2014/main" id="{2F0514F8-3EC3-4CC4-81CC-3013E7E7A77A}"/>
              </a:ext>
            </a:extLst>
          </p:cNvPr>
          <p:cNvSpPr>
            <a:spLocks noChangeShapeType="1"/>
          </p:cNvSpPr>
          <p:nvPr/>
        </p:nvSpPr>
        <p:spPr bwMode="auto">
          <a:xfrm flipV="1">
            <a:off x="6477000" y="4980880"/>
            <a:ext cx="0" cy="1028700"/>
          </a:xfrm>
          <a:prstGeom prst="line">
            <a:avLst/>
          </a:prstGeom>
          <a:noFill/>
          <a:ln w="381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3">
            <a:extLst>
              <a:ext uri="{FF2B5EF4-FFF2-40B4-BE49-F238E27FC236}">
                <a16:creationId xmlns:a16="http://schemas.microsoft.com/office/drawing/2014/main" id="{6D60256F-CE23-447D-AD01-8CF5BFFDB67D}"/>
              </a:ext>
            </a:extLst>
          </p:cNvPr>
          <p:cNvSpPr>
            <a:spLocks noChangeArrowheads="1"/>
          </p:cNvSpPr>
          <p:nvPr/>
        </p:nvSpPr>
        <p:spPr bwMode="auto">
          <a:xfrm>
            <a:off x="7541748" y="5773043"/>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4" name="Rectangle 24">
            <a:extLst>
              <a:ext uri="{FF2B5EF4-FFF2-40B4-BE49-F238E27FC236}">
                <a16:creationId xmlns:a16="http://schemas.microsoft.com/office/drawing/2014/main" id="{B399DD1A-808A-488A-AA37-444DAB2D948A}"/>
              </a:ext>
            </a:extLst>
          </p:cNvPr>
          <p:cNvSpPr>
            <a:spLocks noChangeArrowheads="1"/>
          </p:cNvSpPr>
          <p:nvPr/>
        </p:nvSpPr>
        <p:spPr bwMode="auto">
          <a:xfrm>
            <a:off x="6093948" y="467608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graphicFrame>
        <p:nvGraphicFramePr>
          <p:cNvPr id="25" name="Object 25">
            <a:extLst>
              <a:ext uri="{FF2B5EF4-FFF2-40B4-BE49-F238E27FC236}">
                <a16:creationId xmlns:a16="http://schemas.microsoft.com/office/drawing/2014/main" id="{5C1CBEB6-6832-4BCB-9629-FBD2E2E452C5}"/>
              </a:ext>
            </a:extLst>
          </p:cNvPr>
          <p:cNvGraphicFramePr>
            <a:graphicFrameLocks noChangeAspect="1"/>
          </p:cNvGraphicFramePr>
          <p:nvPr/>
        </p:nvGraphicFramePr>
        <p:xfrm>
          <a:off x="762119" y="5110163"/>
          <a:ext cx="4151313" cy="1171575"/>
        </p:xfrm>
        <a:graphic>
          <a:graphicData uri="http://schemas.openxmlformats.org/presentationml/2006/ole">
            <mc:AlternateContent xmlns:mc="http://schemas.openxmlformats.org/markup-compatibility/2006">
              <mc:Choice xmlns:v="urn:schemas-microsoft-com:vml" Requires="v">
                <p:oleObj name="Equation" r:id="rId9" imgW="1523880" imgH="431640" progId="Equation.DSMT4">
                  <p:embed/>
                </p:oleObj>
              </mc:Choice>
              <mc:Fallback>
                <p:oleObj name="Equation" r:id="rId9" imgW="1523880" imgH="431640" progId="Equation.DSMT4">
                  <p:embed/>
                  <p:pic>
                    <p:nvPicPr>
                      <p:cNvPr id="25" name="Object 25">
                        <a:extLst>
                          <a:ext uri="{FF2B5EF4-FFF2-40B4-BE49-F238E27FC236}">
                            <a16:creationId xmlns:a16="http://schemas.microsoft.com/office/drawing/2014/main" id="{5C1CBEB6-6832-4BCB-9629-FBD2E2E452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119" y="5110163"/>
                        <a:ext cx="4151313" cy="1171575"/>
                      </a:xfrm>
                      <a:prstGeom prst="rect">
                        <a:avLst/>
                      </a:prstGeom>
                      <a:solidFill>
                        <a:srgbClr val="92D050"/>
                      </a:solidFill>
                      <a:ln>
                        <a:noFill/>
                      </a:ln>
                      <a:effectLst/>
                    </p:spPr>
                  </p:pic>
                </p:oleObj>
              </mc:Fallback>
            </mc:AlternateContent>
          </a:graphicData>
        </a:graphic>
      </p:graphicFrame>
      <p:graphicFrame>
        <p:nvGraphicFramePr>
          <p:cNvPr id="26" name="Object 26">
            <a:extLst>
              <a:ext uri="{FF2B5EF4-FFF2-40B4-BE49-F238E27FC236}">
                <a16:creationId xmlns:a16="http://schemas.microsoft.com/office/drawing/2014/main" id="{7B3576E5-F833-41D7-932D-5D1F843B5934}"/>
              </a:ext>
            </a:extLst>
          </p:cNvPr>
          <p:cNvGraphicFramePr>
            <a:graphicFrameLocks noChangeAspect="1"/>
          </p:cNvGraphicFramePr>
          <p:nvPr/>
        </p:nvGraphicFramePr>
        <p:xfrm>
          <a:off x="763474" y="5110163"/>
          <a:ext cx="4186237" cy="1171575"/>
        </p:xfrm>
        <a:graphic>
          <a:graphicData uri="http://schemas.openxmlformats.org/presentationml/2006/ole">
            <mc:AlternateContent xmlns:mc="http://schemas.openxmlformats.org/markup-compatibility/2006">
              <mc:Choice xmlns:v="urn:schemas-microsoft-com:vml" Requires="v">
                <p:oleObj name="Equation" r:id="rId11" imgW="1536480" imgH="431640" progId="Equation.DSMT4">
                  <p:embed/>
                </p:oleObj>
              </mc:Choice>
              <mc:Fallback>
                <p:oleObj name="Equation" r:id="rId11" imgW="1536480" imgH="431640" progId="Equation.DSMT4">
                  <p:embed/>
                  <p:pic>
                    <p:nvPicPr>
                      <p:cNvPr id="26" name="Object 26">
                        <a:extLst>
                          <a:ext uri="{FF2B5EF4-FFF2-40B4-BE49-F238E27FC236}">
                            <a16:creationId xmlns:a16="http://schemas.microsoft.com/office/drawing/2014/main" id="{7B3576E5-F833-41D7-932D-5D1F843B59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474" y="5110163"/>
                        <a:ext cx="4186237" cy="11715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27">
            <a:extLst>
              <a:ext uri="{FF2B5EF4-FFF2-40B4-BE49-F238E27FC236}">
                <a16:creationId xmlns:a16="http://schemas.microsoft.com/office/drawing/2014/main" id="{CDFF11E0-F1E0-4B4F-96CF-913E9DE2DB13}"/>
              </a:ext>
            </a:extLst>
          </p:cNvPr>
          <p:cNvSpPr txBox="1">
            <a:spLocks noChangeArrowheads="1"/>
          </p:cNvSpPr>
          <p:nvPr/>
        </p:nvSpPr>
        <p:spPr bwMode="auto">
          <a:xfrm>
            <a:off x="381000" y="2941637"/>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任何过程</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文本框 27">
            <a:extLst>
              <a:ext uri="{FF2B5EF4-FFF2-40B4-BE49-F238E27FC236}">
                <a16:creationId xmlns:a16="http://schemas.microsoft.com/office/drawing/2014/main" id="{D4BC108C-00E7-4DE2-9386-F72D8C0E6519}"/>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Entropy</a:t>
            </a:r>
            <a:endPar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31DEA0D9-38BB-DFC8-3DE0-B3EAE1758736}"/>
              </a:ext>
            </a:extLst>
          </p:cNvPr>
          <p:cNvSpPr txBox="1"/>
          <p:nvPr/>
        </p:nvSpPr>
        <p:spPr>
          <a:xfrm>
            <a:off x="32989" y="813328"/>
            <a:ext cx="2344737" cy="1477328"/>
          </a:xfrm>
          <a:prstGeom prst="rect">
            <a:avLst/>
          </a:prstGeom>
          <a:solidFill>
            <a:schemeClr val="accent6">
              <a:lumMod val="40000"/>
              <a:lumOff val="60000"/>
            </a:schemeClr>
          </a:solidFill>
          <a:ln>
            <a:solidFill>
              <a:srgbClr val="00B0F0"/>
            </a:solidFill>
          </a:ln>
          <a:effectLst>
            <a:outerShdw blurRad="50800" dist="38100" dir="2700000" algn="tl" rotWithShape="0">
              <a:prstClr val="black">
                <a:alpha val="40000"/>
              </a:prstClr>
            </a:outerShdw>
          </a:effectLst>
        </p:spPr>
        <p:txBody>
          <a:bodyPr wrap="square" rtlCol="0">
            <a:spAutoFit/>
          </a:bodyPr>
          <a:lstStyle/>
          <a:p>
            <a:pPr algn="just"/>
            <a:r>
              <a:rPr lang="zh-CN" altLang="en-US" b="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闭口系 </a:t>
            </a:r>
            <a:r>
              <a:rPr lang="zh-CN" altLang="en-US" b="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i="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 </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即是系统熵变，又是工质熵变</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algn="just"/>
            <a:r>
              <a:rPr lang="zh-CN" altLang="en-US" b="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稳定流动开口系 </a:t>
            </a:r>
            <a:r>
              <a:rPr lang="en-US" altLang="zh-CN" b="1" i="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 </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是工质熵变</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质熵流</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，非系统熵变</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84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1+#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randombar(horizont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1+#ppt_w/2"/>
                                          </p:val>
                                        </p:tav>
                                        <p:tav tm="100000">
                                          <p:val>
                                            <p:strVal val="#ppt_x"/>
                                          </p:val>
                                        </p:tav>
                                      </p:tavLst>
                                    </p:anim>
                                    <p:anim calcmode="lin" valueType="num">
                                      <p:cBhvr additive="base">
                                        <p:cTn id="5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down)">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fill="hold"/>
                                        <p:tgtEl>
                                          <p:spTgt spid="25"/>
                                        </p:tgtEl>
                                        <p:attrNameLst>
                                          <p:attrName>ppt_x</p:attrName>
                                        </p:attrNameLst>
                                      </p:cBhvr>
                                      <p:tavLst>
                                        <p:tav tm="0">
                                          <p:val>
                                            <p:strVal val="#ppt_x"/>
                                          </p:val>
                                        </p:tav>
                                        <p:tav tm="100000">
                                          <p:val>
                                            <p:strVal val="#ppt_x"/>
                                          </p:val>
                                        </p:tav>
                                      </p:tavLst>
                                    </p:anim>
                                    <p:anim calcmode="lin" valueType="num">
                                      <p:cBhvr additive="base">
                                        <p:cTn id="8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down)">
                                      <p:cBhvr>
                                        <p:cTn id="86" dur="500"/>
                                        <p:tgtEl>
                                          <p:spTgt spid="22"/>
                                        </p:tgtEl>
                                      </p:cBhvr>
                                    </p:animEffec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499"/>
                                          </p:stCondLst>
                                        </p:cTn>
                                        <p:tgtEl>
                                          <p:spTgt spid="24"/>
                                        </p:tgtEl>
                                        <p:attrNameLst>
                                          <p:attrName>style.visibility</p:attrName>
                                        </p:attrNameLst>
                                      </p:cBhvr>
                                      <p:to>
                                        <p:strVal val="visible"/>
                                      </p:to>
                                    </p:se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6"/>
                                        </p:tgtEl>
                                        <p:attrNameLst>
                                          <p:attrName>style.visibility</p:attrName>
                                        </p:attrNameLst>
                                      </p:cBhvr>
                                      <p:to>
                                        <p:strVal val="visible"/>
                                      </p:to>
                                    </p:set>
                                    <p:anim calcmode="lin" valueType="num">
                                      <p:cBhvr additive="base">
                                        <p:cTn id="98" dur="500" fill="hold"/>
                                        <p:tgtEl>
                                          <p:spTgt spid="26"/>
                                        </p:tgtEl>
                                        <p:attrNameLst>
                                          <p:attrName>ppt_x</p:attrName>
                                        </p:attrNameLst>
                                      </p:cBhvr>
                                      <p:tavLst>
                                        <p:tav tm="0">
                                          <p:val>
                                            <p:strVal val="#ppt_x"/>
                                          </p:val>
                                        </p:tav>
                                        <p:tav tm="100000">
                                          <p:val>
                                            <p:strVal val="#ppt_x"/>
                                          </p:val>
                                        </p:tav>
                                      </p:tavLst>
                                    </p:anim>
                                    <p:anim calcmode="lin" valueType="num">
                                      <p:cBhvr additive="base">
                                        <p:cTn id="9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23" grpId="0" autoUpdateAnimBg="0"/>
      <p:bldP spid="24" grpId="0" autoUpdateAnimBg="0"/>
      <p:bldP spid="27" grpId="0" autoUpdateAnimBg="0"/>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EB9D16-BCCA-420E-A5E9-27010F28D660}"/>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孤立系统熵增原理</a:t>
            </a:r>
          </a:p>
        </p:txBody>
      </p:sp>
      <p:sp>
        <p:nvSpPr>
          <p:cNvPr id="3" name="Text Box 3">
            <a:extLst>
              <a:ext uri="{FF2B5EF4-FFF2-40B4-BE49-F238E27FC236}">
                <a16:creationId xmlns:a16="http://schemas.microsoft.com/office/drawing/2014/main" id="{5BD6A309-BEF9-48CD-932C-ED67D4A0B31A}"/>
              </a:ext>
            </a:extLst>
          </p:cNvPr>
          <p:cNvSpPr txBox="1">
            <a:spLocks noChangeArrowheads="1"/>
          </p:cNvSpPr>
          <p:nvPr/>
        </p:nvSpPr>
        <p:spPr bwMode="auto">
          <a:xfrm>
            <a:off x="712788" y="1651000"/>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孤立系统</a:t>
            </a:r>
          </a:p>
        </p:txBody>
      </p:sp>
      <p:graphicFrame>
        <p:nvGraphicFramePr>
          <p:cNvPr id="4" name="Object 4">
            <a:extLst>
              <a:ext uri="{FF2B5EF4-FFF2-40B4-BE49-F238E27FC236}">
                <a16:creationId xmlns:a16="http://schemas.microsoft.com/office/drawing/2014/main" id="{9B9DDB45-211E-41EC-9FDE-8907F7F3BBB8}"/>
              </a:ext>
            </a:extLst>
          </p:cNvPr>
          <p:cNvGraphicFramePr>
            <a:graphicFrameLocks noChangeAspect="1"/>
          </p:cNvGraphicFramePr>
          <p:nvPr/>
        </p:nvGraphicFramePr>
        <p:xfrm>
          <a:off x="5797550" y="1566863"/>
          <a:ext cx="1376363" cy="685800"/>
        </p:xfrm>
        <a:graphic>
          <a:graphicData uri="http://schemas.openxmlformats.org/presentationml/2006/ole">
            <mc:AlternateContent xmlns:mc="http://schemas.openxmlformats.org/markup-compatibility/2006">
              <mc:Choice xmlns:v="urn:schemas-microsoft-com:vml" Requires="v">
                <p:oleObj name="Equation" r:id="rId2" imgW="457200" imgH="228600" progId="Equation.DSMT4">
                  <p:embed/>
                </p:oleObj>
              </mc:Choice>
              <mc:Fallback>
                <p:oleObj name="Equation" r:id="rId2" imgW="457200" imgH="228600" progId="Equation.DSMT4">
                  <p:embed/>
                  <p:pic>
                    <p:nvPicPr>
                      <p:cNvPr id="4" name="Object 4">
                        <a:extLst>
                          <a:ext uri="{FF2B5EF4-FFF2-40B4-BE49-F238E27FC236}">
                            <a16:creationId xmlns:a16="http://schemas.microsoft.com/office/drawing/2014/main" id="{9B9DDB45-211E-41EC-9FDE-8907F7F3BBB8}"/>
                          </a:ext>
                        </a:extLst>
                      </p:cNvPr>
                      <p:cNvPicPr>
                        <a:picLocks noChangeAspect="1" noChangeArrowheads="1"/>
                      </p:cNvPicPr>
                      <p:nvPr/>
                    </p:nvPicPr>
                    <p:blipFill>
                      <a:blip r:embed="rId3"/>
                      <a:srcRect/>
                      <a:stretch>
                        <a:fillRect/>
                      </a:stretch>
                    </p:blipFill>
                    <p:spPr bwMode="auto">
                      <a:xfrm>
                        <a:off x="5797550" y="1566863"/>
                        <a:ext cx="1376363" cy="685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A19D1105-A03A-4045-862D-51A8345EE3D8}"/>
              </a:ext>
            </a:extLst>
          </p:cNvPr>
          <p:cNvSpPr txBox="1">
            <a:spLocks noChangeArrowheads="1"/>
          </p:cNvSpPr>
          <p:nvPr/>
        </p:nvSpPr>
        <p:spPr bwMode="auto">
          <a:xfrm>
            <a:off x="3124200" y="990600"/>
            <a:ext cx="2224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无质量</a:t>
            </a:r>
            <a:r>
              <a:rPr kumimoji="1"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交换</a:t>
            </a:r>
          </a:p>
        </p:txBody>
      </p:sp>
      <p:graphicFrame>
        <p:nvGraphicFramePr>
          <p:cNvPr id="6" name="Object 6">
            <a:extLst>
              <a:ext uri="{FF2B5EF4-FFF2-40B4-BE49-F238E27FC236}">
                <a16:creationId xmlns:a16="http://schemas.microsoft.com/office/drawing/2014/main" id="{CAEAF3E5-E529-4907-915B-183E1E520298}"/>
              </a:ext>
            </a:extLst>
          </p:cNvPr>
          <p:cNvGraphicFramePr>
            <a:graphicFrameLocks noChangeAspect="1"/>
          </p:cNvGraphicFramePr>
          <p:nvPr/>
        </p:nvGraphicFramePr>
        <p:xfrm>
          <a:off x="2914650" y="3143250"/>
          <a:ext cx="2493963" cy="685800"/>
        </p:xfrm>
        <a:graphic>
          <a:graphicData uri="http://schemas.openxmlformats.org/presentationml/2006/ole">
            <mc:AlternateContent xmlns:mc="http://schemas.openxmlformats.org/markup-compatibility/2006">
              <mc:Choice xmlns:v="urn:schemas-microsoft-com:vml" Requires="v">
                <p:oleObj name="Equation" r:id="rId4" imgW="825480" imgH="228600" progId="Equation.DSMT4">
                  <p:embed/>
                </p:oleObj>
              </mc:Choice>
              <mc:Fallback>
                <p:oleObj name="Equation" r:id="rId4" imgW="825480" imgH="228600" progId="Equation.DSMT4">
                  <p:embed/>
                  <p:pic>
                    <p:nvPicPr>
                      <p:cNvPr id="6" name="Object 6">
                        <a:extLst>
                          <a:ext uri="{FF2B5EF4-FFF2-40B4-BE49-F238E27FC236}">
                            <a16:creationId xmlns:a16="http://schemas.microsoft.com/office/drawing/2014/main" id="{CAEAF3E5-E529-4907-915B-183E1E520298}"/>
                          </a:ext>
                        </a:extLst>
                      </p:cNvPr>
                      <p:cNvPicPr>
                        <a:picLocks noChangeAspect="1" noChangeArrowheads="1"/>
                      </p:cNvPicPr>
                      <p:nvPr/>
                    </p:nvPicPr>
                    <p:blipFill>
                      <a:blip r:embed="rId5"/>
                      <a:srcRect/>
                      <a:stretch>
                        <a:fillRect/>
                      </a:stretch>
                    </p:blipFill>
                    <p:spPr bwMode="auto">
                      <a:xfrm>
                        <a:off x="2914650" y="3143250"/>
                        <a:ext cx="2493963" cy="685800"/>
                      </a:xfrm>
                      <a:prstGeom prst="rect">
                        <a:avLst/>
                      </a:prstGeom>
                      <a:solidFill>
                        <a:srgbClr val="FFCCFF"/>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7">
            <a:extLst>
              <a:ext uri="{FF2B5EF4-FFF2-40B4-BE49-F238E27FC236}">
                <a16:creationId xmlns:a16="http://schemas.microsoft.com/office/drawing/2014/main" id="{1DC8D089-4002-4AC5-972B-51C1472AD272}"/>
              </a:ext>
            </a:extLst>
          </p:cNvPr>
          <p:cNvSpPr txBox="1">
            <a:spLocks noChangeArrowheads="1"/>
          </p:cNvSpPr>
          <p:nvPr/>
        </p:nvSpPr>
        <p:spPr bwMode="auto">
          <a:xfrm>
            <a:off x="609600" y="4652963"/>
            <a:ext cx="8077200" cy="1569660"/>
          </a:xfrm>
          <a:prstGeom prst="rect">
            <a:avLst/>
          </a:prstGeom>
          <a:solidFill>
            <a:srgbClr val="92D050"/>
          </a:solidFill>
          <a:ln>
            <a:noFill/>
          </a:ln>
          <a:effectLst>
            <a:outerShdw blurRad="50800" dist="38100" dir="2700000" algn="tl" rotWithShape="0">
              <a:prstClr val="black">
                <a:alpha val="40000"/>
              </a:prstClr>
            </a:outerShdw>
          </a:effectLst>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结论：孤立系统的</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熵只能增大</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，或者</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绝不能减小，这一规律称为</a:t>
            </a:r>
            <a:r>
              <a:rPr kumimoji="1" lang="zh-CN" altLang="en-US" sz="3200" b="1" i="0"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孤立系统</a:t>
            </a:r>
          </a:p>
          <a:p>
            <a:pPr marL="0" marR="0" lvl="0" indent="0"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熵增原理</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Text Box 8">
            <a:extLst>
              <a:ext uri="{FF2B5EF4-FFF2-40B4-BE49-F238E27FC236}">
                <a16:creationId xmlns:a16="http://schemas.microsoft.com/office/drawing/2014/main" id="{07CA59FF-4E67-47E0-9744-CF61DD7BAAF4}"/>
              </a:ext>
            </a:extLst>
          </p:cNvPr>
          <p:cNvSpPr txBox="1">
            <a:spLocks noChangeArrowheads="1"/>
          </p:cNvSpPr>
          <p:nvPr/>
        </p:nvSpPr>
        <p:spPr bwMode="auto">
          <a:xfrm>
            <a:off x="3124200" y="1628775"/>
            <a:ext cx="2224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无热量</a:t>
            </a:r>
            <a:r>
              <a:rPr kumimoji="1"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交换</a:t>
            </a:r>
          </a:p>
        </p:txBody>
      </p:sp>
      <p:sp>
        <p:nvSpPr>
          <p:cNvPr id="9" name="Text Box 9">
            <a:extLst>
              <a:ext uri="{FF2B5EF4-FFF2-40B4-BE49-F238E27FC236}">
                <a16:creationId xmlns:a16="http://schemas.microsoft.com/office/drawing/2014/main" id="{F996EC6D-734A-46F8-945F-693C1DF827B5}"/>
              </a:ext>
            </a:extLst>
          </p:cNvPr>
          <p:cNvSpPr txBox="1">
            <a:spLocks noChangeArrowheads="1"/>
          </p:cNvSpPr>
          <p:nvPr/>
        </p:nvSpPr>
        <p:spPr bwMode="auto">
          <a:xfrm>
            <a:off x="3124200" y="2268538"/>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无功量</a:t>
            </a:r>
            <a:r>
              <a:rPr kumimoji="1"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交换</a:t>
            </a:r>
          </a:p>
        </p:txBody>
      </p:sp>
      <p:sp>
        <p:nvSpPr>
          <p:cNvPr id="10" name="AutoShape 10">
            <a:extLst>
              <a:ext uri="{FF2B5EF4-FFF2-40B4-BE49-F238E27FC236}">
                <a16:creationId xmlns:a16="http://schemas.microsoft.com/office/drawing/2014/main" id="{8747052A-58AF-4A26-A1A3-48430A80EBCD}"/>
              </a:ext>
            </a:extLst>
          </p:cNvPr>
          <p:cNvSpPr>
            <a:spLocks/>
          </p:cNvSpPr>
          <p:nvPr/>
        </p:nvSpPr>
        <p:spPr bwMode="auto">
          <a:xfrm>
            <a:off x="2819400" y="1323975"/>
            <a:ext cx="228600" cy="1295400"/>
          </a:xfrm>
          <a:prstGeom prst="leftBrace">
            <a:avLst>
              <a:gd name="adj1" fmla="val 47222"/>
              <a:gd name="adj2" fmla="val 50000"/>
            </a:avLst>
          </a:prstGeom>
          <a:noFill/>
          <a:ln w="381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Text Box 11">
            <a:extLst>
              <a:ext uri="{FF2B5EF4-FFF2-40B4-BE49-F238E27FC236}">
                <a16:creationId xmlns:a16="http://schemas.microsoft.com/office/drawing/2014/main" id="{FE72A452-55C0-40CC-A99C-C20EF55F6921}"/>
              </a:ext>
            </a:extLst>
          </p:cNvPr>
          <p:cNvSpPr txBox="1">
            <a:spLocks noChangeArrowheads="1"/>
          </p:cNvSpPr>
          <p:nvPr/>
        </p:nvSpPr>
        <p:spPr bwMode="auto">
          <a:xfrm>
            <a:off x="5962650" y="2971800"/>
            <a:ext cx="2863850" cy="1066800"/>
          </a:xfrm>
          <a:prstGeom prst="rect">
            <a:avLst/>
          </a:prstGeom>
          <a:solidFill>
            <a:srgbClr val="92D050"/>
          </a:solid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：可逆过程</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：不可逆过程</a:t>
            </a:r>
          </a:p>
        </p:txBody>
      </p:sp>
      <p:sp>
        <p:nvSpPr>
          <p:cNvPr id="12" name="Rectangle 12">
            <a:extLst>
              <a:ext uri="{FF2B5EF4-FFF2-40B4-BE49-F238E27FC236}">
                <a16:creationId xmlns:a16="http://schemas.microsoft.com/office/drawing/2014/main" id="{C5279216-7E8A-42A1-95CA-CF123CD47A2B}"/>
              </a:ext>
            </a:extLst>
          </p:cNvPr>
          <p:cNvSpPr>
            <a:spLocks noChangeArrowheads="1"/>
          </p:cNvSpPr>
          <p:nvPr/>
        </p:nvSpPr>
        <p:spPr bwMode="auto">
          <a:xfrm>
            <a:off x="2590800" y="3886200"/>
            <a:ext cx="3448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热二律表达式之一</a:t>
            </a:r>
          </a:p>
        </p:txBody>
      </p:sp>
    </p:spTree>
    <p:extLst>
      <p:ext uri="{BB962C8B-B14F-4D97-AF65-F5344CB8AC3E}">
        <p14:creationId xmlns:p14="http://schemas.microsoft.com/office/powerpoint/2010/main" val="8312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0-#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5"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randombar(vertical)">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7" grpId="0" animBg="1" autoUpdateAnimBg="0"/>
      <p:bldP spid="8" grpId="0" autoUpdateAnimBg="0"/>
      <p:bldP spid="9" grpId="0" autoUpdateAnimBg="0"/>
      <p:bldP spid="11" grpId="0" animBg="1" autoUpdateAnimBg="0"/>
      <p:bldP spid="12"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2313D6-986A-4FB8-A04F-D888B2093ADD}"/>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孤立系统熵增原理</a:t>
            </a:r>
          </a:p>
        </p:txBody>
      </p:sp>
      <p:sp>
        <p:nvSpPr>
          <p:cNvPr id="4" name="Rectangle 2">
            <a:extLst>
              <a:ext uri="{FF2B5EF4-FFF2-40B4-BE49-F238E27FC236}">
                <a16:creationId xmlns:a16="http://schemas.microsoft.com/office/drawing/2014/main" id="{2DDF0CB6-E8B0-43C7-80C9-8FE2AF5FEAFB}"/>
              </a:ext>
            </a:extLst>
          </p:cNvPr>
          <p:cNvSpPr txBox="1">
            <a:spLocks noChangeArrowheads="1"/>
          </p:cNvSpPr>
          <p:nvPr/>
        </p:nvSpPr>
        <p:spPr>
          <a:xfrm>
            <a:off x="2590800" y="895460"/>
            <a:ext cx="4708522" cy="5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孤立系熵增原理举例 </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3">
            <a:extLst>
              <a:ext uri="{FF2B5EF4-FFF2-40B4-BE49-F238E27FC236}">
                <a16:creationId xmlns:a16="http://schemas.microsoft.com/office/drawing/2014/main" id="{1D3FAD1F-2047-40C4-99AD-F273DD2C30BA}"/>
              </a:ext>
            </a:extLst>
          </p:cNvPr>
          <p:cNvSpPr>
            <a:spLocks noChangeArrowheads="1"/>
          </p:cNvSpPr>
          <p:nvPr/>
        </p:nvSpPr>
        <p:spPr bwMode="auto">
          <a:xfrm>
            <a:off x="634751" y="1565493"/>
            <a:ext cx="31117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传热方向</a:t>
            </a:r>
            <a:r>
              <a:rPr kumimoji="0"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&gt;</a:t>
            </a:r>
            <a:r>
              <a:rPr kumimoji="0"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Rectangle 4">
            <a:extLst>
              <a:ext uri="{FF2B5EF4-FFF2-40B4-BE49-F238E27FC236}">
                <a16:creationId xmlns:a16="http://schemas.microsoft.com/office/drawing/2014/main" id="{86446F5D-31D0-471E-8126-0D1A88B45E0C}"/>
              </a:ext>
            </a:extLst>
          </p:cNvPr>
          <p:cNvSpPr>
            <a:spLocks noChangeArrowheads="1"/>
          </p:cNvSpPr>
          <p:nvPr/>
        </p:nvSpPr>
        <p:spPr bwMode="auto">
          <a:xfrm>
            <a:off x="7543800" y="44958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5">
            <a:extLst>
              <a:ext uri="{FF2B5EF4-FFF2-40B4-BE49-F238E27FC236}">
                <a16:creationId xmlns:a16="http://schemas.microsoft.com/office/drawing/2014/main" id="{7400834C-5001-4B5B-BDED-947DDD2EFD8B}"/>
              </a:ext>
            </a:extLst>
          </p:cNvPr>
          <p:cNvGrpSpPr>
            <a:grpSpLocks/>
          </p:cNvGrpSpPr>
          <p:nvPr/>
        </p:nvGrpSpPr>
        <p:grpSpPr bwMode="auto">
          <a:xfrm>
            <a:off x="6553200" y="5791200"/>
            <a:ext cx="1752600" cy="609600"/>
            <a:chOff x="4368" y="3312"/>
            <a:chExt cx="1104" cy="384"/>
          </a:xfrm>
        </p:grpSpPr>
        <p:sp>
          <p:nvSpPr>
            <p:cNvPr id="8" name="Line 6">
              <a:extLst>
                <a:ext uri="{FF2B5EF4-FFF2-40B4-BE49-F238E27FC236}">
                  <a16:creationId xmlns:a16="http://schemas.microsoft.com/office/drawing/2014/main" id="{4ED4B384-5E26-4532-A3BC-25A7C2E4BAF9}"/>
                </a:ext>
              </a:extLst>
            </p:cNvPr>
            <p:cNvSpPr>
              <a:spLocks noChangeShapeType="1"/>
            </p:cNvSpPr>
            <p:nvPr/>
          </p:nvSpPr>
          <p:spPr bwMode="auto">
            <a:xfrm>
              <a:off x="4368" y="3312"/>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7">
              <a:extLst>
                <a:ext uri="{FF2B5EF4-FFF2-40B4-BE49-F238E27FC236}">
                  <a16:creationId xmlns:a16="http://schemas.microsoft.com/office/drawing/2014/main" id="{3C50C8F0-E97F-42D7-AE94-936BD1808416}"/>
                </a:ext>
              </a:extLst>
            </p:cNvPr>
            <p:cNvSpPr>
              <a:spLocks noChangeShapeType="1"/>
            </p:cNvSpPr>
            <p:nvPr/>
          </p:nvSpPr>
          <p:spPr bwMode="auto">
            <a:xfrm>
              <a:off x="5472" y="3312"/>
              <a:ext cx="0" cy="28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8">
              <a:extLst>
                <a:ext uri="{FF2B5EF4-FFF2-40B4-BE49-F238E27FC236}">
                  <a16:creationId xmlns:a16="http://schemas.microsoft.com/office/drawing/2014/main" id="{B65CCDAF-CB7E-418A-8290-513C3D58A80D}"/>
                </a:ext>
              </a:extLst>
            </p:cNvPr>
            <p:cNvSpPr>
              <a:spLocks noChangeArrowheads="1"/>
            </p:cNvSpPr>
            <p:nvPr/>
          </p:nvSpPr>
          <p:spPr bwMode="auto">
            <a:xfrm>
              <a:off x="4800" y="3360"/>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9">
              <a:extLst>
                <a:ext uri="{FF2B5EF4-FFF2-40B4-BE49-F238E27FC236}">
                  <a16:creationId xmlns:a16="http://schemas.microsoft.com/office/drawing/2014/main" id="{4DF604C6-10F8-4934-A928-15DE06B56549}"/>
                </a:ext>
              </a:extLst>
            </p:cNvPr>
            <p:cNvSpPr>
              <a:spLocks noChangeShapeType="1"/>
            </p:cNvSpPr>
            <p:nvPr/>
          </p:nvSpPr>
          <p:spPr bwMode="auto">
            <a:xfrm>
              <a:off x="4368" y="3312"/>
              <a:ext cx="1104"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 name="Group 10">
            <a:extLst>
              <a:ext uri="{FF2B5EF4-FFF2-40B4-BE49-F238E27FC236}">
                <a16:creationId xmlns:a16="http://schemas.microsoft.com/office/drawing/2014/main" id="{C5E08A3A-BFBF-4AD9-9416-758DA89C908C}"/>
              </a:ext>
            </a:extLst>
          </p:cNvPr>
          <p:cNvGrpSpPr>
            <a:grpSpLocks/>
          </p:cNvGrpSpPr>
          <p:nvPr/>
        </p:nvGrpSpPr>
        <p:grpSpPr bwMode="auto">
          <a:xfrm>
            <a:off x="6553200" y="3276600"/>
            <a:ext cx="1752600" cy="685800"/>
            <a:chOff x="4368" y="1152"/>
            <a:chExt cx="1104" cy="432"/>
          </a:xfrm>
        </p:grpSpPr>
        <p:sp>
          <p:nvSpPr>
            <p:cNvPr id="13" name="Line 11">
              <a:extLst>
                <a:ext uri="{FF2B5EF4-FFF2-40B4-BE49-F238E27FC236}">
                  <a16:creationId xmlns:a16="http://schemas.microsoft.com/office/drawing/2014/main" id="{FE0C8350-9CD4-4362-AF9B-9A87912AD717}"/>
                </a:ext>
              </a:extLst>
            </p:cNvPr>
            <p:cNvSpPr>
              <a:spLocks noChangeShapeType="1"/>
            </p:cNvSpPr>
            <p:nvPr/>
          </p:nvSpPr>
          <p:spPr bwMode="auto">
            <a:xfrm>
              <a:off x="4368" y="1294"/>
              <a:ext cx="0" cy="29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2">
              <a:extLst>
                <a:ext uri="{FF2B5EF4-FFF2-40B4-BE49-F238E27FC236}">
                  <a16:creationId xmlns:a16="http://schemas.microsoft.com/office/drawing/2014/main" id="{1A7C3179-BD53-40D4-8667-2A074E710F5C}"/>
                </a:ext>
              </a:extLst>
            </p:cNvPr>
            <p:cNvSpPr>
              <a:spLocks noChangeShapeType="1"/>
            </p:cNvSpPr>
            <p:nvPr/>
          </p:nvSpPr>
          <p:spPr bwMode="auto">
            <a:xfrm flipV="1">
              <a:off x="5472" y="1296"/>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3">
              <a:extLst>
                <a:ext uri="{FF2B5EF4-FFF2-40B4-BE49-F238E27FC236}">
                  <a16:creationId xmlns:a16="http://schemas.microsoft.com/office/drawing/2014/main" id="{4EA2B845-BD84-4443-8650-4A5804A0D9F5}"/>
                </a:ext>
              </a:extLst>
            </p:cNvPr>
            <p:cNvSpPr>
              <a:spLocks noChangeArrowheads="1"/>
            </p:cNvSpPr>
            <p:nvPr/>
          </p:nvSpPr>
          <p:spPr bwMode="auto">
            <a:xfrm>
              <a:off x="4800" y="1152"/>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0FB7EFFD-6FC7-450E-89B0-37F5DCF936CB}"/>
                </a:ext>
              </a:extLst>
            </p:cNvPr>
            <p:cNvSpPr>
              <a:spLocks noChangeShapeType="1"/>
            </p:cNvSpPr>
            <p:nvPr/>
          </p:nvSpPr>
          <p:spPr bwMode="auto">
            <a:xfrm>
              <a:off x="4368" y="1584"/>
              <a:ext cx="1104"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7" name="Line 15">
            <a:extLst>
              <a:ext uri="{FF2B5EF4-FFF2-40B4-BE49-F238E27FC236}">
                <a16:creationId xmlns:a16="http://schemas.microsoft.com/office/drawing/2014/main" id="{834149FE-F89F-4434-B2A3-F275DC247F15}"/>
              </a:ext>
            </a:extLst>
          </p:cNvPr>
          <p:cNvSpPr>
            <a:spLocks noChangeShapeType="1"/>
          </p:cNvSpPr>
          <p:nvPr/>
        </p:nvSpPr>
        <p:spPr bwMode="auto">
          <a:xfrm rot="10800000" flipV="1">
            <a:off x="7462838" y="3963987"/>
            <a:ext cx="0" cy="1820863"/>
          </a:xfrm>
          <a:prstGeom prst="line">
            <a:avLst/>
          </a:prstGeom>
          <a:noFill/>
          <a:ln w="38100" cap="sq">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8" name="Group 16">
            <a:extLst>
              <a:ext uri="{FF2B5EF4-FFF2-40B4-BE49-F238E27FC236}">
                <a16:creationId xmlns:a16="http://schemas.microsoft.com/office/drawing/2014/main" id="{29B46F27-D7E3-4198-981B-08CD1E3FC38B}"/>
              </a:ext>
            </a:extLst>
          </p:cNvPr>
          <p:cNvGrpSpPr>
            <a:grpSpLocks/>
          </p:cNvGrpSpPr>
          <p:nvPr/>
        </p:nvGrpSpPr>
        <p:grpSpPr bwMode="auto">
          <a:xfrm>
            <a:off x="573088" y="2108201"/>
            <a:ext cx="5299076" cy="1062038"/>
            <a:chOff x="361" y="1218"/>
            <a:chExt cx="3338" cy="669"/>
          </a:xfrm>
        </p:grpSpPr>
        <p:sp>
          <p:nvSpPr>
            <p:cNvPr id="19" name="Rectangle 17">
              <a:extLst>
                <a:ext uri="{FF2B5EF4-FFF2-40B4-BE49-F238E27FC236}">
                  <a16:creationId xmlns:a16="http://schemas.microsoft.com/office/drawing/2014/main" id="{839CDC01-DF94-4170-AAF3-16455A48E11C}"/>
                </a:ext>
              </a:extLst>
            </p:cNvPr>
            <p:cNvSpPr>
              <a:spLocks noChangeArrowheads="1"/>
            </p:cNvSpPr>
            <p:nvPr/>
          </p:nvSpPr>
          <p:spPr bwMode="auto">
            <a:xfrm>
              <a:off x="361" y="1315"/>
              <a:ext cx="23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用克劳修斯不等式 </a:t>
              </a:r>
            </a:p>
          </p:txBody>
        </p:sp>
        <p:graphicFrame>
          <p:nvGraphicFramePr>
            <p:cNvPr id="20" name="Object 18">
              <a:extLst>
                <a:ext uri="{FF2B5EF4-FFF2-40B4-BE49-F238E27FC236}">
                  <a16:creationId xmlns:a16="http://schemas.microsoft.com/office/drawing/2014/main" id="{FB21F6C1-20BF-4BFC-9A78-920D9AE5EED0}"/>
                </a:ext>
              </a:extLst>
            </p:cNvPr>
            <p:cNvGraphicFramePr>
              <a:graphicFrameLocks noChangeAspect="1"/>
            </p:cNvGraphicFramePr>
            <p:nvPr/>
          </p:nvGraphicFramePr>
          <p:xfrm>
            <a:off x="2661" y="1218"/>
            <a:ext cx="1038" cy="669"/>
          </p:xfrm>
          <a:graphic>
            <a:graphicData uri="http://schemas.openxmlformats.org/presentationml/2006/ole">
              <mc:AlternateContent xmlns:mc="http://schemas.openxmlformats.org/markup-compatibility/2006">
                <mc:Choice xmlns:v="urn:schemas-microsoft-com:vml" Requires="v">
                  <p:oleObj name="Equation" r:id="rId2" imgW="609480" imgH="393480" progId="Equation.DSMT4">
                    <p:embed/>
                  </p:oleObj>
                </mc:Choice>
                <mc:Fallback>
                  <p:oleObj name="Equation" r:id="rId2" imgW="609480" imgH="393480" progId="Equation.DSMT4">
                    <p:embed/>
                    <p:pic>
                      <p:nvPicPr>
                        <p:cNvPr id="20" name="Object 18">
                          <a:extLst>
                            <a:ext uri="{FF2B5EF4-FFF2-40B4-BE49-F238E27FC236}">
                              <a16:creationId xmlns:a16="http://schemas.microsoft.com/office/drawing/2014/main" id="{FB21F6C1-20BF-4BFC-9A78-920D9AE5EED0}"/>
                            </a:ext>
                          </a:extLst>
                        </p:cNvPr>
                        <p:cNvPicPr>
                          <a:picLocks noChangeAspect="1" noChangeArrowheads="1"/>
                        </p:cNvPicPr>
                        <p:nvPr/>
                      </p:nvPicPr>
                      <p:blipFill>
                        <a:blip r:embed="rId3"/>
                        <a:srcRect/>
                        <a:stretch>
                          <a:fillRect/>
                        </a:stretch>
                      </p:blipFill>
                      <p:spPr bwMode="auto">
                        <a:xfrm>
                          <a:off x="2661" y="1218"/>
                          <a:ext cx="1038" cy="669"/>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 name="Group 19">
            <a:extLst>
              <a:ext uri="{FF2B5EF4-FFF2-40B4-BE49-F238E27FC236}">
                <a16:creationId xmlns:a16="http://schemas.microsoft.com/office/drawing/2014/main" id="{2BB66D81-B9A2-4143-BF0B-C8404D8F6846}"/>
              </a:ext>
            </a:extLst>
          </p:cNvPr>
          <p:cNvGrpSpPr>
            <a:grpSpLocks/>
          </p:cNvGrpSpPr>
          <p:nvPr/>
        </p:nvGrpSpPr>
        <p:grpSpPr bwMode="auto">
          <a:xfrm>
            <a:off x="609600" y="3321049"/>
            <a:ext cx="2655888" cy="1065213"/>
            <a:chOff x="384" y="2007"/>
            <a:chExt cx="1673" cy="671"/>
          </a:xfrm>
        </p:grpSpPr>
        <p:graphicFrame>
          <p:nvGraphicFramePr>
            <p:cNvPr id="22" name="Object 20">
              <a:extLst>
                <a:ext uri="{FF2B5EF4-FFF2-40B4-BE49-F238E27FC236}">
                  <a16:creationId xmlns:a16="http://schemas.microsoft.com/office/drawing/2014/main" id="{25904C39-8E6B-4D94-8F46-2BFD0487B975}"/>
                </a:ext>
              </a:extLst>
            </p:cNvPr>
            <p:cNvGraphicFramePr>
              <a:graphicFrameLocks noChangeAspect="1"/>
            </p:cNvGraphicFramePr>
            <p:nvPr/>
          </p:nvGraphicFramePr>
          <p:xfrm>
            <a:off x="863" y="2007"/>
            <a:ext cx="1194" cy="671"/>
          </p:xfrm>
          <a:graphic>
            <a:graphicData uri="http://schemas.openxmlformats.org/presentationml/2006/ole">
              <mc:AlternateContent xmlns:mc="http://schemas.openxmlformats.org/markup-compatibility/2006">
                <mc:Choice xmlns:v="urn:schemas-microsoft-com:vml" Requires="v">
                  <p:oleObj name="Equation" r:id="rId4" imgW="698400" imgH="393480" progId="Equation.DSMT4">
                    <p:embed/>
                  </p:oleObj>
                </mc:Choice>
                <mc:Fallback>
                  <p:oleObj name="Equation" r:id="rId4" imgW="698400" imgH="393480" progId="Equation.DSMT4">
                    <p:embed/>
                    <p:pic>
                      <p:nvPicPr>
                        <p:cNvPr id="22" name="Object 20">
                          <a:extLst>
                            <a:ext uri="{FF2B5EF4-FFF2-40B4-BE49-F238E27FC236}">
                              <a16:creationId xmlns:a16="http://schemas.microsoft.com/office/drawing/2014/main" id="{25904C39-8E6B-4D94-8F46-2BFD0487B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 y="2007"/>
                          <a:ext cx="1194" cy="67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21">
              <a:extLst>
                <a:ext uri="{FF2B5EF4-FFF2-40B4-BE49-F238E27FC236}">
                  <a16:creationId xmlns:a16="http://schemas.microsoft.com/office/drawing/2014/main" id="{071D9D54-9518-468D-B768-E5E111C3D831}"/>
                </a:ext>
              </a:extLst>
            </p:cNvPr>
            <p:cNvSpPr>
              <a:spLocks noChangeArrowheads="1"/>
            </p:cNvSpPr>
            <p:nvPr/>
          </p:nvSpPr>
          <p:spPr bwMode="auto">
            <a:xfrm>
              <a:off x="384" y="2160"/>
              <a:ext cx="3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p>
          </p:txBody>
        </p:sp>
      </p:grpSp>
      <p:grpSp>
        <p:nvGrpSpPr>
          <p:cNvPr id="24" name="Group 22">
            <a:extLst>
              <a:ext uri="{FF2B5EF4-FFF2-40B4-BE49-F238E27FC236}">
                <a16:creationId xmlns:a16="http://schemas.microsoft.com/office/drawing/2014/main" id="{81839744-1577-4B0B-B50B-35B20FB9E8DF}"/>
              </a:ext>
            </a:extLst>
          </p:cNvPr>
          <p:cNvGrpSpPr>
            <a:grpSpLocks/>
          </p:cNvGrpSpPr>
          <p:nvPr/>
        </p:nvGrpSpPr>
        <p:grpSpPr bwMode="auto">
          <a:xfrm>
            <a:off x="609600" y="4665662"/>
            <a:ext cx="3740151" cy="720725"/>
            <a:chOff x="384" y="2854"/>
            <a:chExt cx="2356" cy="454"/>
          </a:xfrm>
        </p:grpSpPr>
        <p:sp>
          <p:nvSpPr>
            <p:cNvPr id="25" name="Rectangle 23">
              <a:extLst>
                <a:ext uri="{FF2B5EF4-FFF2-40B4-BE49-F238E27FC236}">
                  <a16:creationId xmlns:a16="http://schemas.microsoft.com/office/drawing/2014/main" id="{9DA0F3CF-5CA5-40C6-AD5A-B4B0AFBCE31E}"/>
                </a:ext>
              </a:extLst>
            </p:cNvPr>
            <p:cNvSpPr>
              <a:spLocks noChangeArrowheads="1"/>
            </p:cNvSpPr>
            <p:nvPr/>
          </p:nvSpPr>
          <p:spPr bwMode="auto">
            <a:xfrm>
              <a:off x="384" y="2911"/>
              <a:ext cx="3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p>
          </p:txBody>
        </p:sp>
        <p:graphicFrame>
          <p:nvGraphicFramePr>
            <p:cNvPr id="26" name="Object 24">
              <a:extLst>
                <a:ext uri="{FF2B5EF4-FFF2-40B4-BE49-F238E27FC236}">
                  <a16:creationId xmlns:a16="http://schemas.microsoft.com/office/drawing/2014/main" id="{937685D8-9527-41AE-865C-54D5421BFF34}"/>
                </a:ext>
              </a:extLst>
            </p:cNvPr>
            <p:cNvGraphicFramePr>
              <a:graphicFrameLocks noChangeAspect="1"/>
            </p:cNvGraphicFramePr>
            <p:nvPr/>
          </p:nvGraphicFramePr>
          <p:xfrm>
            <a:off x="839" y="2854"/>
            <a:ext cx="1901" cy="454"/>
          </p:xfrm>
          <a:graphic>
            <a:graphicData uri="http://schemas.openxmlformats.org/presentationml/2006/ole">
              <mc:AlternateContent xmlns:mc="http://schemas.openxmlformats.org/markup-compatibility/2006">
                <mc:Choice xmlns:v="urn:schemas-microsoft-com:vml" Requires="v">
                  <p:oleObj name="Equation" r:id="rId6" imgW="1002960" imgH="241200" progId="Equation.DSMT4">
                    <p:embed/>
                  </p:oleObj>
                </mc:Choice>
                <mc:Fallback>
                  <p:oleObj name="Equation" r:id="rId6" imgW="1002960" imgH="241200" progId="Equation.DSMT4">
                    <p:embed/>
                    <p:pic>
                      <p:nvPicPr>
                        <p:cNvPr id="26" name="Object 24">
                          <a:extLst>
                            <a:ext uri="{FF2B5EF4-FFF2-40B4-BE49-F238E27FC236}">
                              <a16:creationId xmlns:a16="http://schemas.microsoft.com/office/drawing/2014/main" id="{937685D8-9527-41AE-865C-54D5421BFF34}"/>
                            </a:ext>
                          </a:extLst>
                        </p:cNvPr>
                        <p:cNvPicPr>
                          <a:picLocks noChangeAspect="1" noChangeArrowheads="1"/>
                        </p:cNvPicPr>
                        <p:nvPr/>
                      </p:nvPicPr>
                      <p:blipFill>
                        <a:blip r:embed="rId7"/>
                        <a:srcRect/>
                        <a:stretch>
                          <a:fillRect/>
                        </a:stretch>
                      </p:blipFill>
                      <p:spPr bwMode="auto">
                        <a:xfrm>
                          <a:off x="839" y="2854"/>
                          <a:ext cx="1901" cy="454"/>
                        </a:xfrm>
                        <a:prstGeom prst="rect">
                          <a:avLst/>
                        </a:prstGeom>
                        <a:solidFill>
                          <a:srgbClr val="92D050"/>
                        </a:solidFill>
                        <a:ln>
                          <a:noFill/>
                        </a:ln>
                        <a:effectLst/>
                      </p:spPr>
                    </p:pic>
                  </p:oleObj>
                </mc:Fallback>
              </mc:AlternateContent>
            </a:graphicData>
          </a:graphic>
        </p:graphicFrame>
      </p:grpSp>
      <p:grpSp>
        <p:nvGrpSpPr>
          <p:cNvPr id="27" name="Group 25">
            <a:extLst>
              <a:ext uri="{FF2B5EF4-FFF2-40B4-BE49-F238E27FC236}">
                <a16:creationId xmlns:a16="http://schemas.microsoft.com/office/drawing/2014/main" id="{E41E9A35-3DF2-475A-BD69-41B430D18AD5}"/>
              </a:ext>
            </a:extLst>
          </p:cNvPr>
          <p:cNvGrpSpPr>
            <a:grpSpLocks/>
          </p:cNvGrpSpPr>
          <p:nvPr/>
        </p:nvGrpSpPr>
        <p:grpSpPr bwMode="auto">
          <a:xfrm>
            <a:off x="619125" y="5638800"/>
            <a:ext cx="2720975" cy="800100"/>
            <a:chOff x="413" y="3552"/>
            <a:chExt cx="1714" cy="504"/>
          </a:xfrm>
        </p:grpSpPr>
        <p:sp>
          <p:nvSpPr>
            <p:cNvPr id="28" name="Rectangle 26">
              <a:extLst>
                <a:ext uri="{FF2B5EF4-FFF2-40B4-BE49-F238E27FC236}">
                  <a16:creationId xmlns:a16="http://schemas.microsoft.com/office/drawing/2014/main" id="{76C43AE3-ACE5-452F-BB7D-80115CACAAC5}"/>
                </a:ext>
              </a:extLst>
            </p:cNvPr>
            <p:cNvSpPr>
              <a:spLocks noChangeArrowheads="1"/>
            </p:cNvSpPr>
            <p:nvPr/>
          </p:nvSpPr>
          <p:spPr bwMode="auto">
            <a:xfrm>
              <a:off x="413" y="3562"/>
              <a:ext cx="3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p>
          </p:txBody>
        </p:sp>
        <p:graphicFrame>
          <p:nvGraphicFramePr>
            <p:cNvPr id="29" name="Object 27">
              <a:extLst>
                <a:ext uri="{FF2B5EF4-FFF2-40B4-BE49-F238E27FC236}">
                  <a16:creationId xmlns:a16="http://schemas.microsoft.com/office/drawing/2014/main" id="{FB4342EC-165B-40FA-A5BA-EBF6E8A80A77}"/>
                </a:ext>
              </a:extLst>
            </p:cNvPr>
            <p:cNvGraphicFramePr>
              <a:graphicFrameLocks noChangeAspect="1"/>
            </p:cNvGraphicFramePr>
            <p:nvPr/>
          </p:nvGraphicFramePr>
          <p:xfrm>
            <a:off x="886" y="3552"/>
            <a:ext cx="1241" cy="504"/>
          </p:xfrm>
          <a:graphic>
            <a:graphicData uri="http://schemas.openxmlformats.org/presentationml/2006/ole">
              <mc:AlternateContent xmlns:mc="http://schemas.openxmlformats.org/markup-compatibility/2006">
                <mc:Choice xmlns:v="urn:schemas-microsoft-com:vml" Requires="v">
                  <p:oleObj name="Equation" r:id="rId8" imgW="558720" imgH="228600" progId="Equation.DSMT4">
                    <p:embed/>
                  </p:oleObj>
                </mc:Choice>
                <mc:Fallback>
                  <p:oleObj name="Equation" r:id="rId8" imgW="558720" imgH="228600" progId="Equation.DSMT4">
                    <p:embed/>
                    <p:pic>
                      <p:nvPicPr>
                        <p:cNvPr id="29" name="Object 27">
                          <a:extLst>
                            <a:ext uri="{FF2B5EF4-FFF2-40B4-BE49-F238E27FC236}">
                              <a16:creationId xmlns:a16="http://schemas.microsoft.com/office/drawing/2014/main" id="{FB4342EC-165B-40FA-A5BA-EBF6E8A80A77}"/>
                            </a:ext>
                          </a:extLst>
                        </p:cNvPr>
                        <p:cNvPicPr>
                          <a:picLocks noChangeAspect="1" noChangeArrowheads="1"/>
                        </p:cNvPicPr>
                        <p:nvPr/>
                      </p:nvPicPr>
                      <p:blipFill>
                        <a:blip r:embed="rId9"/>
                        <a:srcRect/>
                        <a:stretch>
                          <a:fillRect/>
                        </a:stretch>
                      </p:blipFill>
                      <p:spPr bwMode="auto">
                        <a:xfrm>
                          <a:off x="886" y="3552"/>
                          <a:ext cx="1241" cy="504"/>
                        </a:xfrm>
                        <a:prstGeom prst="rect">
                          <a:avLst/>
                        </a:prstGeom>
                        <a:solidFill>
                          <a:srgbClr val="FFCCFF"/>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 name="Rectangle 28">
            <a:extLst>
              <a:ext uri="{FF2B5EF4-FFF2-40B4-BE49-F238E27FC236}">
                <a16:creationId xmlns:a16="http://schemas.microsoft.com/office/drawing/2014/main" id="{FF3A4A6E-F9BF-45BA-A67E-84C7BEB50D8C}"/>
              </a:ext>
            </a:extLst>
          </p:cNvPr>
          <p:cNvSpPr>
            <a:spLocks noChangeArrowheads="1"/>
          </p:cNvSpPr>
          <p:nvPr/>
        </p:nvSpPr>
        <p:spPr bwMode="auto">
          <a:xfrm>
            <a:off x="6223000" y="2308225"/>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没有循环</a:t>
            </a:r>
          </a:p>
        </p:txBody>
      </p:sp>
      <p:sp>
        <p:nvSpPr>
          <p:cNvPr id="31" name="Rectangle 29">
            <a:extLst>
              <a:ext uri="{FF2B5EF4-FFF2-40B4-BE49-F238E27FC236}">
                <a16:creationId xmlns:a16="http://schemas.microsoft.com/office/drawing/2014/main" id="{64976AB1-1606-48C6-BFB8-013D68CB89A0}"/>
              </a:ext>
            </a:extLst>
          </p:cNvPr>
          <p:cNvSpPr>
            <a:spLocks noChangeArrowheads="1"/>
          </p:cNvSpPr>
          <p:nvPr/>
        </p:nvSpPr>
        <p:spPr bwMode="auto">
          <a:xfrm>
            <a:off x="3784600" y="3563937"/>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不好用</a:t>
            </a:r>
          </a:p>
        </p:txBody>
      </p:sp>
      <p:sp>
        <p:nvSpPr>
          <p:cNvPr id="32" name="Rectangle 30">
            <a:extLst>
              <a:ext uri="{FF2B5EF4-FFF2-40B4-BE49-F238E27FC236}">
                <a16:creationId xmlns:a16="http://schemas.microsoft.com/office/drawing/2014/main" id="{D7AF1361-A96D-4D95-811E-32C64B56E64F}"/>
              </a:ext>
            </a:extLst>
          </p:cNvPr>
          <p:cNvSpPr>
            <a:spLocks noChangeArrowheads="1"/>
          </p:cNvSpPr>
          <p:nvPr/>
        </p:nvSpPr>
        <p:spPr bwMode="auto">
          <a:xfrm>
            <a:off x="4764088" y="4813300"/>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不知道</a:t>
            </a:r>
          </a:p>
        </p:txBody>
      </p:sp>
      <p:sp>
        <p:nvSpPr>
          <p:cNvPr id="33" name="AutoShape 31">
            <a:extLst>
              <a:ext uri="{FF2B5EF4-FFF2-40B4-BE49-F238E27FC236}">
                <a16:creationId xmlns:a16="http://schemas.microsoft.com/office/drawing/2014/main" id="{54605998-048D-4212-824C-FD90C11E8A17}"/>
              </a:ext>
            </a:extLst>
          </p:cNvPr>
          <p:cNvSpPr>
            <a:spLocks noChangeArrowheads="1"/>
          </p:cNvSpPr>
          <p:nvPr/>
        </p:nvSpPr>
        <p:spPr bwMode="auto">
          <a:xfrm>
            <a:off x="3505200" y="4630737"/>
            <a:ext cx="838200" cy="762000"/>
          </a:xfrm>
          <a:prstGeom prst="wedgeRoundRectCallout">
            <a:avLst>
              <a:gd name="adj1" fmla="val 101704"/>
              <a:gd name="adj2" fmla="val 17500"/>
              <a:gd name="adj3" fmla="val 16667"/>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9189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1+#ppt_w/2"/>
                                          </p:val>
                                        </p:tav>
                                        <p:tav tm="100000">
                                          <p:val>
                                            <p:strVal val="#ppt_x"/>
                                          </p:val>
                                        </p:tav>
                                      </p:tavLst>
                                    </p:anim>
                                    <p:anim calcmode="lin" valueType="num">
                                      <p:cBhvr additive="base">
                                        <p:cTn id="4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0-#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ppt_x</p:attrName>
                                        </p:attrNameLst>
                                      </p:cBhvr>
                                      <p:tavLst>
                                        <p:tav tm="0">
                                          <p:val>
                                            <p:strVal val="#ppt_x-#ppt_w/2"/>
                                          </p:val>
                                        </p:tav>
                                        <p:tav tm="100000">
                                          <p:val>
                                            <p:strVal val="#ppt_x"/>
                                          </p:val>
                                        </p:tav>
                                      </p:tavLst>
                                    </p:anim>
                                    <p:anim calcmode="lin" valueType="num">
                                      <p:cBhvr>
                                        <p:cTn id="64" dur="500" fill="hold"/>
                                        <p:tgtEl>
                                          <p:spTgt spid="33"/>
                                        </p:tgtEl>
                                        <p:attrNameLst>
                                          <p:attrName>ppt_y</p:attrName>
                                        </p:attrNameLst>
                                      </p:cBhvr>
                                      <p:tavLst>
                                        <p:tav tm="0">
                                          <p:val>
                                            <p:strVal val="#ppt_y"/>
                                          </p:val>
                                        </p:tav>
                                        <p:tav tm="100000">
                                          <p:val>
                                            <p:strVal val="#ppt_y"/>
                                          </p:val>
                                        </p:tav>
                                      </p:tavLst>
                                    </p:anim>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strVal val="#ppt_h"/>
                                          </p:val>
                                        </p:tav>
                                        <p:tav tm="100000">
                                          <p:val>
                                            <p:strVal val="#ppt_h"/>
                                          </p:val>
                                        </p:tav>
                                      </p:tavLst>
                                    </p:anim>
                                  </p:childTnLst>
                                </p:cTn>
                              </p:par>
                            </p:childTnLst>
                          </p:cTn>
                        </p:par>
                        <p:par>
                          <p:cTn id="67" fill="hold">
                            <p:stCondLst>
                              <p:cond delay="500"/>
                            </p:stCondLst>
                            <p:childTnLst>
                              <p:par>
                                <p:cTn id="68" presetID="2" presetClass="entr" presetSubtype="4"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ppt_x"/>
                                          </p:val>
                                        </p:tav>
                                        <p:tav tm="100000">
                                          <p:val>
                                            <p:strVal val="#ppt_x"/>
                                          </p:val>
                                        </p:tav>
                                      </p:tavLst>
                                    </p:anim>
                                    <p:anim calcmode="lin" valueType="num">
                                      <p:cBhvr additive="base">
                                        <p:cTn id="7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0-#ppt_w/2"/>
                                          </p:val>
                                        </p:tav>
                                        <p:tav tm="100000">
                                          <p:val>
                                            <p:strVal val="#ppt_x"/>
                                          </p:val>
                                        </p:tav>
                                      </p:tavLst>
                                    </p:anim>
                                    <p:anim calcmode="lin" valueType="num">
                                      <p:cBhvr additive="base">
                                        <p:cTn id="7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30" grpId="0" autoUpdateAnimBg="0"/>
      <p:bldP spid="31" grpId="0" autoUpdateAnimBg="0"/>
      <p:bldP spid="32" grpId="0" autoUpdateAnimBg="0"/>
      <p:bldP spid="33"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03E0A0-BDE6-4417-9DD9-EDB28769D661}"/>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孤立系统熵增原理</a:t>
            </a:r>
          </a:p>
        </p:txBody>
      </p:sp>
      <p:sp>
        <p:nvSpPr>
          <p:cNvPr id="3" name="Rectangle 2">
            <a:extLst>
              <a:ext uri="{FF2B5EF4-FFF2-40B4-BE49-F238E27FC236}">
                <a16:creationId xmlns:a16="http://schemas.microsoft.com/office/drawing/2014/main" id="{893C95E5-3629-455F-B046-2E9F7B1E1DC8}"/>
              </a:ext>
            </a:extLst>
          </p:cNvPr>
          <p:cNvSpPr txBox="1">
            <a:spLocks noChangeArrowheads="1"/>
          </p:cNvSpPr>
          <p:nvPr/>
        </p:nvSpPr>
        <p:spPr>
          <a:xfrm>
            <a:off x="2590800" y="895460"/>
            <a:ext cx="4708522" cy="5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孤立系熵增原理举例 </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3">
            <a:extLst>
              <a:ext uri="{FF2B5EF4-FFF2-40B4-BE49-F238E27FC236}">
                <a16:creationId xmlns:a16="http://schemas.microsoft.com/office/drawing/2014/main" id="{D45DB021-5C6A-4EC1-B38F-E3CD8D0DAF85}"/>
              </a:ext>
            </a:extLst>
          </p:cNvPr>
          <p:cNvSpPr>
            <a:spLocks noChangeArrowheads="1"/>
          </p:cNvSpPr>
          <p:nvPr/>
        </p:nvSpPr>
        <p:spPr bwMode="auto">
          <a:xfrm>
            <a:off x="7772400" y="459105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endParaRPr kumimoji="0" lang="en-US" altLang="zh-CN"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5" name="Group 4">
            <a:extLst>
              <a:ext uri="{FF2B5EF4-FFF2-40B4-BE49-F238E27FC236}">
                <a16:creationId xmlns:a16="http://schemas.microsoft.com/office/drawing/2014/main" id="{206E06D5-93B5-4C76-A257-F5A0F5CDD5FA}"/>
              </a:ext>
            </a:extLst>
          </p:cNvPr>
          <p:cNvGrpSpPr>
            <a:grpSpLocks/>
          </p:cNvGrpSpPr>
          <p:nvPr/>
        </p:nvGrpSpPr>
        <p:grpSpPr bwMode="auto">
          <a:xfrm>
            <a:off x="6781800" y="5886450"/>
            <a:ext cx="1752600" cy="609600"/>
            <a:chOff x="4368" y="3312"/>
            <a:chExt cx="1104" cy="384"/>
          </a:xfrm>
        </p:grpSpPr>
        <p:sp>
          <p:nvSpPr>
            <p:cNvPr id="6" name="Line 5">
              <a:extLst>
                <a:ext uri="{FF2B5EF4-FFF2-40B4-BE49-F238E27FC236}">
                  <a16:creationId xmlns:a16="http://schemas.microsoft.com/office/drawing/2014/main" id="{6056FAE5-11FD-4BDB-A0FD-A17CEDAC2D89}"/>
                </a:ext>
              </a:extLst>
            </p:cNvPr>
            <p:cNvSpPr>
              <a:spLocks noChangeShapeType="1"/>
            </p:cNvSpPr>
            <p:nvPr/>
          </p:nvSpPr>
          <p:spPr bwMode="auto">
            <a:xfrm>
              <a:off x="4368" y="3312"/>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6">
              <a:extLst>
                <a:ext uri="{FF2B5EF4-FFF2-40B4-BE49-F238E27FC236}">
                  <a16:creationId xmlns:a16="http://schemas.microsoft.com/office/drawing/2014/main" id="{0E5AEC86-15D9-4365-AFDE-8284D246A78D}"/>
                </a:ext>
              </a:extLst>
            </p:cNvPr>
            <p:cNvSpPr>
              <a:spLocks noChangeShapeType="1"/>
            </p:cNvSpPr>
            <p:nvPr/>
          </p:nvSpPr>
          <p:spPr bwMode="auto">
            <a:xfrm>
              <a:off x="5472" y="3312"/>
              <a:ext cx="0" cy="28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7">
              <a:extLst>
                <a:ext uri="{FF2B5EF4-FFF2-40B4-BE49-F238E27FC236}">
                  <a16:creationId xmlns:a16="http://schemas.microsoft.com/office/drawing/2014/main" id="{C06C7972-47EE-4686-9EBF-BFA16746B2B0}"/>
                </a:ext>
              </a:extLst>
            </p:cNvPr>
            <p:cNvSpPr>
              <a:spLocks noChangeArrowheads="1"/>
            </p:cNvSpPr>
            <p:nvPr/>
          </p:nvSpPr>
          <p:spPr bwMode="auto">
            <a:xfrm>
              <a:off x="4800" y="3360"/>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CB6F1360-471A-4972-8810-B1ED9271FB1D}"/>
                </a:ext>
              </a:extLst>
            </p:cNvPr>
            <p:cNvSpPr>
              <a:spLocks noChangeShapeType="1"/>
            </p:cNvSpPr>
            <p:nvPr/>
          </p:nvSpPr>
          <p:spPr bwMode="auto">
            <a:xfrm>
              <a:off x="4368" y="3312"/>
              <a:ext cx="1104"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 name="Group 9">
            <a:extLst>
              <a:ext uri="{FF2B5EF4-FFF2-40B4-BE49-F238E27FC236}">
                <a16:creationId xmlns:a16="http://schemas.microsoft.com/office/drawing/2014/main" id="{BA047BD7-EF1D-43CD-BEF9-171D489CAC53}"/>
              </a:ext>
            </a:extLst>
          </p:cNvPr>
          <p:cNvGrpSpPr>
            <a:grpSpLocks/>
          </p:cNvGrpSpPr>
          <p:nvPr/>
        </p:nvGrpSpPr>
        <p:grpSpPr bwMode="auto">
          <a:xfrm>
            <a:off x="6781800" y="3371850"/>
            <a:ext cx="1752600" cy="685800"/>
            <a:chOff x="4368" y="1152"/>
            <a:chExt cx="1104" cy="432"/>
          </a:xfrm>
        </p:grpSpPr>
        <p:sp>
          <p:nvSpPr>
            <p:cNvPr id="11" name="Line 10">
              <a:extLst>
                <a:ext uri="{FF2B5EF4-FFF2-40B4-BE49-F238E27FC236}">
                  <a16:creationId xmlns:a16="http://schemas.microsoft.com/office/drawing/2014/main" id="{5BACE8F9-D18E-4DE3-972A-6F305DBB964F}"/>
                </a:ext>
              </a:extLst>
            </p:cNvPr>
            <p:cNvSpPr>
              <a:spLocks noChangeShapeType="1"/>
            </p:cNvSpPr>
            <p:nvPr/>
          </p:nvSpPr>
          <p:spPr bwMode="auto">
            <a:xfrm>
              <a:off x="4368" y="1294"/>
              <a:ext cx="0" cy="29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1">
              <a:extLst>
                <a:ext uri="{FF2B5EF4-FFF2-40B4-BE49-F238E27FC236}">
                  <a16:creationId xmlns:a16="http://schemas.microsoft.com/office/drawing/2014/main" id="{1E022EF8-2E07-475D-B077-014860ED1922}"/>
                </a:ext>
              </a:extLst>
            </p:cNvPr>
            <p:cNvSpPr>
              <a:spLocks noChangeShapeType="1"/>
            </p:cNvSpPr>
            <p:nvPr/>
          </p:nvSpPr>
          <p:spPr bwMode="auto">
            <a:xfrm flipV="1">
              <a:off x="5472" y="1296"/>
              <a:ext cx="0" cy="28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2">
              <a:extLst>
                <a:ext uri="{FF2B5EF4-FFF2-40B4-BE49-F238E27FC236}">
                  <a16:creationId xmlns:a16="http://schemas.microsoft.com/office/drawing/2014/main" id="{D59DF8B3-3205-406E-BDA9-F04FC1EA7796}"/>
                </a:ext>
              </a:extLst>
            </p:cNvPr>
            <p:cNvSpPr>
              <a:spLocks noChangeArrowheads="1"/>
            </p:cNvSpPr>
            <p:nvPr/>
          </p:nvSpPr>
          <p:spPr bwMode="auto">
            <a:xfrm>
              <a:off x="4800" y="1152"/>
              <a:ext cx="4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3">
              <a:extLst>
                <a:ext uri="{FF2B5EF4-FFF2-40B4-BE49-F238E27FC236}">
                  <a16:creationId xmlns:a16="http://schemas.microsoft.com/office/drawing/2014/main" id="{D8ED542C-BEBA-41EE-A225-5AB609916D7C}"/>
                </a:ext>
              </a:extLst>
            </p:cNvPr>
            <p:cNvSpPr>
              <a:spLocks noChangeShapeType="1"/>
            </p:cNvSpPr>
            <p:nvPr/>
          </p:nvSpPr>
          <p:spPr bwMode="auto">
            <a:xfrm>
              <a:off x="4368" y="1584"/>
              <a:ext cx="1104"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Line 14">
            <a:extLst>
              <a:ext uri="{FF2B5EF4-FFF2-40B4-BE49-F238E27FC236}">
                <a16:creationId xmlns:a16="http://schemas.microsoft.com/office/drawing/2014/main" id="{4E1D4755-1DEC-49EE-B66E-B7B9AB00E362}"/>
              </a:ext>
            </a:extLst>
          </p:cNvPr>
          <p:cNvSpPr>
            <a:spLocks noChangeShapeType="1"/>
          </p:cNvSpPr>
          <p:nvPr/>
        </p:nvSpPr>
        <p:spPr bwMode="auto">
          <a:xfrm rot="10800000" flipV="1">
            <a:off x="7691438" y="4059237"/>
            <a:ext cx="0" cy="1820863"/>
          </a:xfrm>
          <a:prstGeom prst="line">
            <a:avLst/>
          </a:prstGeom>
          <a:noFill/>
          <a:ln w="38100" cap="sq">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6" name="Object 15">
            <a:extLst>
              <a:ext uri="{FF2B5EF4-FFF2-40B4-BE49-F238E27FC236}">
                <a16:creationId xmlns:a16="http://schemas.microsoft.com/office/drawing/2014/main" id="{A1381EBF-214C-44FB-ADF9-B3F1AEBFD625}"/>
              </a:ext>
            </a:extLst>
          </p:cNvPr>
          <p:cNvGraphicFramePr>
            <a:graphicFrameLocks noChangeAspect="1"/>
          </p:cNvGraphicFramePr>
          <p:nvPr/>
        </p:nvGraphicFramePr>
        <p:xfrm>
          <a:off x="625475" y="2017713"/>
          <a:ext cx="7281863" cy="1258887"/>
        </p:xfrm>
        <a:graphic>
          <a:graphicData uri="http://schemas.openxmlformats.org/presentationml/2006/ole">
            <mc:AlternateContent xmlns:mc="http://schemas.openxmlformats.org/markup-compatibility/2006">
              <mc:Choice xmlns:v="urn:schemas-microsoft-com:vml" Requires="v">
                <p:oleObj name="Equation" r:id="rId2" imgW="2768400" imgH="482400" progId="Equation.DSMT4">
                  <p:embed/>
                </p:oleObj>
              </mc:Choice>
              <mc:Fallback>
                <p:oleObj name="Equation" r:id="rId2" imgW="2768400" imgH="482400" progId="Equation.DSMT4">
                  <p:embed/>
                  <p:pic>
                    <p:nvPicPr>
                      <p:cNvPr id="16" name="Object 15">
                        <a:extLst>
                          <a:ext uri="{FF2B5EF4-FFF2-40B4-BE49-F238E27FC236}">
                            <a16:creationId xmlns:a16="http://schemas.microsoft.com/office/drawing/2014/main" id="{A1381EBF-214C-44FB-ADF9-B3F1AEBFD625}"/>
                          </a:ext>
                        </a:extLst>
                      </p:cNvPr>
                      <p:cNvPicPr>
                        <a:picLocks noChangeAspect="1" noChangeArrowheads="1"/>
                      </p:cNvPicPr>
                      <p:nvPr/>
                    </p:nvPicPr>
                    <p:blipFill>
                      <a:blip r:embed="rId3"/>
                      <a:srcRect/>
                      <a:stretch>
                        <a:fillRect/>
                      </a:stretch>
                    </p:blipFill>
                    <p:spPr bwMode="auto">
                      <a:xfrm>
                        <a:off x="625475" y="2017713"/>
                        <a:ext cx="7281863" cy="1258887"/>
                      </a:xfrm>
                      <a:prstGeom prst="rect">
                        <a:avLst/>
                      </a:prstGeom>
                      <a:solidFill>
                        <a:srgbClr val="CCFFFF"/>
                      </a:solidFill>
                      <a:ln>
                        <a:noFill/>
                      </a:ln>
                      <a:effectLst/>
                    </p:spPr>
                  </p:pic>
                </p:oleObj>
              </mc:Fallback>
            </mc:AlternateContent>
          </a:graphicData>
        </a:graphic>
      </p:graphicFrame>
      <p:sp>
        <p:nvSpPr>
          <p:cNvPr id="17" name="Rectangle 16">
            <a:extLst>
              <a:ext uri="{FF2B5EF4-FFF2-40B4-BE49-F238E27FC236}">
                <a16:creationId xmlns:a16="http://schemas.microsoft.com/office/drawing/2014/main" id="{C67E9B52-EE0F-43A5-966E-8333B763D786}"/>
              </a:ext>
            </a:extLst>
          </p:cNvPr>
          <p:cNvSpPr>
            <a:spLocks noChangeArrowheads="1"/>
          </p:cNvSpPr>
          <p:nvPr/>
        </p:nvSpPr>
        <p:spPr bwMode="auto">
          <a:xfrm>
            <a:off x="450082" y="1436399"/>
            <a:ext cx="42530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取热源</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为孤立系</a:t>
            </a:r>
          </a:p>
        </p:txBody>
      </p:sp>
      <p:sp>
        <p:nvSpPr>
          <p:cNvPr id="18" name="Oval 17">
            <a:extLst>
              <a:ext uri="{FF2B5EF4-FFF2-40B4-BE49-F238E27FC236}">
                <a16:creationId xmlns:a16="http://schemas.microsoft.com/office/drawing/2014/main" id="{DA92178C-A93F-4759-808E-394EAFF19E6F}"/>
              </a:ext>
            </a:extLst>
          </p:cNvPr>
          <p:cNvSpPr>
            <a:spLocks noChangeArrowheads="1"/>
          </p:cNvSpPr>
          <p:nvPr/>
        </p:nvSpPr>
        <p:spPr bwMode="auto">
          <a:xfrm>
            <a:off x="6303962" y="3295650"/>
            <a:ext cx="2687638" cy="3333750"/>
          </a:xfrm>
          <a:prstGeom prst="ellipse">
            <a:avLst/>
          </a:prstGeom>
          <a:noFill/>
          <a:ln w="38100">
            <a:solidFill>
              <a:srgbClr val="00FF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8">
            <a:extLst>
              <a:ext uri="{FF2B5EF4-FFF2-40B4-BE49-F238E27FC236}">
                <a16:creationId xmlns:a16="http://schemas.microsoft.com/office/drawing/2014/main" id="{9FFBDE82-E579-4EF3-9FDC-D384AA1BE301}"/>
              </a:ext>
            </a:extLst>
          </p:cNvPr>
          <p:cNvSpPr>
            <a:spLocks noChangeArrowheads="1"/>
          </p:cNvSpPr>
          <p:nvPr/>
        </p:nvSpPr>
        <p:spPr bwMode="auto">
          <a:xfrm>
            <a:off x="411982" y="3583494"/>
            <a:ext cx="16033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当</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0" name="Rectangle 19">
            <a:extLst>
              <a:ext uri="{FF2B5EF4-FFF2-40B4-BE49-F238E27FC236}">
                <a16:creationId xmlns:a16="http://schemas.microsoft.com/office/drawing/2014/main" id="{8C77B3F2-BD72-4148-8C46-01142797C464}"/>
              </a:ext>
            </a:extLst>
          </p:cNvPr>
          <p:cNvSpPr>
            <a:spLocks noChangeArrowheads="1"/>
          </p:cNvSpPr>
          <p:nvPr/>
        </p:nvSpPr>
        <p:spPr bwMode="auto">
          <a:xfrm>
            <a:off x="3948113" y="3586162"/>
            <a:ext cx="2224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可自发传热</a:t>
            </a:r>
          </a:p>
        </p:txBody>
      </p:sp>
      <p:graphicFrame>
        <p:nvGraphicFramePr>
          <p:cNvPr id="21" name="Object 20">
            <a:extLst>
              <a:ext uri="{FF2B5EF4-FFF2-40B4-BE49-F238E27FC236}">
                <a16:creationId xmlns:a16="http://schemas.microsoft.com/office/drawing/2014/main" id="{FBF3D13C-2E83-4017-84FF-9233B732983D}"/>
              </a:ext>
            </a:extLst>
          </p:cNvPr>
          <p:cNvGraphicFramePr>
            <a:graphicFrameLocks noChangeAspect="1"/>
          </p:cNvGraphicFramePr>
          <p:nvPr/>
        </p:nvGraphicFramePr>
        <p:xfrm>
          <a:off x="2286000" y="3567906"/>
          <a:ext cx="1550988" cy="615950"/>
        </p:xfrm>
        <a:graphic>
          <a:graphicData uri="http://schemas.openxmlformats.org/presentationml/2006/ole">
            <mc:AlternateContent xmlns:mc="http://schemas.openxmlformats.org/markup-compatibility/2006">
              <mc:Choice xmlns:v="urn:schemas-microsoft-com:vml" Requires="v">
                <p:oleObj name="Equation" r:id="rId4" imgW="571320" imgH="228600" progId="Equation.DSMT4">
                  <p:embed/>
                </p:oleObj>
              </mc:Choice>
              <mc:Fallback>
                <p:oleObj name="Equation" r:id="rId4" imgW="571320" imgH="228600" progId="Equation.DSMT4">
                  <p:embed/>
                  <p:pic>
                    <p:nvPicPr>
                      <p:cNvPr id="21" name="Object 20">
                        <a:extLst>
                          <a:ext uri="{FF2B5EF4-FFF2-40B4-BE49-F238E27FC236}">
                            <a16:creationId xmlns:a16="http://schemas.microsoft.com/office/drawing/2014/main" id="{FBF3D13C-2E83-4017-84FF-9233B732983D}"/>
                          </a:ext>
                        </a:extLst>
                      </p:cNvPr>
                      <p:cNvPicPr>
                        <a:picLocks noChangeAspect="1" noChangeArrowheads="1"/>
                      </p:cNvPicPr>
                      <p:nvPr/>
                    </p:nvPicPr>
                    <p:blipFill>
                      <a:blip r:embed="rId5"/>
                      <a:srcRect/>
                      <a:stretch>
                        <a:fillRect/>
                      </a:stretch>
                    </p:blipFill>
                    <p:spPr bwMode="auto">
                      <a:xfrm>
                        <a:off x="2286000" y="3567906"/>
                        <a:ext cx="1550988" cy="615950"/>
                      </a:xfrm>
                      <a:prstGeom prst="rect">
                        <a:avLst/>
                      </a:prstGeom>
                      <a:solidFill>
                        <a:srgbClr val="92D050"/>
                      </a:solidFill>
                      <a:ln>
                        <a:noFill/>
                      </a:ln>
                      <a:effectLst/>
                    </p:spPr>
                  </p:pic>
                </p:oleObj>
              </mc:Fallback>
            </mc:AlternateContent>
          </a:graphicData>
        </a:graphic>
      </p:graphicFrame>
      <p:sp>
        <p:nvSpPr>
          <p:cNvPr id="22" name="Rectangle 21">
            <a:extLst>
              <a:ext uri="{FF2B5EF4-FFF2-40B4-BE49-F238E27FC236}">
                <a16:creationId xmlns:a16="http://schemas.microsoft.com/office/drawing/2014/main" id="{41987B49-1B61-4473-9F54-F09C40933473}"/>
              </a:ext>
            </a:extLst>
          </p:cNvPr>
          <p:cNvSpPr>
            <a:spLocks noChangeArrowheads="1"/>
          </p:cNvSpPr>
          <p:nvPr/>
        </p:nvSpPr>
        <p:spPr bwMode="auto">
          <a:xfrm>
            <a:off x="423094" y="4489956"/>
            <a:ext cx="16033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当</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&lt;</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3" name="Rectangle 22">
            <a:extLst>
              <a:ext uri="{FF2B5EF4-FFF2-40B4-BE49-F238E27FC236}">
                <a16:creationId xmlns:a16="http://schemas.microsoft.com/office/drawing/2014/main" id="{F1C483F3-CF3D-47D5-8DB9-50CC98A8AAC7}"/>
              </a:ext>
            </a:extLst>
          </p:cNvPr>
          <p:cNvSpPr>
            <a:spLocks noChangeArrowheads="1"/>
          </p:cNvSpPr>
          <p:nvPr/>
        </p:nvSpPr>
        <p:spPr bwMode="auto">
          <a:xfrm>
            <a:off x="3962400" y="4492625"/>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不能传热</a:t>
            </a:r>
          </a:p>
        </p:txBody>
      </p:sp>
      <p:graphicFrame>
        <p:nvGraphicFramePr>
          <p:cNvPr id="24" name="Object 23">
            <a:extLst>
              <a:ext uri="{FF2B5EF4-FFF2-40B4-BE49-F238E27FC236}">
                <a16:creationId xmlns:a16="http://schemas.microsoft.com/office/drawing/2014/main" id="{44D21975-0794-4B20-BC8E-12A569E0A668}"/>
              </a:ext>
            </a:extLst>
          </p:cNvPr>
          <p:cNvGraphicFramePr>
            <a:graphicFrameLocks noChangeAspect="1"/>
          </p:cNvGraphicFramePr>
          <p:nvPr/>
        </p:nvGraphicFramePr>
        <p:xfrm>
          <a:off x="2314575" y="4474368"/>
          <a:ext cx="1516063" cy="615950"/>
        </p:xfrm>
        <a:graphic>
          <a:graphicData uri="http://schemas.openxmlformats.org/presentationml/2006/ole">
            <mc:AlternateContent xmlns:mc="http://schemas.openxmlformats.org/markup-compatibility/2006">
              <mc:Choice xmlns:v="urn:schemas-microsoft-com:vml" Requires="v">
                <p:oleObj name="Equation" r:id="rId6" imgW="558720" imgH="228600" progId="Equation.DSMT4">
                  <p:embed/>
                </p:oleObj>
              </mc:Choice>
              <mc:Fallback>
                <p:oleObj name="Equation" r:id="rId6" imgW="558720" imgH="228600" progId="Equation.DSMT4">
                  <p:embed/>
                  <p:pic>
                    <p:nvPicPr>
                      <p:cNvPr id="24" name="Object 23">
                        <a:extLst>
                          <a:ext uri="{FF2B5EF4-FFF2-40B4-BE49-F238E27FC236}">
                            <a16:creationId xmlns:a16="http://schemas.microsoft.com/office/drawing/2014/main" id="{44D21975-0794-4B20-BC8E-12A569E0A668}"/>
                          </a:ext>
                        </a:extLst>
                      </p:cNvPr>
                      <p:cNvPicPr>
                        <a:picLocks noChangeAspect="1" noChangeArrowheads="1"/>
                      </p:cNvPicPr>
                      <p:nvPr/>
                    </p:nvPicPr>
                    <p:blipFill>
                      <a:blip r:embed="rId7"/>
                      <a:srcRect/>
                      <a:stretch>
                        <a:fillRect/>
                      </a:stretch>
                    </p:blipFill>
                    <p:spPr bwMode="auto">
                      <a:xfrm>
                        <a:off x="2314575" y="4474368"/>
                        <a:ext cx="1516063" cy="615950"/>
                      </a:xfrm>
                      <a:prstGeom prst="rect">
                        <a:avLst/>
                      </a:prstGeom>
                      <a:solidFill>
                        <a:srgbClr val="92D050"/>
                      </a:solidFill>
                      <a:ln>
                        <a:noFill/>
                      </a:ln>
                      <a:effectLst/>
                    </p:spPr>
                  </p:pic>
                </p:oleObj>
              </mc:Fallback>
            </mc:AlternateContent>
          </a:graphicData>
        </a:graphic>
      </p:graphicFrame>
      <p:sp>
        <p:nvSpPr>
          <p:cNvPr id="25" name="Rectangle 24">
            <a:extLst>
              <a:ext uri="{FF2B5EF4-FFF2-40B4-BE49-F238E27FC236}">
                <a16:creationId xmlns:a16="http://schemas.microsoft.com/office/drawing/2014/main" id="{FD435CF0-0340-4CBB-AF75-48CBCBD372C6}"/>
              </a:ext>
            </a:extLst>
          </p:cNvPr>
          <p:cNvSpPr>
            <a:spLocks noChangeArrowheads="1"/>
          </p:cNvSpPr>
          <p:nvPr/>
        </p:nvSpPr>
        <p:spPr bwMode="auto">
          <a:xfrm>
            <a:off x="423094" y="5480556"/>
            <a:ext cx="16033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当</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6" name="Rectangle 25">
            <a:extLst>
              <a:ext uri="{FF2B5EF4-FFF2-40B4-BE49-F238E27FC236}">
                <a16:creationId xmlns:a16="http://schemas.microsoft.com/office/drawing/2014/main" id="{F4008FE9-A209-4F8B-9AD0-216A9DEDEA74}"/>
              </a:ext>
            </a:extLst>
          </p:cNvPr>
          <p:cNvSpPr>
            <a:spLocks noChangeArrowheads="1"/>
          </p:cNvSpPr>
          <p:nvPr/>
        </p:nvSpPr>
        <p:spPr bwMode="auto">
          <a:xfrm>
            <a:off x="3962400" y="5483225"/>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可逆传热</a:t>
            </a:r>
          </a:p>
        </p:txBody>
      </p:sp>
      <p:graphicFrame>
        <p:nvGraphicFramePr>
          <p:cNvPr id="27" name="Object 26">
            <a:extLst>
              <a:ext uri="{FF2B5EF4-FFF2-40B4-BE49-F238E27FC236}">
                <a16:creationId xmlns:a16="http://schemas.microsoft.com/office/drawing/2014/main" id="{FE548AE2-4223-4D4B-A3FE-537EFFA142AF}"/>
              </a:ext>
            </a:extLst>
          </p:cNvPr>
          <p:cNvGraphicFramePr>
            <a:graphicFrameLocks noChangeAspect="1"/>
          </p:cNvGraphicFramePr>
          <p:nvPr/>
        </p:nvGraphicFramePr>
        <p:xfrm>
          <a:off x="2297113" y="5464968"/>
          <a:ext cx="1550987" cy="615950"/>
        </p:xfrm>
        <a:graphic>
          <a:graphicData uri="http://schemas.openxmlformats.org/presentationml/2006/ole">
            <mc:AlternateContent xmlns:mc="http://schemas.openxmlformats.org/markup-compatibility/2006">
              <mc:Choice xmlns:v="urn:schemas-microsoft-com:vml" Requires="v">
                <p:oleObj name="Equation" r:id="rId8" imgW="571320" imgH="228600" progId="Equation.DSMT4">
                  <p:embed/>
                </p:oleObj>
              </mc:Choice>
              <mc:Fallback>
                <p:oleObj name="Equation" r:id="rId8" imgW="571320" imgH="228600" progId="Equation.DSMT4">
                  <p:embed/>
                  <p:pic>
                    <p:nvPicPr>
                      <p:cNvPr id="27" name="Object 26">
                        <a:extLst>
                          <a:ext uri="{FF2B5EF4-FFF2-40B4-BE49-F238E27FC236}">
                            <a16:creationId xmlns:a16="http://schemas.microsoft.com/office/drawing/2014/main" id="{FE548AE2-4223-4D4B-A3FE-537EFFA142AF}"/>
                          </a:ext>
                        </a:extLst>
                      </p:cNvPr>
                      <p:cNvPicPr>
                        <a:picLocks noChangeAspect="1" noChangeArrowheads="1"/>
                      </p:cNvPicPr>
                      <p:nvPr/>
                    </p:nvPicPr>
                    <p:blipFill>
                      <a:blip r:embed="rId9"/>
                      <a:srcRect/>
                      <a:stretch>
                        <a:fillRect/>
                      </a:stretch>
                    </p:blipFill>
                    <p:spPr bwMode="auto">
                      <a:xfrm>
                        <a:off x="2297113" y="5464968"/>
                        <a:ext cx="1550987" cy="615950"/>
                      </a:xfrm>
                      <a:prstGeom prst="rect">
                        <a:avLst/>
                      </a:prstGeom>
                      <a:solidFill>
                        <a:srgbClr val="92D050"/>
                      </a:solidFill>
                      <a:ln>
                        <a:noFill/>
                      </a:ln>
                      <a:effectLst/>
                    </p:spPr>
                  </p:pic>
                </p:oleObj>
              </mc:Fallback>
            </mc:AlternateContent>
          </a:graphicData>
        </a:graphic>
      </p:graphicFrame>
    </p:spTree>
    <p:extLst>
      <p:ext uri="{BB962C8B-B14F-4D97-AF65-F5344CB8AC3E}">
        <p14:creationId xmlns:p14="http://schemas.microsoft.com/office/powerpoint/2010/main" val="34946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0-#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utoUpdateAnimBg="0"/>
      <p:bldP spid="20" grpId="0" autoUpdateAnimBg="0"/>
      <p:bldP spid="22" grpId="0" autoUpdateAnimBg="0"/>
      <p:bldP spid="23" grpId="0" autoUpdateAnimBg="0"/>
      <p:bldP spid="25" grpId="0" autoUpdateAnimBg="0"/>
      <p:bldP spid="26"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6A66DF-41AB-4004-A28F-A0DC6050940A}"/>
              </a:ext>
            </a:extLst>
          </p:cNvPr>
          <p:cNvSpPr txBox="1"/>
          <p:nvPr/>
        </p:nvSpPr>
        <p:spPr>
          <a:xfrm>
            <a:off x="3276600" y="76200"/>
            <a:ext cx="5334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孤立系统熵增原理</a:t>
            </a:r>
          </a:p>
        </p:txBody>
      </p:sp>
      <p:sp>
        <p:nvSpPr>
          <p:cNvPr id="3" name="Rectangle 2">
            <a:extLst>
              <a:ext uri="{FF2B5EF4-FFF2-40B4-BE49-F238E27FC236}">
                <a16:creationId xmlns:a16="http://schemas.microsoft.com/office/drawing/2014/main" id="{3BA9083C-90E9-42C5-9322-1BE2D0EB747A}"/>
              </a:ext>
            </a:extLst>
          </p:cNvPr>
          <p:cNvSpPr txBox="1">
            <a:spLocks noChangeArrowheads="1"/>
          </p:cNvSpPr>
          <p:nvPr/>
        </p:nvSpPr>
        <p:spPr>
          <a:xfrm>
            <a:off x="3048000" y="895460"/>
            <a:ext cx="4251322" cy="5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作功能力损失</a:t>
            </a:r>
          </a:p>
        </p:txBody>
      </p:sp>
      <p:graphicFrame>
        <p:nvGraphicFramePr>
          <p:cNvPr id="4" name="Object 2">
            <a:extLst>
              <a:ext uri="{FF2B5EF4-FFF2-40B4-BE49-F238E27FC236}">
                <a16:creationId xmlns:a16="http://schemas.microsoft.com/office/drawing/2014/main" id="{A7D58AA9-11A8-48F2-A13B-019D01A66C2A}"/>
              </a:ext>
            </a:extLst>
          </p:cNvPr>
          <p:cNvGraphicFramePr>
            <a:graphicFrameLocks noChangeAspect="1"/>
          </p:cNvGraphicFramePr>
          <p:nvPr/>
        </p:nvGraphicFramePr>
        <p:xfrm>
          <a:off x="0" y="4467225"/>
          <a:ext cx="5948363" cy="1163637"/>
        </p:xfrm>
        <a:graphic>
          <a:graphicData uri="http://schemas.openxmlformats.org/presentationml/2006/ole">
            <mc:AlternateContent xmlns:mc="http://schemas.openxmlformats.org/markup-compatibility/2006">
              <mc:Choice xmlns:v="urn:schemas-microsoft-com:vml" Requires="v">
                <p:oleObj name="Equation" r:id="rId2" imgW="2197080" imgH="431640" progId="Equation.DSMT4">
                  <p:embed/>
                </p:oleObj>
              </mc:Choice>
              <mc:Fallback>
                <p:oleObj name="Equation" r:id="rId2" imgW="2197080" imgH="431640" progId="Equation.DSMT4">
                  <p:embed/>
                  <p:pic>
                    <p:nvPicPr>
                      <p:cNvPr id="4" name="Object 2">
                        <a:extLst>
                          <a:ext uri="{FF2B5EF4-FFF2-40B4-BE49-F238E27FC236}">
                            <a16:creationId xmlns:a16="http://schemas.microsoft.com/office/drawing/2014/main" id="{A7D58AA9-11A8-48F2-A13B-019D01A66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7225"/>
                        <a:ext cx="5948363" cy="1163637"/>
                      </a:xfrm>
                      <a:prstGeom prst="rect">
                        <a:avLst/>
                      </a:prstGeom>
                      <a:solidFill>
                        <a:srgbClr val="92D050"/>
                      </a:solidFill>
                      <a:ln>
                        <a:noFill/>
                      </a:ln>
                      <a:effectLst/>
                    </p:spPr>
                  </p:pic>
                </p:oleObj>
              </mc:Fallback>
            </mc:AlternateContent>
          </a:graphicData>
        </a:graphic>
      </p:graphicFrame>
      <p:sp>
        <p:nvSpPr>
          <p:cNvPr id="5" name="Line 4">
            <a:extLst>
              <a:ext uri="{FF2B5EF4-FFF2-40B4-BE49-F238E27FC236}">
                <a16:creationId xmlns:a16="http://schemas.microsoft.com/office/drawing/2014/main" id="{BB58621F-7B89-419E-BBC4-56EA8FC4F29F}"/>
              </a:ext>
            </a:extLst>
          </p:cNvPr>
          <p:cNvSpPr>
            <a:spLocks noChangeShapeType="1"/>
          </p:cNvSpPr>
          <p:nvPr/>
        </p:nvSpPr>
        <p:spPr bwMode="auto">
          <a:xfrm>
            <a:off x="6324600" y="2054225"/>
            <a:ext cx="0" cy="460375"/>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5">
            <a:extLst>
              <a:ext uri="{FF2B5EF4-FFF2-40B4-BE49-F238E27FC236}">
                <a16:creationId xmlns:a16="http://schemas.microsoft.com/office/drawing/2014/main" id="{E43B6A07-29F4-4ED6-8B6F-5723806BE814}"/>
              </a:ext>
            </a:extLst>
          </p:cNvPr>
          <p:cNvSpPr>
            <a:spLocks noChangeShapeType="1"/>
          </p:cNvSpPr>
          <p:nvPr/>
        </p:nvSpPr>
        <p:spPr bwMode="auto">
          <a:xfrm flipV="1">
            <a:off x="8686800" y="2057400"/>
            <a:ext cx="0" cy="4572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6">
            <a:extLst>
              <a:ext uri="{FF2B5EF4-FFF2-40B4-BE49-F238E27FC236}">
                <a16:creationId xmlns:a16="http://schemas.microsoft.com/office/drawing/2014/main" id="{9CD0A023-EC88-4A88-864A-EED9FB7D293F}"/>
              </a:ext>
            </a:extLst>
          </p:cNvPr>
          <p:cNvSpPr>
            <a:spLocks noChangeShapeType="1"/>
          </p:cNvSpPr>
          <p:nvPr/>
        </p:nvSpPr>
        <p:spPr bwMode="auto">
          <a:xfrm>
            <a:off x="6324600" y="5257800"/>
            <a:ext cx="0" cy="4572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77C5C780-1E6F-48EC-881E-B9DA5CBB28DA}"/>
              </a:ext>
            </a:extLst>
          </p:cNvPr>
          <p:cNvSpPr>
            <a:spLocks noChangeShapeType="1"/>
          </p:cNvSpPr>
          <p:nvPr/>
        </p:nvSpPr>
        <p:spPr bwMode="auto">
          <a:xfrm>
            <a:off x="8686800" y="5257800"/>
            <a:ext cx="0" cy="454025"/>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8">
            <a:extLst>
              <a:ext uri="{FF2B5EF4-FFF2-40B4-BE49-F238E27FC236}">
                <a16:creationId xmlns:a16="http://schemas.microsoft.com/office/drawing/2014/main" id="{62404B1D-6796-4845-ABCF-829F2D73B86B}"/>
              </a:ext>
            </a:extLst>
          </p:cNvPr>
          <p:cNvSpPr>
            <a:spLocks noChangeArrowheads="1"/>
          </p:cNvSpPr>
          <p:nvPr/>
        </p:nvSpPr>
        <p:spPr bwMode="auto">
          <a:xfrm>
            <a:off x="7239000" y="19050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9">
            <a:extLst>
              <a:ext uri="{FF2B5EF4-FFF2-40B4-BE49-F238E27FC236}">
                <a16:creationId xmlns:a16="http://schemas.microsoft.com/office/drawing/2014/main" id="{D226F389-B087-4C36-B89A-5C22E03CB906}"/>
              </a:ext>
            </a:extLst>
          </p:cNvPr>
          <p:cNvSpPr>
            <a:spLocks noChangeArrowheads="1"/>
          </p:cNvSpPr>
          <p:nvPr/>
        </p:nvSpPr>
        <p:spPr bwMode="auto">
          <a:xfrm>
            <a:off x="7239000" y="52578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10">
            <a:extLst>
              <a:ext uri="{FF2B5EF4-FFF2-40B4-BE49-F238E27FC236}">
                <a16:creationId xmlns:a16="http://schemas.microsoft.com/office/drawing/2014/main" id="{51000887-F4E4-4947-8D72-9BC9975A25E9}"/>
              </a:ext>
            </a:extLst>
          </p:cNvPr>
          <p:cNvSpPr>
            <a:spLocks noChangeArrowheads="1"/>
          </p:cNvSpPr>
          <p:nvPr/>
        </p:nvSpPr>
        <p:spPr bwMode="auto">
          <a:xfrm>
            <a:off x="7848600" y="35814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Oval 11">
            <a:extLst>
              <a:ext uri="{FF2B5EF4-FFF2-40B4-BE49-F238E27FC236}">
                <a16:creationId xmlns:a16="http://schemas.microsoft.com/office/drawing/2014/main" id="{5339D299-435B-4429-AF25-64480E046FA3}"/>
              </a:ext>
            </a:extLst>
          </p:cNvPr>
          <p:cNvSpPr>
            <a:spLocks noChangeArrowheads="1"/>
          </p:cNvSpPr>
          <p:nvPr/>
        </p:nvSpPr>
        <p:spPr bwMode="auto">
          <a:xfrm>
            <a:off x="7772400" y="3581400"/>
            <a:ext cx="609600" cy="6096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2">
            <a:extLst>
              <a:ext uri="{FF2B5EF4-FFF2-40B4-BE49-F238E27FC236}">
                <a16:creationId xmlns:a16="http://schemas.microsoft.com/office/drawing/2014/main" id="{D3910BE7-1D10-427A-B2C6-FE3227518473}"/>
              </a:ext>
            </a:extLst>
          </p:cNvPr>
          <p:cNvSpPr>
            <a:spLocks noChangeArrowheads="1"/>
          </p:cNvSpPr>
          <p:nvPr/>
        </p:nvSpPr>
        <p:spPr bwMode="auto">
          <a:xfrm>
            <a:off x="8077200" y="26670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41A92CD9-3E1A-4D1D-A326-3673B607F14C}"/>
              </a:ext>
            </a:extLst>
          </p:cNvPr>
          <p:cNvSpPr>
            <a:spLocks noChangeArrowheads="1"/>
          </p:cNvSpPr>
          <p:nvPr/>
        </p:nvSpPr>
        <p:spPr bwMode="auto">
          <a:xfrm>
            <a:off x="8077200" y="4343400"/>
            <a:ext cx="685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117D81A5-428A-4D12-825D-2C69233CFD80}"/>
              </a:ext>
            </a:extLst>
          </p:cNvPr>
          <p:cNvSpPr>
            <a:spLocks noChangeShapeType="1"/>
          </p:cNvSpPr>
          <p:nvPr/>
        </p:nvSpPr>
        <p:spPr bwMode="auto">
          <a:xfrm>
            <a:off x="8382000" y="3886200"/>
            <a:ext cx="4572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AD67FA55-6FD6-46E6-9D0C-9FCA6684148A}"/>
              </a:ext>
            </a:extLst>
          </p:cNvPr>
          <p:cNvSpPr>
            <a:spLocks noChangeArrowheads="1"/>
          </p:cNvSpPr>
          <p:nvPr/>
        </p:nvSpPr>
        <p:spPr bwMode="auto">
          <a:xfrm>
            <a:off x="8534400" y="3276600"/>
            <a:ext cx="60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6D3E06C2-5F41-4C40-9E85-D8EFBEC69A61}"/>
              </a:ext>
            </a:extLst>
          </p:cNvPr>
          <p:cNvSpPr>
            <a:spLocks noChangeShapeType="1"/>
          </p:cNvSpPr>
          <p:nvPr/>
        </p:nvSpPr>
        <p:spPr bwMode="auto">
          <a:xfrm>
            <a:off x="8077200" y="2514600"/>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E92E8B1B-A455-427C-84D9-FC0E4EE468E6}"/>
              </a:ext>
            </a:extLst>
          </p:cNvPr>
          <p:cNvSpPr>
            <a:spLocks noChangeShapeType="1"/>
          </p:cNvSpPr>
          <p:nvPr/>
        </p:nvSpPr>
        <p:spPr bwMode="auto">
          <a:xfrm>
            <a:off x="8077200" y="4191000"/>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9" name="Object 18">
            <a:extLst>
              <a:ext uri="{FF2B5EF4-FFF2-40B4-BE49-F238E27FC236}">
                <a16:creationId xmlns:a16="http://schemas.microsoft.com/office/drawing/2014/main" id="{41C43963-9E2E-47DE-883B-7AA9A5F56C01}"/>
              </a:ext>
            </a:extLst>
          </p:cNvPr>
          <p:cNvGraphicFramePr>
            <a:graphicFrameLocks noChangeAspect="1"/>
          </p:cNvGraphicFramePr>
          <p:nvPr/>
        </p:nvGraphicFramePr>
        <p:xfrm>
          <a:off x="3200400" y="2085975"/>
          <a:ext cx="2068513" cy="581025"/>
        </p:xfrm>
        <a:graphic>
          <a:graphicData uri="http://schemas.openxmlformats.org/presentationml/2006/ole">
            <mc:AlternateContent xmlns:mc="http://schemas.openxmlformats.org/markup-compatibility/2006">
              <mc:Choice xmlns:v="urn:schemas-microsoft-com:vml" Requires="v">
                <p:oleObj name="Equation" r:id="rId4" imgW="761760" imgH="215640" progId="Equation.DSMT4">
                  <p:embed/>
                </p:oleObj>
              </mc:Choice>
              <mc:Fallback>
                <p:oleObj name="Equation" r:id="rId4" imgW="761760" imgH="215640" progId="Equation.DSMT4">
                  <p:embed/>
                  <p:pic>
                    <p:nvPicPr>
                      <p:cNvPr id="19" name="Object 18">
                        <a:extLst>
                          <a:ext uri="{FF2B5EF4-FFF2-40B4-BE49-F238E27FC236}">
                            <a16:creationId xmlns:a16="http://schemas.microsoft.com/office/drawing/2014/main" id="{41C43963-9E2E-47DE-883B-7AA9A5F56C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085975"/>
                        <a:ext cx="2068513" cy="581025"/>
                      </a:xfrm>
                      <a:prstGeom prst="rect">
                        <a:avLst/>
                      </a:prstGeom>
                      <a:solidFill>
                        <a:srgbClr val="92D050"/>
                      </a:solidFill>
                      <a:ln>
                        <a:noFill/>
                      </a:ln>
                      <a:effectLst/>
                    </p:spPr>
                  </p:pic>
                </p:oleObj>
              </mc:Fallback>
            </mc:AlternateContent>
          </a:graphicData>
        </a:graphic>
      </p:graphicFrame>
      <p:graphicFrame>
        <p:nvGraphicFramePr>
          <p:cNvPr id="20" name="Object 19">
            <a:extLst>
              <a:ext uri="{FF2B5EF4-FFF2-40B4-BE49-F238E27FC236}">
                <a16:creationId xmlns:a16="http://schemas.microsoft.com/office/drawing/2014/main" id="{1529E2AB-2F55-4A45-8241-1CAD1D3D8D57}"/>
              </a:ext>
            </a:extLst>
          </p:cNvPr>
          <p:cNvGraphicFramePr>
            <a:graphicFrameLocks noChangeAspect="1"/>
          </p:cNvGraphicFramePr>
          <p:nvPr/>
        </p:nvGraphicFramePr>
        <p:xfrm>
          <a:off x="1477963" y="3352800"/>
          <a:ext cx="4160837" cy="1163637"/>
        </p:xfrm>
        <a:graphic>
          <a:graphicData uri="http://schemas.openxmlformats.org/presentationml/2006/ole">
            <mc:AlternateContent xmlns:mc="http://schemas.openxmlformats.org/markup-compatibility/2006">
              <mc:Choice xmlns:v="urn:schemas-microsoft-com:vml" Requires="v">
                <p:oleObj name="Equation" r:id="rId6" imgW="1536480" imgH="431640" progId="Equation.DSMT4">
                  <p:embed/>
                </p:oleObj>
              </mc:Choice>
              <mc:Fallback>
                <p:oleObj name="Equation" r:id="rId6" imgW="1536480" imgH="431640" progId="Equation.DSMT4">
                  <p:embed/>
                  <p:pic>
                    <p:nvPicPr>
                      <p:cNvPr id="20" name="Object 19">
                        <a:extLst>
                          <a:ext uri="{FF2B5EF4-FFF2-40B4-BE49-F238E27FC236}">
                            <a16:creationId xmlns:a16="http://schemas.microsoft.com/office/drawing/2014/main" id="{1529E2AB-2F55-4A45-8241-1CAD1D3D8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963" y="3352800"/>
                        <a:ext cx="4160837" cy="11636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20">
            <a:extLst>
              <a:ext uri="{FF2B5EF4-FFF2-40B4-BE49-F238E27FC236}">
                <a16:creationId xmlns:a16="http://schemas.microsoft.com/office/drawing/2014/main" id="{0FF23BA2-D3A2-4A4E-B1E1-3F00344644E8}"/>
              </a:ext>
            </a:extLst>
          </p:cNvPr>
          <p:cNvSpPr>
            <a:spLocks noChangeShapeType="1"/>
          </p:cNvSpPr>
          <p:nvPr/>
        </p:nvSpPr>
        <p:spPr bwMode="auto">
          <a:xfrm>
            <a:off x="6324600" y="2514600"/>
            <a:ext cx="2362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1">
            <a:extLst>
              <a:ext uri="{FF2B5EF4-FFF2-40B4-BE49-F238E27FC236}">
                <a16:creationId xmlns:a16="http://schemas.microsoft.com/office/drawing/2014/main" id="{D63C5252-D952-4C4A-AF1B-11797996DA75}"/>
              </a:ext>
            </a:extLst>
          </p:cNvPr>
          <p:cNvSpPr>
            <a:spLocks noChangeArrowheads="1"/>
          </p:cNvSpPr>
          <p:nvPr/>
        </p:nvSpPr>
        <p:spPr bwMode="auto">
          <a:xfrm>
            <a:off x="6629400" y="35814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IR</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2">
            <a:extLst>
              <a:ext uri="{FF2B5EF4-FFF2-40B4-BE49-F238E27FC236}">
                <a16:creationId xmlns:a16="http://schemas.microsoft.com/office/drawing/2014/main" id="{46817B1A-85CC-4248-A5AE-21001BCA03AD}"/>
              </a:ext>
            </a:extLst>
          </p:cNvPr>
          <p:cNvSpPr>
            <a:spLocks noChangeArrowheads="1"/>
          </p:cNvSpPr>
          <p:nvPr/>
        </p:nvSpPr>
        <p:spPr bwMode="auto">
          <a:xfrm>
            <a:off x="6629400" y="3581400"/>
            <a:ext cx="609600" cy="6096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3">
            <a:extLst>
              <a:ext uri="{FF2B5EF4-FFF2-40B4-BE49-F238E27FC236}">
                <a16:creationId xmlns:a16="http://schemas.microsoft.com/office/drawing/2014/main" id="{5BE5C611-33DB-4680-9140-9EEDF4CBA556}"/>
              </a:ext>
            </a:extLst>
          </p:cNvPr>
          <p:cNvSpPr>
            <a:spLocks noChangeShapeType="1"/>
          </p:cNvSpPr>
          <p:nvPr/>
        </p:nvSpPr>
        <p:spPr bwMode="auto">
          <a:xfrm>
            <a:off x="6934200" y="2514600"/>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12004F0C-5379-4E1B-A04D-90A4627C34AB}"/>
              </a:ext>
            </a:extLst>
          </p:cNvPr>
          <p:cNvSpPr>
            <a:spLocks noChangeShapeType="1"/>
          </p:cNvSpPr>
          <p:nvPr/>
        </p:nvSpPr>
        <p:spPr bwMode="auto">
          <a:xfrm>
            <a:off x="6934200" y="4191000"/>
            <a:ext cx="0" cy="1066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23B501B6-70EA-4DAF-B4F3-2E8CF001393B}"/>
              </a:ext>
            </a:extLst>
          </p:cNvPr>
          <p:cNvSpPr>
            <a:spLocks noChangeShapeType="1"/>
          </p:cNvSpPr>
          <p:nvPr/>
        </p:nvSpPr>
        <p:spPr bwMode="auto">
          <a:xfrm>
            <a:off x="6324600" y="5257800"/>
            <a:ext cx="2362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6">
            <a:extLst>
              <a:ext uri="{FF2B5EF4-FFF2-40B4-BE49-F238E27FC236}">
                <a16:creationId xmlns:a16="http://schemas.microsoft.com/office/drawing/2014/main" id="{9AFE1D01-3FD0-454F-A5C9-7BA0211ED665}"/>
              </a:ext>
            </a:extLst>
          </p:cNvPr>
          <p:cNvSpPr>
            <a:spLocks noChangeArrowheads="1"/>
          </p:cNvSpPr>
          <p:nvPr/>
        </p:nvSpPr>
        <p:spPr bwMode="auto">
          <a:xfrm>
            <a:off x="7162800" y="32766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b="1" i="1" u="none" strike="noStrike" kern="1200" cap="none" spc="0" normalizeH="0" baseline="30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27">
            <a:extLst>
              <a:ext uri="{FF2B5EF4-FFF2-40B4-BE49-F238E27FC236}">
                <a16:creationId xmlns:a16="http://schemas.microsoft.com/office/drawing/2014/main" id="{B0C9383A-5E29-44AC-B8A4-1DBAD9D9A5DE}"/>
              </a:ext>
            </a:extLst>
          </p:cNvPr>
          <p:cNvSpPr>
            <a:spLocks noChangeArrowheads="1"/>
          </p:cNvSpPr>
          <p:nvPr/>
        </p:nvSpPr>
        <p:spPr bwMode="auto">
          <a:xfrm>
            <a:off x="6248400" y="2667000"/>
            <a:ext cx="838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b="1" i="0" u="none" strike="noStrike" kern="1200" cap="none" spc="0" normalizeH="0" baseline="30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28">
            <a:extLst>
              <a:ext uri="{FF2B5EF4-FFF2-40B4-BE49-F238E27FC236}">
                <a16:creationId xmlns:a16="http://schemas.microsoft.com/office/drawing/2014/main" id="{BF417DED-8163-45E1-845A-BA367B33C6C5}"/>
              </a:ext>
            </a:extLst>
          </p:cNvPr>
          <p:cNvSpPr>
            <a:spLocks noChangeArrowheads="1"/>
          </p:cNvSpPr>
          <p:nvPr/>
        </p:nvSpPr>
        <p:spPr bwMode="auto">
          <a:xfrm>
            <a:off x="6248400" y="44196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b="1" i="0" u="none" strike="noStrike" kern="1200" cap="none" spc="0" normalizeH="0" baseline="30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29">
            <a:extLst>
              <a:ext uri="{FF2B5EF4-FFF2-40B4-BE49-F238E27FC236}">
                <a16:creationId xmlns:a16="http://schemas.microsoft.com/office/drawing/2014/main" id="{7D6E19D9-B684-4744-B7A5-C7FAE5B826D8}"/>
              </a:ext>
            </a:extLst>
          </p:cNvPr>
          <p:cNvSpPr>
            <a:spLocks noChangeShapeType="1"/>
          </p:cNvSpPr>
          <p:nvPr/>
        </p:nvSpPr>
        <p:spPr bwMode="auto">
          <a:xfrm>
            <a:off x="7239000" y="3886200"/>
            <a:ext cx="5334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1" name="Object 30">
            <a:extLst>
              <a:ext uri="{FF2B5EF4-FFF2-40B4-BE49-F238E27FC236}">
                <a16:creationId xmlns:a16="http://schemas.microsoft.com/office/drawing/2014/main" id="{9BBC251E-E834-4EC0-9C0D-DC8944680331}"/>
              </a:ext>
            </a:extLst>
          </p:cNvPr>
          <p:cNvGraphicFramePr>
            <a:graphicFrameLocks noChangeAspect="1"/>
          </p:cNvGraphicFramePr>
          <p:nvPr/>
        </p:nvGraphicFramePr>
        <p:xfrm>
          <a:off x="554038" y="2667000"/>
          <a:ext cx="5310187" cy="650875"/>
        </p:xfrm>
        <a:graphic>
          <a:graphicData uri="http://schemas.openxmlformats.org/presentationml/2006/ole">
            <mc:AlternateContent xmlns:mc="http://schemas.openxmlformats.org/markup-compatibility/2006">
              <mc:Choice xmlns:v="urn:schemas-microsoft-com:vml" Requires="v">
                <p:oleObj name="Equation" r:id="rId8" imgW="1955520" imgH="241200" progId="Equation.DSMT4">
                  <p:embed/>
                </p:oleObj>
              </mc:Choice>
              <mc:Fallback>
                <p:oleObj name="Equation" r:id="rId8" imgW="1955520" imgH="241200" progId="Equation.DSMT4">
                  <p:embed/>
                  <p:pic>
                    <p:nvPicPr>
                      <p:cNvPr id="31" name="Object 30">
                        <a:extLst>
                          <a:ext uri="{FF2B5EF4-FFF2-40B4-BE49-F238E27FC236}">
                            <a16:creationId xmlns:a16="http://schemas.microsoft.com/office/drawing/2014/main" id="{9BBC251E-E834-4EC0-9C0D-DC8944680331}"/>
                          </a:ext>
                        </a:extLst>
                      </p:cNvPr>
                      <p:cNvPicPr>
                        <a:picLocks noChangeAspect="1" noChangeArrowheads="1"/>
                      </p:cNvPicPr>
                      <p:nvPr/>
                    </p:nvPicPr>
                    <p:blipFill>
                      <a:blip r:embed="rId9"/>
                      <a:srcRect/>
                      <a:stretch>
                        <a:fillRect/>
                      </a:stretch>
                    </p:blipFill>
                    <p:spPr bwMode="auto">
                      <a:xfrm>
                        <a:off x="554038" y="2667000"/>
                        <a:ext cx="5310187" cy="650875"/>
                      </a:xfrm>
                      <a:prstGeom prst="rect">
                        <a:avLst/>
                      </a:prstGeom>
                      <a:solidFill>
                        <a:srgbClr val="FFC000"/>
                      </a:solidFill>
                      <a:ln>
                        <a:noFill/>
                      </a:ln>
                      <a:effectLst/>
                    </p:spPr>
                  </p:pic>
                </p:oleObj>
              </mc:Fallback>
            </mc:AlternateContent>
          </a:graphicData>
        </a:graphic>
      </p:graphicFrame>
      <p:sp>
        <p:nvSpPr>
          <p:cNvPr id="32" name="Line 31">
            <a:extLst>
              <a:ext uri="{FF2B5EF4-FFF2-40B4-BE49-F238E27FC236}">
                <a16:creationId xmlns:a16="http://schemas.microsoft.com/office/drawing/2014/main" id="{F7FD3C37-E18E-4FEA-B760-28E70BD2DD1F}"/>
              </a:ext>
            </a:extLst>
          </p:cNvPr>
          <p:cNvSpPr>
            <a:spLocks noChangeShapeType="1"/>
          </p:cNvSpPr>
          <p:nvPr/>
        </p:nvSpPr>
        <p:spPr bwMode="auto">
          <a:xfrm flipV="1">
            <a:off x="4211638" y="2667000"/>
            <a:ext cx="457200" cy="6858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2">
            <a:extLst>
              <a:ext uri="{FF2B5EF4-FFF2-40B4-BE49-F238E27FC236}">
                <a16:creationId xmlns:a16="http://schemas.microsoft.com/office/drawing/2014/main" id="{A79699A8-83BA-4B18-890A-6A5F3C66AC24}"/>
              </a:ext>
            </a:extLst>
          </p:cNvPr>
          <p:cNvSpPr>
            <a:spLocks noChangeShapeType="1"/>
          </p:cNvSpPr>
          <p:nvPr/>
        </p:nvSpPr>
        <p:spPr bwMode="auto">
          <a:xfrm flipV="1">
            <a:off x="5219700" y="2667000"/>
            <a:ext cx="457200" cy="6858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Oval 33">
            <a:extLst>
              <a:ext uri="{FF2B5EF4-FFF2-40B4-BE49-F238E27FC236}">
                <a16:creationId xmlns:a16="http://schemas.microsoft.com/office/drawing/2014/main" id="{90D6D1DB-0762-4CEA-948D-932116EDC072}"/>
              </a:ext>
            </a:extLst>
          </p:cNvPr>
          <p:cNvSpPr>
            <a:spLocks noChangeArrowheads="1"/>
          </p:cNvSpPr>
          <p:nvPr/>
        </p:nvSpPr>
        <p:spPr bwMode="auto">
          <a:xfrm>
            <a:off x="6019800" y="1600200"/>
            <a:ext cx="3124200" cy="4800600"/>
          </a:xfrm>
          <a:prstGeom prst="ellipse">
            <a:avLst/>
          </a:prstGeom>
          <a:noFill/>
          <a:ln w="38100">
            <a:solidFill>
              <a:srgbClr val="00FF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Rectangle 34">
            <a:extLst>
              <a:ext uri="{FF2B5EF4-FFF2-40B4-BE49-F238E27FC236}">
                <a16:creationId xmlns:a16="http://schemas.microsoft.com/office/drawing/2014/main" id="{B677D442-D919-47B1-B108-528A2BAE6FC3}"/>
              </a:ext>
            </a:extLst>
          </p:cNvPr>
          <p:cNvSpPr>
            <a:spLocks noChangeArrowheads="1"/>
          </p:cNvSpPr>
          <p:nvPr/>
        </p:nvSpPr>
        <p:spPr bwMode="auto">
          <a:xfrm>
            <a:off x="391145" y="1400175"/>
            <a:ext cx="46517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假定 </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0" lang="en-US" altLang="zh-CN" sz="3200" b="1" i="0" u="none" strike="noStrike" kern="1200" cap="none" spc="0" normalizeH="0" baseline="30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 </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0"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0"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IR</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36" name="Rectangle 35">
            <a:extLst>
              <a:ext uri="{FF2B5EF4-FFF2-40B4-BE49-F238E27FC236}">
                <a16:creationId xmlns:a16="http://schemas.microsoft.com/office/drawing/2014/main" id="{84AECD45-9621-4888-8B4E-7ED6512FE23B}"/>
              </a:ext>
            </a:extLst>
          </p:cNvPr>
          <p:cNvSpPr>
            <a:spLocks noChangeArrowheads="1"/>
          </p:cNvSpPr>
          <p:nvPr/>
        </p:nvSpPr>
        <p:spPr bwMode="auto">
          <a:xfrm>
            <a:off x="381000" y="2085975"/>
            <a:ext cx="2632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作功能力损失</a:t>
            </a:r>
          </a:p>
        </p:txBody>
      </p:sp>
      <p:graphicFrame>
        <p:nvGraphicFramePr>
          <p:cNvPr id="37" name="Object 36">
            <a:extLst>
              <a:ext uri="{FF2B5EF4-FFF2-40B4-BE49-F238E27FC236}">
                <a16:creationId xmlns:a16="http://schemas.microsoft.com/office/drawing/2014/main" id="{844CB891-3EC3-42B5-B907-94A2EF89969D}"/>
              </a:ext>
            </a:extLst>
          </p:cNvPr>
          <p:cNvGraphicFramePr>
            <a:graphicFrameLocks noChangeAspect="1"/>
          </p:cNvGraphicFramePr>
          <p:nvPr/>
        </p:nvGraphicFramePr>
        <p:xfrm>
          <a:off x="250825" y="5403850"/>
          <a:ext cx="4138613" cy="1165225"/>
        </p:xfrm>
        <a:graphic>
          <a:graphicData uri="http://schemas.openxmlformats.org/presentationml/2006/ole">
            <mc:AlternateContent xmlns:mc="http://schemas.openxmlformats.org/markup-compatibility/2006">
              <mc:Choice xmlns:v="urn:schemas-microsoft-com:vml" Requires="v">
                <p:oleObj name="Equation" r:id="rId10" imgW="1523880" imgH="431640" progId="Equation.DSMT4">
                  <p:embed/>
                </p:oleObj>
              </mc:Choice>
              <mc:Fallback>
                <p:oleObj name="Equation" r:id="rId10" imgW="1523880" imgH="431640" progId="Equation.DSMT4">
                  <p:embed/>
                  <p:pic>
                    <p:nvPicPr>
                      <p:cNvPr id="37" name="Object 36">
                        <a:extLst>
                          <a:ext uri="{FF2B5EF4-FFF2-40B4-BE49-F238E27FC236}">
                            <a16:creationId xmlns:a16="http://schemas.microsoft.com/office/drawing/2014/main" id="{844CB891-3EC3-42B5-B907-94A2EF8996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5403850"/>
                        <a:ext cx="4138613" cy="1165225"/>
                      </a:xfrm>
                      <a:prstGeom prst="rect">
                        <a:avLst/>
                      </a:prstGeom>
                      <a:solidFill>
                        <a:srgbClr val="FFC000"/>
                      </a:solidFill>
                      <a:ln>
                        <a:noFill/>
                      </a:ln>
                      <a:effectLst/>
                    </p:spPr>
                  </p:pic>
                </p:oleObj>
              </mc:Fallback>
            </mc:AlternateContent>
          </a:graphicData>
        </a:graphic>
      </p:graphicFrame>
      <p:graphicFrame>
        <p:nvGraphicFramePr>
          <p:cNvPr id="38" name="Object 37">
            <a:extLst>
              <a:ext uri="{FF2B5EF4-FFF2-40B4-BE49-F238E27FC236}">
                <a16:creationId xmlns:a16="http://schemas.microsoft.com/office/drawing/2014/main" id="{DBE7E29D-686B-4014-BA38-7EECF08BB15A}"/>
              </a:ext>
            </a:extLst>
          </p:cNvPr>
          <p:cNvGraphicFramePr>
            <a:graphicFrameLocks noChangeAspect="1"/>
          </p:cNvGraphicFramePr>
          <p:nvPr/>
        </p:nvGraphicFramePr>
        <p:xfrm>
          <a:off x="7359649" y="754063"/>
          <a:ext cx="1517650" cy="1165225"/>
        </p:xfrm>
        <a:graphic>
          <a:graphicData uri="http://schemas.openxmlformats.org/presentationml/2006/ole">
            <mc:AlternateContent xmlns:mc="http://schemas.openxmlformats.org/markup-compatibility/2006">
              <mc:Choice xmlns:v="urn:schemas-microsoft-com:vml" Requires="v">
                <p:oleObj name="Equation" r:id="rId12" imgW="558720" imgH="431640" progId="Equation.DSMT4">
                  <p:embed/>
                </p:oleObj>
              </mc:Choice>
              <mc:Fallback>
                <p:oleObj name="Equation" r:id="rId12" imgW="558720" imgH="431640" progId="Equation.DSMT4">
                  <p:embed/>
                  <p:pic>
                    <p:nvPicPr>
                      <p:cNvPr id="38" name="Object 37">
                        <a:extLst>
                          <a:ext uri="{FF2B5EF4-FFF2-40B4-BE49-F238E27FC236}">
                            <a16:creationId xmlns:a16="http://schemas.microsoft.com/office/drawing/2014/main" id="{DBE7E29D-686B-4014-BA38-7EECF08BB15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59649" y="754063"/>
                        <a:ext cx="1517650" cy="1165225"/>
                      </a:xfrm>
                      <a:prstGeom prst="rect">
                        <a:avLst/>
                      </a:prstGeom>
                      <a:solidFill>
                        <a:srgbClr val="FFCCFF"/>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Line 38">
            <a:extLst>
              <a:ext uri="{FF2B5EF4-FFF2-40B4-BE49-F238E27FC236}">
                <a16:creationId xmlns:a16="http://schemas.microsoft.com/office/drawing/2014/main" id="{D0A8CCE0-D85E-40F2-907F-D62FFACD8AC2}"/>
              </a:ext>
            </a:extLst>
          </p:cNvPr>
          <p:cNvSpPr>
            <a:spLocks noChangeAspect="1" noChangeShapeType="1"/>
          </p:cNvSpPr>
          <p:nvPr/>
        </p:nvSpPr>
        <p:spPr bwMode="auto">
          <a:xfrm flipV="1">
            <a:off x="3059113" y="3243262"/>
            <a:ext cx="758825" cy="1139825"/>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Line 39">
            <a:extLst>
              <a:ext uri="{FF2B5EF4-FFF2-40B4-BE49-F238E27FC236}">
                <a16:creationId xmlns:a16="http://schemas.microsoft.com/office/drawing/2014/main" id="{BFF4C4C4-0996-446B-A2B8-EE7CB464D5CB}"/>
              </a:ext>
            </a:extLst>
          </p:cNvPr>
          <p:cNvSpPr>
            <a:spLocks noChangeAspect="1" noChangeShapeType="1"/>
          </p:cNvSpPr>
          <p:nvPr/>
        </p:nvSpPr>
        <p:spPr bwMode="auto">
          <a:xfrm flipV="1">
            <a:off x="3348038" y="4611687"/>
            <a:ext cx="758825" cy="1139825"/>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Line 40">
            <a:extLst>
              <a:ext uri="{FF2B5EF4-FFF2-40B4-BE49-F238E27FC236}">
                <a16:creationId xmlns:a16="http://schemas.microsoft.com/office/drawing/2014/main" id="{F851A72B-30DC-4589-8C8C-565515B1CA4F}"/>
              </a:ext>
            </a:extLst>
          </p:cNvPr>
          <p:cNvSpPr>
            <a:spLocks noChangeAspect="1" noChangeShapeType="1"/>
          </p:cNvSpPr>
          <p:nvPr/>
        </p:nvSpPr>
        <p:spPr bwMode="auto">
          <a:xfrm flipV="1">
            <a:off x="2700338" y="4538662"/>
            <a:ext cx="758825" cy="1139825"/>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2" name="Object 41">
            <a:extLst>
              <a:ext uri="{FF2B5EF4-FFF2-40B4-BE49-F238E27FC236}">
                <a16:creationId xmlns:a16="http://schemas.microsoft.com/office/drawing/2014/main" id="{A88C0E6B-1E40-4B84-878B-C3461F2AA303}"/>
              </a:ext>
            </a:extLst>
          </p:cNvPr>
          <p:cNvGraphicFramePr>
            <a:graphicFrameLocks noChangeAspect="1"/>
          </p:cNvGraphicFramePr>
          <p:nvPr/>
        </p:nvGraphicFramePr>
        <p:xfrm>
          <a:off x="1371600" y="5694362"/>
          <a:ext cx="1787525" cy="1163638"/>
        </p:xfrm>
        <a:graphic>
          <a:graphicData uri="http://schemas.openxmlformats.org/presentationml/2006/ole">
            <mc:AlternateContent xmlns:mc="http://schemas.openxmlformats.org/markup-compatibility/2006">
              <mc:Choice xmlns:v="urn:schemas-microsoft-com:vml" Requires="v">
                <p:oleObj name="Equation" r:id="rId14" imgW="660240" imgH="431640" progId="Equation.DSMT4">
                  <p:embed/>
                </p:oleObj>
              </mc:Choice>
              <mc:Fallback>
                <p:oleObj name="Equation" r:id="rId14" imgW="660240" imgH="431640" progId="Equation.DSMT4">
                  <p:embed/>
                  <p:pic>
                    <p:nvPicPr>
                      <p:cNvPr id="42" name="Object 41">
                        <a:extLst>
                          <a:ext uri="{FF2B5EF4-FFF2-40B4-BE49-F238E27FC236}">
                            <a16:creationId xmlns:a16="http://schemas.microsoft.com/office/drawing/2014/main" id="{A88C0E6B-1E40-4B84-878B-C3461F2AA3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1600" y="5694362"/>
                        <a:ext cx="1787525" cy="1163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42">
            <a:extLst>
              <a:ext uri="{FF2B5EF4-FFF2-40B4-BE49-F238E27FC236}">
                <a16:creationId xmlns:a16="http://schemas.microsoft.com/office/drawing/2014/main" id="{E9C4E3A3-BAAF-4DC3-B332-2C654C263924}"/>
              </a:ext>
            </a:extLst>
          </p:cNvPr>
          <p:cNvGraphicFramePr>
            <a:graphicFrameLocks noChangeAspect="1"/>
          </p:cNvGraphicFramePr>
          <p:nvPr/>
        </p:nvGraphicFramePr>
        <p:xfrm>
          <a:off x="3962400" y="2080200"/>
          <a:ext cx="1254125" cy="583625"/>
        </p:xfrm>
        <a:graphic>
          <a:graphicData uri="http://schemas.openxmlformats.org/presentationml/2006/ole">
            <mc:AlternateContent xmlns:mc="http://schemas.openxmlformats.org/markup-compatibility/2006">
              <mc:Choice xmlns:v="urn:schemas-microsoft-com:vml" Requires="v">
                <p:oleObj name="Equation" r:id="rId16" imgW="444240" imgH="228600" progId="Equation.DSMT4">
                  <p:embed/>
                </p:oleObj>
              </mc:Choice>
              <mc:Fallback>
                <p:oleObj name="Equation" r:id="rId16" imgW="444240" imgH="228600" progId="Equation.DSMT4">
                  <p:embed/>
                  <p:pic>
                    <p:nvPicPr>
                      <p:cNvPr id="43" name="Object 42">
                        <a:extLst>
                          <a:ext uri="{FF2B5EF4-FFF2-40B4-BE49-F238E27FC236}">
                            <a16:creationId xmlns:a16="http://schemas.microsoft.com/office/drawing/2014/main" id="{E9C4E3A3-BAAF-4DC3-B332-2C654C263924}"/>
                          </a:ext>
                        </a:extLst>
                      </p:cNvPr>
                      <p:cNvPicPr>
                        <a:picLocks noChangeAspect="1" noChangeArrowheads="1"/>
                      </p:cNvPicPr>
                      <p:nvPr/>
                    </p:nvPicPr>
                    <p:blipFill>
                      <a:blip r:embed="rId17"/>
                      <a:srcRect/>
                      <a:stretch>
                        <a:fillRect/>
                      </a:stretch>
                    </p:blipFill>
                    <p:spPr bwMode="auto">
                      <a:xfrm>
                        <a:off x="3962400" y="2080200"/>
                        <a:ext cx="1254125" cy="583625"/>
                      </a:xfrm>
                      <a:prstGeom prst="rect">
                        <a:avLst/>
                      </a:prstGeom>
                      <a:solidFill>
                        <a:srgbClr val="FFCCFF"/>
                      </a:solidFill>
                      <a:ln>
                        <a:noFill/>
                      </a:ln>
                      <a:effectLst/>
                    </p:spPr>
                  </p:pic>
                </p:oleObj>
              </mc:Fallback>
            </mc:AlternateContent>
          </a:graphicData>
        </a:graphic>
      </p:graphicFrame>
      <p:sp>
        <p:nvSpPr>
          <p:cNvPr id="44" name="Line 43">
            <a:extLst>
              <a:ext uri="{FF2B5EF4-FFF2-40B4-BE49-F238E27FC236}">
                <a16:creationId xmlns:a16="http://schemas.microsoft.com/office/drawing/2014/main" id="{DAF3B14E-3041-4B4B-B74A-70DA4E2CC8BF}"/>
              </a:ext>
            </a:extLst>
          </p:cNvPr>
          <p:cNvSpPr>
            <a:spLocks noChangeAspect="1" noChangeShapeType="1"/>
          </p:cNvSpPr>
          <p:nvPr/>
        </p:nvSpPr>
        <p:spPr bwMode="auto">
          <a:xfrm flipV="1">
            <a:off x="4859338" y="3314700"/>
            <a:ext cx="758825" cy="1139825"/>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文本框 47">
            <a:extLst>
              <a:ext uri="{FF2B5EF4-FFF2-40B4-BE49-F238E27FC236}">
                <a16:creationId xmlns:a16="http://schemas.microsoft.com/office/drawing/2014/main" id="{0BFDC339-64B3-40E7-85D6-86D5D190C003}"/>
              </a:ext>
            </a:extLst>
          </p:cNvPr>
          <p:cNvSpPr txBox="1"/>
          <p:nvPr/>
        </p:nvSpPr>
        <p:spPr>
          <a:xfrm>
            <a:off x="5506246" y="1469113"/>
            <a:ext cx="1779586" cy="707886"/>
          </a:xfrm>
          <a:prstGeom prst="rect">
            <a:avLst/>
          </a:prstGeom>
          <a:noFill/>
          <a:ln>
            <a:solidFill>
              <a:srgbClr val="00B0F0"/>
            </a:solidFill>
          </a:ln>
          <a:effectLst>
            <a:outerShdw blurRad="50800" dist="38100" dir="2700000" algn="tl" rotWithShape="0">
              <a:prstClr val="black">
                <a:alpha val="40000"/>
              </a:prstClr>
            </a:outerShdw>
          </a:effectLst>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工质在热机中完成一个循环</a:t>
            </a:r>
          </a:p>
        </p:txBody>
      </p:sp>
    </p:spTree>
    <p:extLst>
      <p:ext uri="{BB962C8B-B14F-4D97-AF65-F5344CB8AC3E}">
        <p14:creationId xmlns:p14="http://schemas.microsoft.com/office/powerpoint/2010/main" val="22844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randombar(horizontal)">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12"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0-#ppt_w/2"/>
                                          </p:val>
                                        </p:tav>
                                        <p:tav tm="100000">
                                          <p:val>
                                            <p:strVal val="#ppt_x"/>
                                          </p:val>
                                        </p:tav>
                                      </p:tavLst>
                                    </p:anim>
                                    <p:anim calcmode="lin" valueType="num">
                                      <p:cBhvr additive="base">
                                        <p:cTn id="41" dur="500" fill="hold"/>
                                        <p:tgtEl>
                                          <p:spTgt spid="3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1+#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2"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1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0-#ppt_w/2"/>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checkerboard(across)">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12"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0-#ppt_w/2"/>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childTnLst>
                          </p:cTn>
                        </p:par>
                        <p:par>
                          <p:cTn id="70" fill="hold">
                            <p:stCondLst>
                              <p:cond delay="500"/>
                            </p:stCondLst>
                            <p:childTnLst>
                              <p:par>
                                <p:cTn id="71" presetID="2" presetClass="entr" presetSubtype="12" fill="hold" nodeType="after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0-#ppt_w/2"/>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checkerboard(across)">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checkerboard(across)">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D3B016-217B-45FA-91A5-F3289B0CA8F1}"/>
              </a:ext>
            </a:extLst>
          </p:cNvPr>
          <p:cNvSpPr txBox="1"/>
          <p:nvPr/>
        </p:nvSpPr>
        <p:spPr>
          <a:xfrm>
            <a:off x="35052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熵方程</a:t>
            </a:r>
          </a:p>
        </p:txBody>
      </p:sp>
      <p:sp>
        <p:nvSpPr>
          <p:cNvPr id="3" name="Rectangle 2">
            <a:extLst>
              <a:ext uri="{FF2B5EF4-FFF2-40B4-BE49-F238E27FC236}">
                <a16:creationId xmlns:a16="http://schemas.microsoft.com/office/drawing/2014/main" id="{7A2A4F2D-8696-4BE9-AE4C-E5222092FE5F}"/>
              </a:ext>
            </a:extLst>
          </p:cNvPr>
          <p:cNvSpPr txBox="1">
            <a:spLocks noChangeArrowheads="1"/>
          </p:cNvSpPr>
          <p:nvPr/>
        </p:nvSpPr>
        <p:spPr>
          <a:xfrm>
            <a:off x="577850" y="1066800"/>
            <a:ext cx="7772400"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熵的性质和计算</a:t>
            </a:r>
          </a:p>
        </p:txBody>
      </p:sp>
      <p:sp>
        <p:nvSpPr>
          <p:cNvPr id="4" name="Rectangle 3">
            <a:extLst>
              <a:ext uri="{FF2B5EF4-FFF2-40B4-BE49-F238E27FC236}">
                <a16:creationId xmlns:a16="http://schemas.microsoft.com/office/drawing/2014/main" id="{1AB1F8FF-5305-40BD-94F7-1B9895973673}"/>
              </a:ext>
            </a:extLst>
          </p:cNvPr>
          <p:cNvSpPr txBox="1">
            <a:spLocks noChangeArrowheads="1"/>
          </p:cNvSpPr>
          <p:nvPr/>
        </p:nvSpPr>
        <p:spPr>
          <a:xfrm>
            <a:off x="501650" y="3962400"/>
            <a:ext cx="8261350" cy="987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indent="-450850">
              <a:lnSpc>
                <a:spcPct val="125000"/>
              </a:lnSpc>
              <a:buFont typeface="Wingdings" panose="05000000000000000000" pitchFamily="2" charset="2"/>
              <a:buChar char="Ø"/>
            </a:pP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不可逆</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过程的</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熵变</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可以在给定的初、终态 之间</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任选一可逆过程进行计算</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Rectangle 4">
            <a:extLst>
              <a:ext uri="{FF2B5EF4-FFF2-40B4-BE49-F238E27FC236}">
                <a16:creationId xmlns:a16="http://schemas.microsoft.com/office/drawing/2014/main" id="{F996BD3C-5F31-49AC-8BCE-A9B78B979081}"/>
              </a:ext>
            </a:extLst>
          </p:cNvPr>
          <p:cNvSpPr>
            <a:spLocks noChangeArrowheads="1"/>
          </p:cNvSpPr>
          <p:nvPr/>
        </p:nvSpPr>
        <p:spPr bwMode="auto">
          <a:xfrm>
            <a:off x="76200" y="1834574"/>
            <a:ext cx="906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marR="0" lvl="1" indent="-457200" algn="l" defTabSz="914400" rtl="0" eaLnBrk="1" fontAlgn="base" latinLnBrk="0" hangingPunct="1">
              <a:lnSpc>
                <a:spcPct val="100000"/>
              </a:lnSpc>
              <a:spcBef>
                <a:spcPct val="20000"/>
              </a:spcBef>
              <a:spcAft>
                <a:spcPct val="0"/>
              </a:spcAft>
              <a:buClr>
                <a:srgbClr val="0000FF"/>
              </a:buClr>
              <a:buSzPct val="100000"/>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熵是</a:t>
            </a:r>
            <a:r>
              <a:rPr kumimoji="0"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状态参数</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，状态一定，熵有确定的值；</a:t>
            </a:r>
          </a:p>
        </p:txBody>
      </p:sp>
      <p:sp>
        <p:nvSpPr>
          <p:cNvPr id="6" name="Rectangle 5">
            <a:extLst>
              <a:ext uri="{FF2B5EF4-FFF2-40B4-BE49-F238E27FC236}">
                <a16:creationId xmlns:a16="http://schemas.microsoft.com/office/drawing/2014/main" id="{84F9CC3B-E228-48A8-8289-AB86761E6C56}"/>
              </a:ext>
            </a:extLst>
          </p:cNvPr>
          <p:cNvSpPr>
            <a:spLocks noChangeArrowheads="1"/>
          </p:cNvSpPr>
          <p:nvPr/>
        </p:nvSpPr>
        <p:spPr bwMode="auto">
          <a:xfrm>
            <a:off x="501650" y="2743200"/>
            <a:ext cx="84899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熵的变化</a:t>
            </a:r>
            <a:r>
              <a:rPr kumimoji="0"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只与初、终态有关</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，与过程的路径无关</a:t>
            </a:r>
          </a:p>
        </p:txBody>
      </p:sp>
      <p:sp>
        <p:nvSpPr>
          <p:cNvPr id="7" name="Rectangle 6">
            <a:extLst>
              <a:ext uri="{FF2B5EF4-FFF2-40B4-BE49-F238E27FC236}">
                <a16:creationId xmlns:a16="http://schemas.microsoft.com/office/drawing/2014/main" id="{C34BC4C6-1688-4F6C-AB7E-0E40956D95EB}"/>
              </a:ext>
            </a:extLst>
          </p:cNvPr>
          <p:cNvSpPr>
            <a:spLocks noChangeArrowheads="1"/>
          </p:cNvSpPr>
          <p:nvPr/>
        </p:nvSpPr>
        <p:spPr bwMode="auto">
          <a:xfrm>
            <a:off x="501650" y="5486400"/>
            <a:ext cx="3048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base" latinLnBrk="0" hangingPunct="1">
              <a:lnSpc>
                <a:spcPct val="100000"/>
              </a:lnSpc>
              <a:spcBef>
                <a:spcPct val="20000"/>
              </a:spcBef>
              <a:spcAft>
                <a:spcPct val="0"/>
              </a:spcAft>
              <a:buClrTx/>
              <a:buSzPct val="85000"/>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ea typeface="黑体" panose="02010609060101010101" pitchFamily="49" charset="-122"/>
                <a:cs typeface="Times New Roman" panose="02020603050405020304" pitchFamily="18" charset="0"/>
              </a:rPr>
              <a:t>熵是</a:t>
            </a:r>
            <a:r>
              <a:rPr kumimoji="0" lang="zh-CN" altLang="en-US" sz="3200" b="1" i="0" u="none" strike="noStrike" kern="1200" cap="none" spc="0" normalizeH="0" baseline="0" noProof="0" dirty="0">
                <a:ln>
                  <a:noFill/>
                </a:ln>
                <a:solidFill>
                  <a:srgbClr val="FF00FF"/>
                </a:solidFill>
                <a:effectLst/>
                <a:uLnTx/>
                <a:uFillTx/>
                <a:ea typeface="黑体" panose="02010609060101010101" pitchFamily="49" charset="-122"/>
                <a:cs typeface="Times New Roman" panose="02020603050405020304" pitchFamily="18" charset="0"/>
              </a:rPr>
              <a:t>广延量</a:t>
            </a:r>
          </a:p>
        </p:txBody>
      </p:sp>
    </p:spTree>
    <p:extLst>
      <p:ext uri="{BB962C8B-B14F-4D97-AF65-F5344CB8AC3E}">
        <p14:creationId xmlns:p14="http://schemas.microsoft.com/office/powerpoint/2010/main" val="15659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autoUpdateAnimBg="0"/>
      <p:bldP spid="6" grpId="0" autoUpdateAnimBg="0"/>
      <p:bldP spid="7"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7F537C-F3D8-4746-B47E-2DDC3513AFFF}"/>
              </a:ext>
            </a:extLst>
          </p:cNvPr>
          <p:cNvSpPr txBox="1"/>
          <p:nvPr/>
        </p:nvSpPr>
        <p:spPr>
          <a:xfrm>
            <a:off x="35052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熵方程</a:t>
            </a:r>
          </a:p>
        </p:txBody>
      </p:sp>
      <p:sp>
        <p:nvSpPr>
          <p:cNvPr id="3" name="Rectangle 2">
            <a:extLst>
              <a:ext uri="{FF2B5EF4-FFF2-40B4-BE49-F238E27FC236}">
                <a16:creationId xmlns:a16="http://schemas.microsoft.com/office/drawing/2014/main" id="{51FE00B7-41AD-494F-91CE-EE0BA598420E}"/>
              </a:ext>
            </a:extLst>
          </p:cNvPr>
          <p:cNvSpPr txBox="1">
            <a:spLocks noChangeArrowheads="1"/>
          </p:cNvSpPr>
          <p:nvPr/>
        </p:nvSpPr>
        <p:spPr>
          <a:xfrm>
            <a:off x="649095" y="887412"/>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熵的表达式的联系</a:t>
            </a:r>
          </a:p>
        </p:txBody>
      </p:sp>
      <p:graphicFrame>
        <p:nvGraphicFramePr>
          <p:cNvPr id="4" name="Object 3">
            <a:extLst>
              <a:ext uri="{FF2B5EF4-FFF2-40B4-BE49-F238E27FC236}">
                <a16:creationId xmlns:a16="http://schemas.microsoft.com/office/drawing/2014/main" id="{D34E365B-28FA-4006-B263-A281332931EA}"/>
              </a:ext>
            </a:extLst>
          </p:cNvPr>
          <p:cNvGraphicFramePr>
            <a:graphicFrameLocks noChangeAspect="1"/>
          </p:cNvGraphicFramePr>
          <p:nvPr/>
        </p:nvGraphicFramePr>
        <p:xfrm>
          <a:off x="6316403" y="1414174"/>
          <a:ext cx="1695450" cy="1063625"/>
        </p:xfrm>
        <a:graphic>
          <a:graphicData uri="http://schemas.openxmlformats.org/presentationml/2006/ole">
            <mc:AlternateContent xmlns:mc="http://schemas.openxmlformats.org/markup-compatibility/2006">
              <mc:Choice xmlns:v="urn:schemas-microsoft-com:vml" Requires="v">
                <p:oleObj name="Equation" r:id="rId2" imgW="622080" imgH="393480" progId="Equation.DSMT4">
                  <p:embed/>
                </p:oleObj>
              </mc:Choice>
              <mc:Fallback>
                <p:oleObj name="Equation" r:id="rId2" imgW="622080" imgH="393480" progId="Equation.DSMT4">
                  <p:embed/>
                  <p:pic>
                    <p:nvPicPr>
                      <p:cNvPr id="4" name="Object 3">
                        <a:extLst>
                          <a:ext uri="{FF2B5EF4-FFF2-40B4-BE49-F238E27FC236}">
                            <a16:creationId xmlns:a16="http://schemas.microsoft.com/office/drawing/2014/main" id="{D34E365B-28FA-4006-B263-A281332931EA}"/>
                          </a:ext>
                        </a:extLst>
                      </p:cNvPr>
                      <p:cNvPicPr>
                        <a:picLocks noChangeAspect="1" noChangeArrowheads="1"/>
                      </p:cNvPicPr>
                      <p:nvPr/>
                    </p:nvPicPr>
                    <p:blipFill>
                      <a:blip r:embed="rId3"/>
                      <a:srcRect/>
                      <a:stretch>
                        <a:fillRect/>
                      </a:stretch>
                    </p:blipFill>
                    <p:spPr bwMode="auto">
                      <a:xfrm>
                        <a:off x="6316403" y="1414174"/>
                        <a:ext cx="1695450" cy="10636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a:extLst>
              <a:ext uri="{FF2B5EF4-FFF2-40B4-BE49-F238E27FC236}">
                <a16:creationId xmlns:a16="http://schemas.microsoft.com/office/drawing/2014/main" id="{DD22E597-4A01-4423-9D5D-E1A6247B0B70}"/>
              </a:ext>
            </a:extLst>
          </p:cNvPr>
          <p:cNvGraphicFramePr>
            <a:graphicFrameLocks noChangeAspect="1"/>
          </p:cNvGraphicFramePr>
          <p:nvPr/>
        </p:nvGraphicFramePr>
        <p:xfrm>
          <a:off x="6061075" y="2540000"/>
          <a:ext cx="2527300" cy="649288"/>
        </p:xfrm>
        <a:graphic>
          <a:graphicData uri="http://schemas.openxmlformats.org/presentationml/2006/ole">
            <mc:AlternateContent xmlns:mc="http://schemas.openxmlformats.org/markup-compatibility/2006">
              <mc:Choice xmlns:v="urn:schemas-microsoft-com:vml" Requires="v">
                <p:oleObj name="Equation" r:id="rId4" imgW="927000" imgH="241200" progId="Equation.DSMT4">
                  <p:embed/>
                </p:oleObj>
              </mc:Choice>
              <mc:Fallback>
                <p:oleObj name="Equation" r:id="rId4" imgW="927000" imgH="241200" progId="Equation.DSMT4">
                  <p:embed/>
                  <p:pic>
                    <p:nvPicPr>
                      <p:cNvPr id="5" name="Object 4">
                        <a:extLst>
                          <a:ext uri="{FF2B5EF4-FFF2-40B4-BE49-F238E27FC236}">
                            <a16:creationId xmlns:a16="http://schemas.microsoft.com/office/drawing/2014/main" id="{DD22E597-4A01-4423-9D5D-E1A6247B0B70}"/>
                          </a:ext>
                        </a:extLst>
                      </p:cNvPr>
                      <p:cNvPicPr>
                        <a:picLocks noChangeAspect="1" noChangeArrowheads="1"/>
                      </p:cNvPicPr>
                      <p:nvPr/>
                    </p:nvPicPr>
                    <p:blipFill>
                      <a:blip r:embed="rId5"/>
                      <a:srcRect/>
                      <a:stretch>
                        <a:fillRect/>
                      </a:stretch>
                    </p:blipFill>
                    <p:spPr bwMode="auto">
                      <a:xfrm>
                        <a:off x="6061075" y="2540000"/>
                        <a:ext cx="2527300" cy="649288"/>
                      </a:xfrm>
                      <a:prstGeom prst="rect">
                        <a:avLst/>
                      </a:prstGeom>
                      <a:solidFill>
                        <a:srgbClr val="92D050"/>
                      </a:solidFill>
                      <a:ln>
                        <a:noFill/>
                      </a:ln>
                      <a:effectLst/>
                    </p:spPr>
                  </p:pic>
                </p:oleObj>
              </mc:Fallback>
            </mc:AlternateContent>
          </a:graphicData>
        </a:graphic>
      </p:graphicFrame>
      <p:graphicFrame>
        <p:nvGraphicFramePr>
          <p:cNvPr id="6" name="Object 5">
            <a:extLst>
              <a:ext uri="{FF2B5EF4-FFF2-40B4-BE49-F238E27FC236}">
                <a16:creationId xmlns:a16="http://schemas.microsoft.com/office/drawing/2014/main" id="{E81AC59D-EF82-47C8-AAA1-E2D72F8FEB7B}"/>
              </a:ext>
            </a:extLst>
          </p:cNvPr>
          <p:cNvGraphicFramePr>
            <a:graphicFrameLocks noChangeAspect="1"/>
          </p:cNvGraphicFramePr>
          <p:nvPr/>
        </p:nvGraphicFramePr>
        <p:xfrm>
          <a:off x="4122737" y="4611687"/>
          <a:ext cx="1730375" cy="1063625"/>
        </p:xfrm>
        <a:graphic>
          <a:graphicData uri="http://schemas.openxmlformats.org/presentationml/2006/ole">
            <mc:AlternateContent xmlns:mc="http://schemas.openxmlformats.org/markup-compatibility/2006">
              <mc:Choice xmlns:v="urn:schemas-microsoft-com:vml" Requires="v">
                <p:oleObj name="Equation" r:id="rId6" imgW="634680" imgH="393480" progId="Equation.DSMT4">
                  <p:embed/>
                </p:oleObj>
              </mc:Choice>
              <mc:Fallback>
                <p:oleObj name="Equation" r:id="rId6" imgW="634680" imgH="393480" progId="Equation.DSMT4">
                  <p:embed/>
                  <p:pic>
                    <p:nvPicPr>
                      <p:cNvPr id="6" name="Object 5">
                        <a:extLst>
                          <a:ext uri="{FF2B5EF4-FFF2-40B4-BE49-F238E27FC236}">
                            <a16:creationId xmlns:a16="http://schemas.microsoft.com/office/drawing/2014/main" id="{E81AC59D-EF82-47C8-AAA1-E2D72F8FE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737" y="4611687"/>
                        <a:ext cx="1730375" cy="1063625"/>
                      </a:xfrm>
                      <a:prstGeom prst="rect">
                        <a:avLst/>
                      </a:prstGeom>
                      <a:solidFill>
                        <a:srgbClr val="92D050"/>
                      </a:solid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CB89FC47-B15C-4FFC-BE9F-5ED8E5A664B0}"/>
              </a:ext>
            </a:extLst>
          </p:cNvPr>
          <p:cNvGraphicFramePr>
            <a:graphicFrameLocks noChangeAspect="1"/>
          </p:cNvGraphicFramePr>
          <p:nvPr/>
        </p:nvGraphicFramePr>
        <p:xfrm>
          <a:off x="3816350" y="5689600"/>
          <a:ext cx="1587500" cy="1062038"/>
        </p:xfrm>
        <a:graphic>
          <a:graphicData uri="http://schemas.openxmlformats.org/presentationml/2006/ole">
            <mc:AlternateContent xmlns:mc="http://schemas.openxmlformats.org/markup-compatibility/2006">
              <mc:Choice xmlns:v="urn:schemas-microsoft-com:vml" Requires="v">
                <p:oleObj name="Equation" r:id="rId8" imgW="583920" imgH="393480" progId="Equation.DSMT4">
                  <p:embed/>
                </p:oleObj>
              </mc:Choice>
              <mc:Fallback>
                <p:oleObj name="Equation" r:id="rId8" imgW="583920" imgH="393480" progId="Equation.DSMT4">
                  <p:embed/>
                  <p:pic>
                    <p:nvPicPr>
                      <p:cNvPr id="7" name="Object 6">
                        <a:extLst>
                          <a:ext uri="{FF2B5EF4-FFF2-40B4-BE49-F238E27FC236}">
                            <a16:creationId xmlns:a16="http://schemas.microsoft.com/office/drawing/2014/main" id="{CB89FC47-B15C-4FFC-BE9F-5ED8E5A664B0}"/>
                          </a:ext>
                        </a:extLst>
                      </p:cNvPr>
                      <p:cNvPicPr>
                        <a:picLocks noChangeAspect="1" noChangeArrowheads="1"/>
                      </p:cNvPicPr>
                      <p:nvPr/>
                    </p:nvPicPr>
                    <p:blipFill>
                      <a:blip r:embed="rId9"/>
                      <a:srcRect/>
                      <a:stretch>
                        <a:fillRect/>
                      </a:stretch>
                    </p:blipFill>
                    <p:spPr bwMode="auto">
                      <a:xfrm>
                        <a:off x="3816350" y="5689600"/>
                        <a:ext cx="1587500" cy="1062038"/>
                      </a:xfrm>
                      <a:prstGeom prst="rect">
                        <a:avLst/>
                      </a:prstGeom>
                      <a:solidFill>
                        <a:srgbClr val="92D050"/>
                      </a:solidFill>
                      <a:ln>
                        <a:noFill/>
                      </a:ln>
                      <a:effectLst/>
                    </p:spPr>
                  </p:pic>
                </p:oleObj>
              </mc:Fallback>
            </mc:AlternateContent>
          </a:graphicData>
        </a:graphic>
      </p:graphicFrame>
      <p:sp>
        <p:nvSpPr>
          <p:cNvPr id="8" name="Rectangle 7">
            <a:extLst>
              <a:ext uri="{FF2B5EF4-FFF2-40B4-BE49-F238E27FC236}">
                <a16:creationId xmlns:a16="http://schemas.microsoft.com/office/drawing/2014/main" id="{EA69D200-B812-4CED-A937-CDE754121DF2}"/>
              </a:ext>
            </a:extLst>
          </p:cNvPr>
          <p:cNvSpPr>
            <a:spLocks noChangeArrowheads="1"/>
          </p:cNvSpPr>
          <p:nvPr/>
        </p:nvSpPr>
        <p:spPr bwMode="auto">
          <a:xfrm>
            <a:off x="390592" y="1653600"/>
            <a:ext cx="5705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571500" marR="0" lvl="0" indent="-571500" algn="ctr"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可逆过程传热的大小和方向</a:t>
            </a:r>
          </a:p>
        </p:txBody>
      </p:sp>
      <p:sp>
        <p:nvSpPr>
          <p:cNvPr id="9" name="Rectangle 8">
            <a:extLst>
              <a:ext uri="{FF2B5EF4-FFF2-40B4-BE49-F238E27FC236}">
                <a16:creationId xmlns:a16="http://schemas.microsoft.com/office/drawing/2014/main" id="{E5AE4BA4-977E-4EAF-8943-6C326775C0B0}"/>
              </a:ext>
            </a:extLst>
          </p:cNvPr>
          <p:cNvSpPr>
            <a:spLocks noChangeArrowheads="1"/>
          </p:cNvSpPr>
          <p:nvPr/>
        </p:nvSpPr>
        <p:spPr bwMode="auto">
          <a:xfrm>
            <a:off x="390592" y="2617212"/>
            <a:ext cx="40575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571500" marR="0" lvl="0" indent="-571500" algn="ctr"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不可逆程度的量度</a:t>
            </a:r>
          </a:p>
        </p:txBody>
      </p:sp>
      <p:graphicFrame>
        <p:nvGraphicFramePr>
          <p:cNvPr id="10" name="Object 9">
            <a:extLst>
              <a:ext uri="{FF2B5EF4-FFF2-40B4-BE49-F238E27FC236}">
                <a16:creationId xmlns:a16="http://schemas.microsoft.com/office/drawing/2014/main" id="{30DA2023-6EF2-487C-80BF-5DFE8CC6388F}"/>
              </a:ext>
            </a:extLst>
          </p:cNvPr>
          <p:cNvGraphicFramePr>
            <a:graphicFrameLocks noChangeAspect="1"/>
          </p:cNvGraphicFramePr>
          <p:nvPr/>
        </p:nvGraphicFramePr>
        <p:xfrm>
          <a:off x="4641850" y="2539422"/>
          <a:ext cx="692150" cy="649288"/>
        </p:xfrm>
        <a:graphic>
          <a:graphicData uri="http://schemas.openxmlformats.org/presentationml/2006/ole">
            <mc:AlternateContent xmlns:mc="http://schemas.openxmlformats.org/markup-compatibility/2006">
              <mc:Choice xmlns:v="urn:schemas-microsoft-com:vml" Requires="v">
                <p:oleObj name="Equation" r:id="rId10" imgW="253800" imgH="241200" progId="Equation.DSMT4">
                  <p:embed/>
                </p:oleObj>
              </mc:Choice>
              <mc:Fallback>
                <p:oleObj name="Equation" r:id="rId10" imgW="253800" imgH="241200" progId="Equation.DSMT4">
                  <p:embed/>
                  <p:pic>
                    <p:nvPicPr>
                      <p:cNvPr id="10" name="Object 9">
                        <a:extLst>
                          <a:ext uri="{FF2B5EF4-FFF2-40B4-BE49-F238E27FC236}">
                            <a16:creationId xmlns:a16="http://schemas.microsoft.com/office/drawing/2014/main" id="{30DA2023-6EF2-487C-80BF-5DFE8CC6388F}"/>
                          </a:ext>
                        </a:extLst>
                      </p:cNvPr>
                      <p:cNvPicPr>
                        <a:picLocks noChangeAspect="1" noChangeArrowheads="1"/>
                      </p:cNvPicPr>
                      <p:nvPr/>
                    </p:nvPicPr>
                    <p:blipFill>
                      <a:blip r:embed="rId11"/>
                      <a:srcRect/>
                      <a:stretch>
                        <a:fillRect/>
                      </a:stretch>
                    </p:blipFill>
                    <p:spPr bwMode="auto">
                      <a:xfrm>
                        <a:off x="4641850" y="2539422"/>
                        <a:ext cx="692150"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0">
            <a:extLst>
              <a:ext uri="{FF2B5EF4-FFF2-40B4-BE49-F238E27FC236}">
                <a16:creationId xmlns:a16="http://schemas.microsoft.com/office/drawing/2014/main" id="{F044E947-DE91-4967-87D1-892F9460DBB2}"/>
              </a:ext>
            </a:extLst>
          </p:cNvPr>
          <p:cNvSpPr>
            <a:spLocks noChangeArrowheads="1"/>
          </p:cNvSpPr>
          <p:nvPr/>
        </p:nvSpPr>
        <p:spPr bwMode="auto">
          <a:xfrm>
            <a:off x="968182" y="3229696"/>
            <a:ext cx="2632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作功能力损失</a:t>
            </a:r>
          </a:p>
        </p:txBody>
      </p:sp>
      <p:graphicFrame>
        <p:nvGraphicFramePr>
          <p:cNvPr id="12" name="Object 11">
            <a:extLst>
              <a:ext uri="{FF2B5EF4-FFF2-40B4-BE49-F238E27FC236}">
                <a16:creationId xmlns:a16="http://schemas.microsoft.com/office/drawing/2014/main" id="{3848AFBB-A79C-4512-A5D2-8A7CC22C8020}"/>
              </a:ext>
            </a:extLst>
          </p:cNvPr>
          <p:cNvGraphicFramePr>
            <a:graphicFrameLocks noChangeAspect="1"/>
          </p:cNvGraphicFramePr>
          <p:nvPr/>
        </p:nvGraphicFramePr>
        <p:xfrm>
          <a:off x="3770313" y="3203575"/>
          <a:ext cx="3184525" cy="649288"/>
        </p:xfrm>
        <a:graphic>
          <a:graphicData uri="http://schemas.openxmlformats.org/presentationml/2006/ole">
            <mc:AlternateContent xmlns:mc="http://schemas.openxmlformats.org/markup-compatibility/2006">
              <mc:Choice xmlns:v="urn:schemas-microsoft-com:vml" Requires="v">
                <p:oleObj name="Equation" r:id="rId12" imgW="1168200" imgH="241200" progId="Equation.DSMT4">
                  <p:embed/>
                </p:oleObj>
              </mc:Choice>
              <mc:Fallback>
                <p:oleObj name="Equation" r:id="rId12" imgW="1168200" imgH="241200" progId="Equation.DSMT4">
                  <p:embed/>
                  <p:pic>
                    <p:nvPicPr>
                      <p:cNvPr id="12" name="Object 11">
                        <a:extLst>
                          <a:ext uri="{FF2B5EF4-FFF2-40B4-BE49-F238E27FC236}">
                            <a16:creationId xmlns:a16="http://schemas.microsoft.com/office/drawing/2014/main" id="{3848AFBB-A79C-4512-A5D2-8A7CC22C8020}"/>
                          </a:ext>
                        </a:extLst>
                      </p:cNvPr>
                      <p:cNvPicPr>
                        <a:picLocks noChangeAspect="1" noChangeArrowheads="1"/>
                      </p:cNvPicPr>
                      <p:nvPr/>
                    </p:nvPicPr>
                    <p:blipFill>
                      <a:blip r:embed="rId13"/>
                      <a:srcRect/>
                      <a:stretch>
                        <a:fillRect/>
                      </a:stretch>
                    </p:blipFill>
                    <p:spPr bwMode="auto">
                      <a:xfrm>
                        <a:off x="3770313" y="3203575"/>
                        <a:ext cx="3184525"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12">
            <a:extLst>
              <a:ext uri="{FF2B5EF4-FFF2-40B4-BE49-F238E27FC236}">
                <a16:creationId xmlns:a16="http://schemas.microsoft.com/office/drawing/2014/main" id="{90C54641-A8AE-4E60-8E99-E1E8E4F1B4DE}"/>
              </a:ext>
            </a:extLst>
          </p:cNvPr>
          <p:cNvSpPr>
            <a:spLocks noChangeArrowheads="1"/>
          </p:cNvSpPr>
          <p:nvPr/>
        </p:nvSpPr>
        <p:spPr bwMode="auto">
          <a:xfrm>
            <a:off x="390592" y="3923722"/>
            <a:ext cx="19976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571500" marR="0" lvl="0" indent="-571500" algn="ctr"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孤立系</a:t>
            </a:r>
          </a:p>
        </p:txBody>
      </p:sp>
      <p:graphicFrame>
        <p:nvGraphicFramePr>
          <p:cNvPr id="14" name="Object 13">
            <a:extLst>
              <a:ext uri="{FF2B5EF4-FFF2-40B4-BE49-F238E27FC236}">
                <a16:creationId xmlns:a16="http://schemas.microsoft.com/office/drawing/2014/main" id="{4CF17711-3FB2-4284-B86F-3BBB2EAB70AF}"/>
              </a:ext>
            </a:extLst>
          </p:cNvPr>
          <p:cNvGraphicFramePr>
            <a:graphicFrameLocks noChangeAspect="1"/>
          </p:cNvGraphicFramePr>
          <p:nvPr/>
        </p:nvGraphicFramePr>
        <p:xfrm>
          <a:off x="2671762" y="3908928"/>
          <a:ext cx="1489075" cy="614362"/>
        </p:xfrm>
        <a:graphic>
          <a:graphicData uri="http://schemas.openxmlformats.org/presentationml/2006/ole">
            <mc:AlternateContent xmlns:mc="http://schemas.openxmlformats.org/markup-compatibility/2006">
              <mc:Choice xmlns:v="urn:schemas-microsoft-com:vml" Requires="v">
                <p:oleObj name="Equation" r:id="rId14" imgW="545760" imgH="228600" progId="Equation.DSMT4">
                  <p:embed/>
                </p:oleObj>
              </mc:Choice>
              <mc:Fallback>
                <p:oleObj name="Equation" r:id="rId14" imgW="545760" imgH="228600" progId="Equation.DSMT4">
                  <p:embed/>
                  <p:pic>
                    <p:nvPicPr>
                      <p:cNvPr id="14" name="Object 13">
                        <a:extLst>
                          <a:ext uri="{FF2B5EF4-FFF2-40B4-BE49-F238E27FC236}">
                            <a16:creationId xmlns:a16="http://schemas.microsoft.com/office/drawing/2014/main" id="{4CF17711-3FB2-4284-B86F-3BBB2EAB70AF}"/>
                          </a:ext>
                        </a:extLst>
                      </p:cNvPr>
                      <p:cNvPicPr>
                        <a:picLocks noChangeAspect="1" noChangeArrowheads="1"/>
                      </p:cNvPicPr>
                      <p:nvPr/>
                    </p:nvPicPr>
                    <p:blipFill>
                      <a:blip r:embed="rId15"/>
                      <a:srcRect/>
                      <a:stretch>
                        <a:fillRect/>
                      </a:stretch>
                    </p:blipFill>
                    <p:spPr bwMode="auto">
                      <a:xfrm>
                        <a:off x="2671762" y="3908928"/>
                        <a:ext cx="1489075" cy="6143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a:extLst>
              <a:ext uri="{FF2B5EF4-FFF2-40B4-BE49-F238E27FC236}">
                <a16:creationId xmlns:a16="http://schemas.microsoft.com/office/drawing/2014/main" id="{BD0624B7-EC84-426B-ACDE-BD0EC18D7388}"/>
              </a:ext>
            </a:extLst>
          </p:cNvPr>
          <p:cNvGraphicFramePr>
            <a:graphicFrameLocks noChangeAspect="1"/>
          </p:cNvGraphicFramePr>
          <p:nvPr/>
        </p:nvGraphicFramePr>
        <p:xfrm>
          <a:off x="4610100" y="3892550"/>
          <a:ext cx="1350963" cy="647700"/>
        </p:xfrm>
        <a:graphic>
          <a:graphicData uri="http://schemas.openxmlformats.org/presentationml/2006/ole">
            <mc:AlternateContent xmlns:mc="http://schemas.openxmlformats.org/markup-compatibility/2006">
              <mc:Choice xmlns:v="urn:schemas-microsoft-com:vml" Requires="v">
                <p:oleObj name="Equation" r:id="rId16" imgW="495000" imgH="241200" progId="Equation.DSMT4">
                  <p:embed/>
                </p:oleObj>
              </mc:Choice>
              <mc:Fallback>
                <p:oleObj name="Equation" r:id="rId16" imgW="495000" imgH="241200" progId="Equation.DSMT4">
                  <p:embed/>
                  <p:pic>
                    <p:nvPicPr>
                      <p:cNvPr id="15" name="Object 14">
                        <a:extLst>
                          <a:ext uri="{FF2B5EF4-FFF2-40B4-BE49-F238E27FC236}">
                            <a16:creationId xmlns:a16="http://schemas.microsoft.com/office/drawing/2014/main" id="{BD0624B7-EC84-426B-ACDE-BD0EC18D7388}"/>
                          </a:ext>
                        </a:extLst>
                      </p:cNvPr>
                      <p:cNvPicPr>
                        <a:picLocks noChangeAspect="1" noChangeArrowheads="1"/>
                      </p:cNvPicPr>
                      <p:nvPr/>
                    </p:nvPicPr>
                    <p:blipFill>
                      <a:blip r:embed="rId17"/>
                      <a:srcRect/>
                      <a:stretch>
                        <a:fillRect/>
                      </a:stretch>
                    </p:blipFill>
                    <p:spPr bwMode="auto">
                      <a:xfrm>
                        <a:off x="4610100" y="3892550"/>
                        <a:ext cx="1350963" cy="6477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5">
            <a:extLst>
              <a:ext uri="{FF2B5EF4-FFF2-40B4-BE49-F238E27FC236}">
                <a16:creationId xmlns:a16="http://schemas.microsoft.com/office/drawing/2014/main" id="{913BF943-7FC9-4146-B63E-B48C3D998AF4}"/>
              </a:ext>
            </a:extLst>
          </p:cNvPr>
          <p:cNvSpPr>
            <a:spLocks noChangeArrowheads="1"/>
          </p:cNvSpPr>
          <p:nvPr/>
        </p:nvSpPr>
        <p:spPr bwMode="auto">
          <a:xfrm>
            <a:off x="390592" y="4801612"/>
            <a:ext cx="36455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571500" marR="0" lvl="0" indent="-571500" algn="ctr"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过程进行的方向</a:t>
            </a:r>
          </a:p>
        </p:txBody>
      </p:sp>
      <p:sp>
        <p:nvSpPr>
          <p:cNvPr id="17" name="Rectangle 16">
            <a:extLst>
              <a:ext uri="{FF2B5EF4-FFF2-40B4-BE49-F238E27FC236}">
                <a16:creationId xmlns:a16="http://schemas.microsoft.com/office/drawing/2014/main" id="{91CF15ED-EF5B-4F6D-9517-9CD499C762EA}"/>
              </a:ext>
            </a:extLst>
          </p:cNvPr>
          <p:cNvSpPr>
            <a:spLocks noChangeArrowheads="1"/>
          </p:cNvSpPr>
          <p:nvPr/>
        </p:nvSpPr>
        <p:spPr bwMode="auto">
          <a:xfrm>
            <a:off x="390592" y="5831104"/>
            <a:ext cx="15856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571500" marR="0" lvl="0" indent="-571500" algn="ctr"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循环</a:t>
            </a:r>
          </a:p>
        </p:txBody>
      </p:sp>
      <p:graphicFrame>
        <p:nvGraphicFramePr>
          <p:cNvPr id="18" name="Object 17">
            <a:extLst>
              <a:ext uri="{FF2B5EF4-FFF2-40B4-BE49-F238E27FC236}">
                <a16:creationId xmlns:a16="http://schemas.microsoft.com/office/drawing/2014/main" id="{843AB750-B6BD-4CE6-AA71-89FADFE65D84}"/>
              </a:ext>
            </a:extLst>
          </p:cNvPr>
          <p:cNvGraphicFramePr>
            <a:graphicFrameLocks noChangeAspect="1"/>
          </p:cNvGraphicFramePr>
          <p:nvPr/>
        </p:nvGraphicFramePr>
        <p:xfrm>
          <a:off x="2106352" y="5903913"/>
          <a:ext cx="1176337" cy="479425"/>
        </p:xfrm>
        <a:graphic>
          <a:graphicData uri="http://schemas.openxmlformats.org/presentationml/2006/ole">
            <mc:AlternateContent xmlns:mc="http://schemas.openxmlformats.org/markup-compatibility/2006">
              <mc:Choice xmlns:v="urn:schemas-microsoft-com:vml" Requires="v">
                <p:oleObj name="Equation" r:id="rId18" imgW="431640" imgH="177480" progId="Equation.DSMT4">
                  <p:embed/>
                </p:oleObj>
              </mc:Choice>
              <mc:Fallback>
                <p:oleObj name="Equation" r:id="rId18" imgW="431640" imgH="177480" progId="Equation.DSMT4">
                  <p:embed/>
                  <p:pic>
                    <p:nvPicPr>
                      <p:cNvPr id="18" name="Object 17">
                        <a:extLst>
                          <a:ext uri="{FF2B5EF4-FFF2-40B4-BE49-F238E27FC236}">
                            <a16:creationId xmlns:a16="http://schemas.microsoft.com/office/drawing/2014/main" id="{843AB750-B6BD-4CE6-AA71-89FADFE65D8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06352" y="5903913"/>
                        <a:ext cx="1176337" cy="4794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18">
            <a:extLst>
              <a:ext uri="{FF2B5EF4-FFF2-40B4-BE49-F238E27FC236}">
                <a16:creationId xmlns:a16="http://schemas.microsoft.com/office/drawing/2014/main" id="{7627B348-0465-458A-921D-3278B7FA660F}"/>
              </a:ext>
            </a:extLst>
          </p:cNvPr>
          <p:cNvSpPr>
            <a:spLocks noChangeArrowheads="1"/>
          </p:cNvSpPr>
          <p:nvPr/>
        </p:nvSpPr>
        <p:spPr bwMode="auto">
          <a:xfrm>
            <a:off x="5562600" y="5926138"/>
            <a:ext cx="30684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克劳修斯不等式</a:t>
            </a:r>
          </a:p>
        </p:txBody>
      </p:sp>
    </p:spTree>
    <p:extLst>
      <p:ext uri="{BB962C8B-B14F-4D97-AF65-F5344CB8AC3E}">
        <p14:creationId xmlns:p14="http://schemas.microsoft.com/office/powerpoint/2010/main" val="25722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0-#ppt_w/2"/>
                                          </p:val>
                                        </p:tav>
                                        <p:tav tm="100000">
                                          <p:val>
                                            <p:strVal val="#ppt_x"/>
                                          </p:val>
                                        </p:tav>
                                      </p:tavLst>
                                    </p:anim>
                                    <p:anim calcmode="lin" valueType="num">
                                      <p:cBhvr additive="base">
                                        <p:cTn id="8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1+#ppt_w/2"/>
                                          </p:val>
                                        </p:tav>
                                        <p:tav tm="100000">
                                          <p:val>
                                            <p:strVal val="#ppt_x"/>
                                          </p:val>
                                        </p:tav>
                                      </p:tavLst>
                                    </p:anim>
                                    <p:anim calcmode="lin" valueType="num">
                                      <p:cBhvr additive="base">
                                        <p:cTn id="8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fill="hold"/>
                                        <p:tgtEl>
                                          <p:spTgt spid="7"/>
                                        </p:tgtEl>
                                        <p:attrNameLst>
                                          <p:attrName>ppt_x</p:attrName>
                                        </p:attrNameLst>
                                      </p:cBhvr>
                                      <p:tavLst>
                                        <p:tav tm="0">
                                          <p:val>
                                            <p:strVal val="1+#ppt_w/2"/>
                                          </p:val>
                                        </p:tav>
                                        <p:tav tm="100000">
                                          <p:val>
                                            <p:strVal val="#ppt_x"/>
                                          </p:val>
                                        </p:tav>
                                      </p:tavLst>
                                    </p:anim>
                                    <p:anim calcmode="lin" valueType="num">
                                      <p:cBhvr additive="base">
                                        <p:cTn id="92" dur="500" fill="hold"/>
                                        <p:tgtEl>
                                          <p:spTgt spid="7"/>
                                        </p:tgtEl>
                                        <p:attrNameLst>
                                          <p:attrName>ppt_y</p:attrName>
                                        </p:attrNameLst>
                                      </p:cBhvr>
                                      <p:tavLst>
                                        <p:tav tm="0">
                                          <p:val>
                                            <p:strVal val="#ppt_y"/>
                                          </p:val>
                                        </p:tav>
                                        <p:tav tm="100000">
                                          <p:val>
                                            <p:strVal val="#ppt_y"/>
                                          </p:val>
                                        </p:tav>
                                      </p:tavLst>
                                    </p:anim>
                                  </p:childTnLst>
                                </p:cTn>
                              </p:par>
                            </p:childTnLst>
                          </p:cTn>
                        </p:par>
                        <p:par>
                          <p:cTn id="93" fill="hold">
                            <p:stCondLst>
                              <p:cond delay="500"/>
                            </p:stCondLst>
                            <p:childTnLst>
                              <p:par>
                                <p:cTn id="94" presetID="17" presetClass="entr" presetSubtype="10"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p:cTn id="96" dur="500" fill="hold"/>
                                        <p:tgtEl>
                                          <p:spTgt spid="19"/>
                                        </p:tgtEl>
                                        <p:attrNameLst>
                                          <p:attrName>ppt_w</p:attrName>
                                        </p:attrNameLst>
                                      </p:cBhvr>
                                      <p:tavLst>
                                        <p:tav tm="0">
                                          <p:val>
                                            <p:fltVal val="0"/>
                                          </p:val>
                                        </p:tav>
                                        <p:tav tm="100000">
                                          <p:val>
                                            <p:strVal val="#ppt_w"/>
                                          </p:val>
                                        </p:tav>
                                      </p:tavLst>
                                    </p:anim>
                                    <p:anim calcmode="lin" valueType="num">
                                      <p:cBhvr>
                                        <p:cTn id="97"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P spid="13" grpId="0" autoUpdateAnimBg="0"/>
      <p:bldP spid="16" grpId="0" autoUpdateAnimBg="0"/>
      <p:bldP spid="17" grpId="0" autoUpdateAnimBg="0"/>
      <p:bldP spid="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6544E2E4-9536-4761-967B-A8194060D69A}"/>
              </a:ext>
            </a:extLst>
          </p:cNvPr>
          <p:cNvGraphicFramePr>
            <a:graphicFrameLocks noChangeAspect="1"/>
          </p:cNvGraphicFramePr>
          <p:nvPr>
            <p:extLst>
              <p:ext uri="{D42A27DB-BD31-4B8C-83A1-F6EECF244321}">
                <p14:modId xmlns:p14="http://schemas.microsoft.com/office/powerpoint/2010/main" val="1109725361"/>
              </p:ext>
            </p:extLst>
          </p:nvPr>
        </p:nvGraphicFramePr>
        <p:xfrm>
          <a:off x="2157413" y="1143000"/>
          <a:ext cx="4999037" cy="912813"/>
        </p:xfrm>
        <a:graphic>
          <a:graphicData uri="http://schemas.openxmlformats.org/presentationml/2006/ole">
            <mc:AlternateContent xmlns:mc="http://schemas.openxmlformats.org/markup-compatibility/2006">
              <mc:Choice xmlns:v="urn:schemas-microsoft-com:vml" Requires="v">
                <p:oleObj name="Equation" r:id="rId2" imgW="1473120" imgH="228600" progId="Equation.DSMT4">
                  <p:embed/>
                </p:oleObj>
              </mc:Choice>
              <mc:Fallback>
                <p:oleObj name="Equation" r:id="rId2" imgW="1473120" imgH="228600" progId="Equation.DSMT4">
                  <p:embed/>
                  <p:pic>
                    <p:nvPicPr>
                      <p:cNvPr id="4" name="Object 3">
                        <a:extLst>
                          <a:ext uri="{FF2B5EF4-FFF2-40B4-BE49-F238E27FC236}">
                            <a16:creationId xmlns:a16="http://schemas.microsoft.com/office/drawing/2014/main" id="{6544E2E4-9536-4761-967B-A8194060D69A}"/>
                          </a:ext>
                        </a:extLst>
                      </p:cNvPr>
                      <p:cNvPicPr>
                        <a:picLocks noChangeAspect="1" noChangeArrowheads="1"/>
                      </p:cNvPicPr>
                      <p:nvPr/>
                    </p:nvPicPr>
                    <p:blipFill>
                      <a:blip r:embed="rId3"/>
                      <a:srcRect/>
                      <a:stretch>
                        <a:fillRect/>
                      </a:stretch>
                    </p:blipFill>
                    <p:spPr bwMode="auto">
                      <a:xfrm>
                        <a:off x="2157413" y="1143000"/>
                        <a:ext cx="4999037" cy="912813"/>
                      </a:xfrm>
                      <a:prstGeom prst="rect">
                        <a:avLst/>
                      </a:prstGeom>
                      <a:solidFill>
                        <a:schemeClr val="bg1"/>
                      </a:solidFill>
                      <a:ln>
                        <a:noFill/>
                      </a:ln>
                      <a:effectLst/>
                    </p:spPr>
                  </p:pic>
                </p:oleObj>
              </mc:Fallback>
            </mc:AlternateContent>
          </a:graphicData>
        </a:graphic>
      </p:graphicFrame>
      <p:graphicFrame>
        <p:nvGraphicFramePr>
          <p:cNvPr id="5" name="Object 4">
            <a:extLst>
              <a:ext uri="{FF2B5EF4-FFF2-40B4-BE49-F238E27FC236}">
                <a16:creationId xmlns:a16="http://schemas.microsoft.com/office/drawing/2014/main" id="{A4E01D57-714E-4224-82C4-A39C6106E0D6}"/>
              </a:ext>
            </a:extLst>
          </p:cNvPr>
          <p:cNvGraphicFramePr>
            <a:graphicFrameLocks noChangeAspect="1"/>
          </p:cNvGraphicFramePr>
          <p:nvPr>
            <p:extLst>
              <p:ext uri="{D42A27DB-BD31-4B8C-83A1-F6EECF244321}">
                <p14:modId xmlns:p14="http://schemas.microsoft.com/office/powerpoint/2010/main" val="2670077778"/>
              </p:ext>
            </p:extLst>
          </p:nvPr>
        </p:nvGraphicFramePr>
        <p:xfrm>
          <a:off x="2174875" y="2057400"/>
          <a:ext cx="4564063" cy="1571625"/>
        </p:xfrm>
        <a:graphic>
          <a:graphicData uri="http://schemas.openxmlformats.org/presentationml/2006/ole">
            <mc:AlternateContent xmlns:mc="http://schemas.openxmlformats.org/markup-compatibility/2006">
              <mc:Choice xmlns:v="urn:schemas-microsoft-com:vml" Requires="v">
                <p:oleObj name="Equation" r:id="rId4" imgW="1346040" imgH="393480" progId="Equation.DSMT4">
                  <p:embed/>
                </p:oleObj>
              </mc:Choice>
              <mc:Fallback>
                <p:oleObj name="Equation" r:id="rId4" imgW="1346040" imgH="393480" progId="Equation.DSMT4">
                  <p:embed/>
                  <p:pic>
                    <p:nvPicPr>
                      <p:cNvPr id="5" name="Object 4">
                        <a:extLst>
                          <a:ext uri="{FF2B5EF4-FFF2-40B4-BE49-F238E27FC236}">
                            <a16:creationId xmlns:a16="http://schemas.microsoft.com/office/drawing/2014/main" id="{A4E01D57-714E-4224-82C4-A39C6106E0D6}"/>
                          </a:ext>
                        </a:extLst>
                      </p:cNvPr>
                      <p:cNvPicPr>
                        <a:picLocks noChangeAspect="1" noChangeArrowheads="1"/>
                      </p:cNvPicPr>
                      <p:nvPr/>
                    </p:nvPicPr>
                    <p:blipFill>
                      <a:blip r:embed="rId5"/>
                      <a:srcRect/>
                      <a:stretch>
                        <a:fillRect/>
                      </a:stretch>
                    </p:blipFill>
                    <p:spPr bwMode="auto">
                      <a:xfrm>
                        <a:off x="2174875" y="2057400"/>
                        <a:ext cx="4564063" cy="1571625"/>
                      </a:xfrm>
                      <a:prstGeom prst="rect">
                        <a:avLst/>
                      </a:prstGeom>
                      <a:solidFill>
                        <a:schemeClr val="bg1"/>
                      </a:solidFill>
                      <a:ln>
                        <a:noFill/>
                      </a:ln>
                      <a:effectLst/>
                    </p:spPr>
                  </p:pic>
                </p:oleObj>
              </mc:Fallback>
            </mc:AlternateContent>
          </a:graphicData>
        </a:graphic>
      </p:graphicFrame>
      <p:graphicFrame>
        <p:nvGraphicFramePr>
          <p:cNvPr id="6" name="Object 5">
            <a:extLst>
              <a:ext uri="{FF2B5EF4-FFF2-40B4-BE49-F238E27FC236}">
                <a16:creationId xmlns:a16="http://schemas.microsoft.com/office/drawing/2014/main" id="{A48CF4AA-3091-4CAD-8A08-5D23F176B801}"/>
              </a:ext>
            </a:extLst>
          </p:cNvPr>
          <p:cNvGraphicFramePr>
            <a:graphicFrameLocks noChangeAspect="1"/>
          </p:cNvGraphicFramePr>
          <p:nvPr>
            <p:extLst>
              <p:ext uri="{D42A27DB-BD31-4B8C-83A1-F6EECF244321}">
                <p14:modId xmlns:p14="http://schemas.microsoft.com/office/powerpoint/2010/main" val="1243013765"/>
              </p:ext>
            </p:extLst>
          </p:nvPr>
        </p:nvGraphicFramePr>
        <p:xfrm>
          <a:off x="2133600" y="3608388"/>
          <a:ext cx="4479925" cy="811212"/>
        </p:xfrm>
        <a:graphic>
          <a:graphicData uri="http://schemas.openxmlformats.org/presentationml/2006/ole">
            <mc:AlternateContent xmlns:mc="http://schemas.openxmlformats.org/markup-compatibility/2006">
              <mc:Choice xmlns:v="urn:schemas-microsoft-com:vml" Requires="v">
                <p:oleObj name="Equation" r:id="rId6" imgW="1320480" imgH="203040" progId="Equation.DSMT4">
                  <p:embed/>
                </p:oleObj>
              </mc:Choice>
              <mc:Fallback>
                <p:oleObj name="Equation" r:id="rId6" imgW="1320480" imgH="203040" progId="Equation.DSMT4">
                  <p:embed/>
                  <p:pic>
                    <p:nvPicPr>
                      <p:cNvPr id="6" name="Object 5">
                        <a:extLst>
                          <a:ext uri="{FF2B5EF4-FFF2-40B4-BE49-F238E27FC236}">
                            <a16:creationId xmlns:a16="http://schemas.microsoft.com/office/drawing/2014/main" id="{A48CF4AA-3091-4CAD-8A08-5D23F176B801}"/>
                          </a:ext>
                        </a:extLst>
                      </p:cNvPr>
                      <p:cNvPicPr>
                        <a:picLocks noChangeAspect="1" noChangeArrowheads="1"/>
                      </p:cNvPicPr>
                      <p:nvPr/>
                    </p:nvPicPr>
                    <p:blipFill>
                      <a:blip r:embed="rId7"/>
                      <a:srcRect/>
                      <a:stretch>
                        <a:fillRect/>
                      </a:stretch>
                    </p:blipFill>
                    <p:spPr bwMode="auto">
                      <a:xfrm>
                        <a:off x="2133600" y="3608388"/>
                        <a:ext cx="4479925" cy="811212"/>
                      </a:xfrm>
                      <a:prstGeom prst="rect">
                        <a:avLst/>
                      </a:prstGeom>
                      <a:solidFill>
                        <a:schemeClr val="bg1"/>
                      </a:solidFill>
                      <a:ln>
                        <a:noFill/>
                      </a:ln>
                      <a:effectLst/>
                    </p:spPr>
                  </p:pic>
                </p:oleObj>
              </mc:Fallback>
            </mc:AlternateContent>
          </a:graphicData>
        </a:graphic>
      </p:graphicFrame>
      <p:grpSp>
        <p:nvGrpSpPr>
          <p:cNvPr id="8" name="Group 51">
            <a:extLst>
              <a:ext uri="{FF2B5EF4-FFF2-40B4-BE49-F238E27FC236}">
                <a16:creationId xmlns:a16="http://schemas.microsoft.com/office/drawing/2014/main" id="{18C51C97-CD3F-4715-8751-1CC87784C7B5}"/>
              </a:ext>
            </a:extLst>
          </p:cNvPr>
          <p:cNvGrpSpPr>
            <a:grpSpLocks/>
          </p:cNvGrpSpPr>
          <p:nvPr/>
        </p:nvGrpSpPr>
        <p:grpSpPr bwMode="auto">
          <a:xfrm>
            <a:off x="609600" y="4419600"/>
            <a:ext cx="7148513" cy="1806575"/>
            <a:chOff x="0" y="2251"/>
            <a:chExt cx="4503" cy="1138"/>
          </a:xfrm>
        </p:grpSpPr>
        <p:sp>
          <p:nvSpPr>
            <p:cNvPr id="9" name="AutoShape 48">
              <a:extLst>
                <a:ext uri="{FF2B5EF4-FFF2-40B4-BE49-F238E27FC236}">
                  <a16:creationId xmlns:a16="http://schemas.microsoft.com/office/drawing/2014/main" id="{CC09CD71-C6E9-411F-ACDA-7C3A4604429A}"/>
                </a:ext>
              </a:extLst>
            </p:cNvPr>
            <p:cNvSpPr>
              <a:spLocks noChangeArrowheads="1"/>
            </p:cNvSpPr>
            <p:nvPr/>
          </p:nvSpPr>
          <p:spPr bwMode="auto">
            <a:xfrm>
              <a:off x="0" y="2251"/>
              <a:ext cx="1338" cy="907"/>
            </a:xfrm>
            <a:prstGeom prst="irregularSeal1">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16">
              <a:extLst>
                <a:ext uri="{FF2B5EF4-FFF2-40B4-BE49-F238E27FC236}">
                  <a16:creationId xmlns:a16="http://schemas.microsoft.com/office/drawing/2014/main" id="{A4EFE5A8-E3BD-4455-A4B9-093B0094F248}"/>
                </a:ext>
              </a:extLst>
            </p:cNvPr>
            <p:cNvSpPr txBox="1">
              <a:spLocks noChangeArrowheads="1"/>
            </p:cNvSpPr>
            <p:nvPr/>
          </p:nvSpPr>
          <p:spPr bwMode="auto">
            <a:xfrm>
              <a:off x="240" y="2458"/>
              <a:ext cx="426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注意：</a:t>
              </a:r>
            </a:p>
            <a:p>
              <a:pPr algn="l">
                <a:spcBef>
                  <a:spcPct val="50000"/>
                </a:spcBef>
              </a:pP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不同温标“</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”的大小写区分</a:t>
              </a:r>
              <a:r>
                <a:rPr lang="zh-CN" altLang="zh-CN" sz="36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241121C7-8657-44D1-806B-07E06EE7EBC9}"/>
              </a:ext>
            </a:extLst>
          </p:cNvPr>
          <p:cNvSpPr txBox="1"/>
          <p:nvPr/>
        </p:nvSpPr>
        <p:spPr>
          <a:xfrm>
            <a:off x="2819400" y="76200"/>
            <a:ext cx="5410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温度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测量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温标换算</a:t>
            </a:r>
          </a:p>
        </p:txBody>
      </p:sp>
    </p:spTree>
    <p:extLst>
      <p:ext uri="{BB962C8B-B14F-4D97-AF65-F5344CB8AC3E}">
        <p14:creationId xmlns:p14="http://schemas.microsoft.com/office/powerpoint/2010/main" val="97559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4A2FD6-B091-4470-8648-B18A6E730D17}"/>
              </a:ext>
            </a:extLst>
          </p:cNvPr>
          <p:cNvSpPr txBox="1"/>
          <p:nvPr/>
        </p:nvSpPr>
        <p:spPr>
          <a:xfrm>
            <a:off x="35052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熵方程</a:t>
            </a:r>
          </a:p>
        </p:txBody>
      </p:sp>
      <p:sp>
        <p:nvSpPr>
          <p:cNvPr id="4" name="Rectangle 3">
            <a:extLst>
              <a:ext uri="{FF2B5EF4-FFF2-40B4-BE49-F238E27FC236}">
                <a16:creationId xmlns:a16="http://schemas.microsoft.com/office/drawing/2014/main" id="{0E60FD8C-11BE-4627-9B5C-5135567D5C05}"/>
              </a:ext>
            </a:extLst>
          </p:cNvPr>
          <p:cNvSpPr>
            <a:spLocks noChangeArrowheads="1"/>
          </p:cNvSpPr>
          <p:nvPr/>
        </p:nvSpPr>
        <p:spPr bwMode="auto">
          <a:xfrm>
            <a:off x="609600" y="1447800"/>
            <a:ext cx="6172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任何过程，熵只增不减</a:t>
            </a:r>
          </a:p>
        </p:txBody>
      </p:sp>
      <p:sp>
        <p:nvSpPr>
          <p:cNvPr id="5" name="Rectangle 4">
            <a:extLst>
              <a:ext uri="{FF2B5EF4-FFF2-40B4-BE49-F238E27FC236}">
                <a16:creationId xmlns:a16="http://schemas.microsoft.com/office/drawing/2014/main" id="{FC7A9C53-B82C-44B3-B7B5-3C83C64B11DB}"/>
              </a:ext>
            </a:extLst>
          </p:cNvPr>
          <p:cNvSpPr>
            <a:spLocks noChangeArrowheads="1"/>
          </p:cNvSpPr>
          <p:nvPr/>
        </p:nvSpPr>
        <p:spPr bwMode="auto">
          <a:xfrm>
            <a:off x="609600" y="2349500"/>
            <a:ext cx="8001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若从某一初态经可逆与不可逆两条路径到 达同一终点，则不可逆途径的</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必大于可逆过程的</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p>
        </p:txBody>
      </p:sp>
      <p:sp>
        <p:nvSpPr>
          <p:cNvPr id="6" name="Rectangle 5">
            <a:extLst>
              <a:ext uri="{FF2B5EF4-FFF2-40B4-BE49-F238E27FC236}">
                <a16:creationId xmlns:a16="http://schemas.microsoft.com/office/drawing/2014/main" id="{41E3810E-8951-40AE-BF5B-980F97C8392F}"/>
              </a:ext>
            </a:extLst>
          </p:cNvPr>
          <p:cNvSpPr>
            <a:spLocks noChangeArrowheads="1"/>
          </p:cNvSpPr>
          <p:nvPr/>
        </p:nvSpPr>
        <p:spPr bwMode="auto">
          <a:xfrm>
            <a:off x="609600" y="4152900"/>
            <a:ext cx="8001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可逆循环</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为零，不可逆循环</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大于零</a:t>
            </a:r>
          </a:p>
        </p:txBody>
      </p:sp>
      <p:sp>
        <p:nvSpPr>
          <p:cNvPr id="7" name="Rectangle 6">
            <a:extLst>
              <a:ext uri="{FF2B5EF4-FFF2-40B4-BE49-F238E27FC236}">
                <a16:creationId xmlns:a16="http://schemas.microsoft.com/office/drawing/2014/main" id="{F0264DC9-4B6F-4C5A-82BE-95A05CA47A51}"/>
              </a:ext>
            </a:extLst>
          </p:cNvPr>
          <p:cNvSpPr>
            <a:spLocks noChangeArrowheads="1"/>
          </p:cNvSpPr>
          <p:nvPr/>
        </p:nvSpPr>
        <p:spPr bwMode="auto">
          <a:xfrm>
            <a:off x="5661957" y="1447800"/>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Rectangle 7">
            <a:extLst>
              <a:ext uri="{FF2B5EF4-FFF2-40B4-BE49-F238E27FC236}">
                <a16:creationId xmlns:a16="http://schemas.microsoft.com/office/drawing/2014/main" id="{57052649-97C1-4980-B139-732EEE5F15F1}"/>
              </a:ext>
            </a:extLst>
          </p:cNvPr>
          <p:cNvSpPr>
            <a:spLocks noChangeArrowheads="1"/>
          </p:cNvSpPr>
          <p:nvPr/>
        </p:nvSpPr>
        <p:spPr bwMode="auto">
          <a:xfrm>
            <a:off x="3505200" y="3301425"/>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9" name="Rectangle 8">
            <a:extLst>
              <a:ext uri="{FF2B5EF4-FFF2-40B4-BE49-F238E27FC236}">
                <a16:creationId xmlns:a16="http://schemas.microsoft.com/office/drawing/2014/main" id="{A2362CA1-C021-4DD3-93A6-AC8A3039702B}"/>
              </a:ext>
            </a:extLst>
          </p:cNvPr>
          <p:cNvSpPr>
            <a:spLocks noChangeArrowheads="1"/>
          </p:cNvSpPr>
          <p:nvPr/>
        </p:nvSpPr>
        <p:spPr bwMode="auto">
          <a:xfrm>
            <a:off x="8297207" y="4076700"/>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 name="Rectangle 9">
            <a:extLst>
              <a:ext uri="{FF2B5EF4-FFF2-40B4-BE49-F238E27FC236}">
                <a16:creationId xmlns:a16="http://schemas.microsoft.com/office/drawing/2014/main" id="{A770480F-2144-4454-B97C-D1A8B69EA3DB}"/>
              </a:ext>
            </a:extLst>
          </p:cNvPr>
          <p:cNvSpPr>
            <a:spLocks noChangeArrowheads="1"/>
          </p:cNvSpPr>
          <p:nvPr/>
        </p:nvSpPr>
        <p:spPr bwMode="auto">
          <a:xfrm>
            <a:off x="609600" y="5067300"/>
            <a:ext cx="8001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不可逆过程</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永远</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大于可逆过程</a:t>
            </a:r>
            <a:r>
              <a:rPr kumimoji="0" lang="zh-CN" altLang="en-US"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endParaRPr kumimoji="0" lang="en-US" altLang="zh-CN"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10">
            <a:extLst>
              <a:ext uri="{FF2B5EF4-FFF2-40B4-BE49-F238E27FC236}">
                <a16:creationId xmlns:a16="http://schemas.microsoft.com/office/drawing/2014/main" id="{6AAC35A4-5689-473E-AE89-44DC22A1BEFA}"/>
              </a:ext>
            </a:extLst>
          </p:cNvPr>
          <p:cNvSpPr>
            <a:spLocks noChangeArrowheads="1"/>
          </p:cNvSpPr>
          <p:nvPr/>
        </p:nvSpPr>
        <p:spPr bwMode="auto">
          <a:xfrm>
            <a:off x="7795557" y="5067300"/>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0394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0-#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章 气体与蒸汽的流动</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1091625"/>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8" name="Text Box 9">
            <a:extLst>
              <a:ext uri="{FF2B5EF4-FFF2-40B4-BE49-F238E27FC236}">
                <a16:creationId xmlns:a16="http://schemas.microsoft.com/office/drawing/2014/main" id="{E027E410-B2E8-4262-95CA-FF5AC6644281}"/>
              </a:ext>
            </a:extLst>
          </p:cNvPr>
          <p:cNvSpPr txBox="1">
            <a:spLocks noChangeArrowheads="1"/>
          </p:cNvSpPr>
          <p:nvPr/>
        </p:nvSpPr>
        <p:spPr bwMode="auto">
          <a:xfrm>
            <a:off x="2514600" y="1911764"/>
            <a:ext cx="43604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7-1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
        <p:nvSpPr>
          <p:cNvPr id="9" name="Text Box 10">
            <a:extLst>
              <a:ext uri="{FF2B5EF4-FFF2-40B4-BE49-F238E27FC236}">
                <a16:creationId xmlns:a16="http://schemas.microsoft.com/office/drawing/2014/main" id="{0BC12C35-458D-40C8-8BC1-3F813162CB1A}"/>
              </a:ext>
            </a:extLst>
          </p:cNvPr>
          <p:cNvSpPr txBox="1">
            <a:spLocks noChangeArrowheads="1"/>
          </p:cNvSpPr>
          <p:nvPr/>
        </p:nvSpPr>
        <p:spPr bwMode="auto">
          <a:xfrm>
            <a:off x="2535238" y="2706998"/>
            <a:ext cx="43604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7-2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sp>
        <p:nvSpPr>
          <p:cNvPr id="10" name="Text Box 11">
            <a:extLst>
              <a:ext uri="{FF2B5EF4-FFF2-40B4-BE49-F238E27FC236}">
                <a16:creationId xmlns:a16="http://schemas.microsoft.com/office/drawing/2014/main" id="{423DE5F2-89F4-4029-85D6-B376404CD886}"/>
              </a:ext>
            </a:extLst>
          </p:cNvPr>
          <p:cNvSpPr txBox="1">
            <a:spLocks noChangeArrowheads="1"/>
          </p:cNvSpPr>
          <p:nvPr/>
        </p:nvSpPr>
        <p:spPr bwMode="auto">
          <a:xfrm>
            <a:off x="2514600" y="3502232"/>
            <a:ext cx="21964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7-3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11" name="Text Box 12">
            <a:extLst>
              <a:ext uri="{FF2B5EF4-FFF2-40B4-BE49-F238E27FC236}">
                <a16:creationId xmlns:a16="http://schemas.microsoft.com/office/drawing/2014/main" id="{8C1848B5-37DA-4536-97C8-113E2CB998BB}"/>
              </a:ext>
            </a:extLst>
          </p:cNvPr>
          <p:cNvSpPr txBox="1">
            <a:spLocks noChangeArrowheads="1"/>
          </p:cNvSpPr>
          <p:nvPr/>
        </p:nvSpPr>
        <p:spPr bwMode="auto">
          <a:xfrm>
            <a:off x="2514600" y="4297466"/>
            <a:ext cx="36391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7-4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有摩擦的绝热流动</a:t>
            </a:r>
          </a:p>
        </p:txBody>
      </p:sp>
      <p:sp>
        <p:nvSpPr>
          <p:cNvPr id="12" name="Text Box 14">
            <a:extLst>
              <a:ext uri="{FF2B5EF4-FFF2-40B4-BE49-F238E27FC236}">
                <a16:creationId xmlns:a16="http://schemas.microsoft.com/office/drawing/2014/main" id="{C80ED2F6-A623-4BFE-A858-986441729CE8}"/>
              </a:ext>
            </a:extLst>
          </p:cNvPr>
          <p:cNvSpPr txBox="1">
            <a:spLocks noChangeArrowheads="1"/>
          </p:cNvSpPr>
          <p:nvPr/>
        </p:nvSpPr>
        <p:spPr bwMode="auto">
          <a:xfrm>
            <a:off x="2514600" y="5092700"/>
            <a:ext cx="21964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7-5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绝热节流</a:t>
            </a:r>
          </a:p>
        </p:txBody>
      </p:sp>
    </p:spTree>
    <p:extLst>
      <p:ext uri="{BB962C8B-B14F-4D97-AF65-F5344CB8AC3E}">
        <p14:creationId xmlns:p14="http://schemas.microsoft.com/office/powerpoint/2010/main" val="40067813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7F0A87-FF1D-45E4-B8AB-01C2EB8701B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
        <p:nvSpPr>
          <p:cNvPr id="3" name="Text Box 3">
            <a:extLst>
              <a:ext uri="{FF2B5EF4-FFF2-40B4-BE49-F238E27FC236}">
                <a16:creationId xmlns:a16="http://schemas.microsoft.com/office/drawing/2014/main" id="{5CE7B942-9FD4-4314-A200-26E7B0E6CEB8}"/>
              </a:ext>
            </a:extLst>
          </p:cNvPr>
          <p:cNvSpPr txBox="1">
            <a:spLocks noChangeArrowheads="1"/>
          </p:cNvSpPr>
          <p:nvPr/>
        </p:nvSpPr>
        <p:spPr bwMode="auto">
          <a:xfrm>
            <a:off x="688182" y="946620"/>
            <a:ext cx="24717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一、简化</a:t>
            </a:r>
          </a:p>
        </p:txBody>
      </p:sp>
      <p:sp>
        <p:nvSpPr>
          <p:cNvPr id="4" name="Text Box 7">
            <a:extLst>
              <a:ext uri="{FF2B5EF4-FFF2-40B4-BE49-F238E27FC236}">
                <a16:creationId xmlns:a16="http://schemas.microsoft.com/office/drawing/2014/main" id="{0D2485ED-5C89-4D14-B038-2E21D7590C0B}"/>
              </a:ext>
            </a:extLst>
          </p:cNvPr>
          <p:cNvSpPr txBox="1">
            <a:spLocks noChangeArrowheads="1"/>
          </p:cNvSpPr>
          <p:nvPr/>
        </p:nvSpPr>
        <p:spPr bwMode="auto">
          <a:xfrm>
            <a:off x="1476375" y="3895725"/>
            <a:ext cx="215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稳定</a:t>
            </a:r>
          </a:p>
        </p:txBody>
      </p:sp>
      <p:pic>
        <p:nvPicPr>
          <p:cNvPr id="5" name="Picture 12">
            <a:extLst>
              <a:ext uri="{FF2B5EF4-FFF2-40B4-BE49-F238E27FC236}">
                <a16:creationId xmlns:a16="http://schemas.microsoft.com/office/drawing/2014/main" id="{466EACAC-61FA-48FE-A7F0-700FB4AA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4581525"/>
            <a:ext cx="3348037" cy="2120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0">
            <a:extLst>
              <a:ext uri="{FF2B5EF4-FFF2-40B4-BE49-F238E27FC236}">
                <a16:creationId xmlns:a16="http://schemas.microsoft.com/office/drawing/2014/main" id="{83EEEDC1-86DC-4D5D-920D-AF7BE6D7B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452563"/>
            <a:ext cx="3457575" cy="212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Object 2">
            <a:extLst>
              <a:ext uri="{FF2B5EF4-FFF2-40B4-BE49-F238E27FC236}">
                <a16:creationId xmlns:a16="http://schemas.microsoft.com/office/drawing/2014/main" id="{0504FD57-4BBB-427E-9ACA-7BAECE6E425B}"/>
              </a:ext>
            </a:extLst>
          </p:cNvPr>
          <p:cNvGraphicFramePr>
            <a:graphicFrameLocks noChangeAspect="1"/>
          </p:cNvGraphicFramePr>
          <p:nvPr/>
        </p:nvGraphicFramePr>
        <p:xfrm>
          <a:off x="2484438" y="1379538"/>
          <a:ext cx="2247900" cy="2533650"/>
        </p:xfrm>
        <a:graphic>
          <a:graphicData uri="http://schemas.openxmlformats.org/presentationml/2006/ole">
            <mc:AlternateContent xmlns:mc="http://schemas.openxmlformats.org/markup-compatibility/2006">
              <mc:Choice xmlns:v="urn:schemas-microsoft-com:vml" Requires="v">
                <p:oleObj name="位图图像" r:id="rId4" imgW="2247619" imgH="2534004" progId="Paint.Picture">
                  <p:embed/>
                </p:oleObj>
              </mc:Choice>
              <mc:Fallback>
                <p:oleObj name="位图图像" r:id="rId4" imgW="2247619" imgH="2534004" progId="Paint.Picture">
                  <p:embed/>
                  <p:pic>
                    <p:nvPicPr>
                      <p:cNvPr id="7" name="Object 2">
                        <a:extLst>
                          <a:ext uri="{FF2B5EF4-FFF2-40B4-BE49-F238E27FC236}">
                            <a16:creationId xmlns:a16="http://schemas.microsoft.com/office/drawing/2014/main" id="{0504FD57-4BBB-427E-9ACA-7BAECE6E4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379538"/>
                        <a:ext cx="22479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9">
            <a:extLst>
              <a:ext uri="{FF2B5EF4-FFF2-40B4-BE49-F238E27FC236}">
                <a16:creationId xmlns:a16="http://schemas.microsoft.com/office/drawing/2014/main" id="{9574B9B6-20BE-4AC5-9E98-9F8C9328B074}"/>
              </a:ext>
            </a:extLst>
          </p:cNvPr>
          <p:cNvSpPr>
            <a:spLocks noChangeArrowheads="1"/>
          </p:cNvSpPr>
          <p:nvPr/>
        </p:nvSpPr>
        <p:spPr bwMode="auto">
          <a:xfrm>
            <a:off x="2743200" y="5949950"/>
            <a:ext cx="1584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a:t>
            </a:r>
          </a:p>
        </p:txBody>
      </p:sp>
      <p:sp>
        <p:nvSpPr>
          <p:cNvPr id="13" name="Rectangle 10">
            <a:extLst>
              <a:ext uri="{FF2B5EF4-FFF2-40B4-BE49-F238E27FC236}">
                <a16:creationId xmlns:a16="http://schemas.microsoft.com/office/drawing/2014/main" id="{2A7D8930-C2D3-4E6F-98C9-093C2D5D4332}"/>
              </a:ext>
            </a:extLst>
          </p:cNvPr>
          <p:cNvSpPr>
            <a:spLocks noChangeArrowheads="1"/>
          </p:cNvSpPr>
          <p:nvPr/>
        </p:nvSpPr>
        <p:spPr bwMode="auto">
          <a:xfrm>
            <a:off x="1865313" y="4581525"/>
            <a:ext cx="19446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一维</a:t>
            </a:r>
          </a:p>
        </p:txBody>
      </p:sp>
      <p:sp>
        <p:nvSpPr>
          <p:cNvPr id="14" name="Rectangle 11">
            <a:extLst>
              <a:ext uri="{FF2B5EF4-FFF2-40B4-BE49-F238E27FC236}">
                <a16:creationId xmlns:a16="http://schemas.microsoft.com/office/drawing/2014/main" id="{1BD9A7B1-AB96-4EDE-9CA0-1F69D28ED384}"/>
              </a:ext>
            </a:extLst>
          </p:cNvPr>
          <p:cNvSpPr>
            <a:spLocks noChangeArrowheads="1"/>
          </p:cNvSpPr>
          <p:nvPr/>
        </p:nvSpPr>
        <p:spPr bwMode="auto">
          <a:xfrm>
            <a:off x="2286000" y="5300663"/>
            <a:ext cx="17287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a:t>
            </a:r>
          </a:p>
        </p:txBody>
      </p:sp>
      <p:sp>
        <p:nvSpPr>
          <p:cNvPr id="15" name="Line 12">
            <a:extLst>
              <a:ext uri="{FF2B5EF4-FFF2-40B4-BE49-F238E27FC236}">
                <a16:creationId xmlns:a16="http://schemas.microsoft.com/office/drawing/2014/main" id="{AEE2A299-B27A-4DBA-9436-2392262CD6CD}"/>
              </a:ext>
            </a:extLst>
          </p:cNvPr>
          <p:cNvSpPr>
            <a:spLocks noChangeShapeType="1"/>
          </p:cNvSpPr>
          <p:nvPr/>
        </p:nvSpPr>
        <p:spPr bwMode="auto">
          <a:xfrm flipH="1">
            <a:off x="6443663" y="3573463"/>
            <a:ext cx="360362" cy="935037"/>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13">
            <a:extLst>
              <a:ext uri="{FF2B5EF4-FFF2-40B4-BE49-F238E27FC236}">
                <a16:creationId xmlns:a16="http://schemas.microsoft.com/office/drawing/2014/main" id="{ED00DAF9-A149-44EB-9F45-FD5AF8B328F1}"/>
              </a:ext>
            </a:extLst>
          </p:cNvPr>
          <p:cNvSpPr txBox="1">
            <a:spLocks noChangeArrowheads="1"/>
          </p:cNvSpPr>
          <p:nvPr/>
        </p:nvSpPr>
        <p:spPr bwMode="auto">
          <a:xfrm>
            <a:off x="6623844" y="3839583"/>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参数取平均值</a:t>
            </a:r>
          </a:p>
        </p:txBody>
      </p:sp>
      <p:grpSp>
        <p:nvGrpSpPr>
          <p:cNvPr id="22" name="组合 21">
            <a:extLst>
              <a:ext uri="{FF2B5EF4-FFF2-40B4-BE49-F238E27FC236}">
                <a16:creationId xmlns:a16="http://schemas.microsoft.com/office/drawing/2014/main" id="{38E63353-1DB8-4D83-B82A-3CD4A91046D9}"/>
              </a:ext>
            </a:extLst>
          </p:cNvPr>
          <p:cNvGrpSpPr/>
          <p:nvPr/>
        </p:nvGrpSpPr>
        <p:grpSpPr>
          <a:xfrm>
            <a:off x="2286000" y="1905000"/>
            <a:ext cx="4264090" cy="1668463"/>
            <a:chOff x="2286000" y="1905000"/>
            <a:chExt cx="4264090" cy="1668463"/>
          </a:xfrm>
        </p:grpSpPr>
        <p:sp>
          <p:nvSpPr>
            <p:cNvPr id="17" name="椭圆 16">
              <a:extLst>
                <a:ext uri="{FF2B5EF4-FFF2-40B4-BE49-F238E27FC236}">
                  <a16:creationId xmlns:a16="http://schemas.microsoft.com/office/drawing/2014/main" id="{9336B0EC-FF16-4C67-9E6D-14A452F03FD8}"/>
                </a:ext>
              </a:extLst>
            </p:cNvPr>
            <p:cNvSpPr/>
            <p:nvPr/>
          </p:nvSpPr>
          <p:spPr bwMode="auto">
            <a:xfrm>
              <a:off x="2286000" y="1905000"/>
              <a:ext cx="533400" cy="1668463"/>
            </a:xfrm>
            <a:prstGeom prst="ellipse">
              <a:avLst/>
            </a:prstGeom>
            <a:noFill/>
            <a:ln w="25400" cap="sq">
              <a:solidFill>
                <a:srgbClr val="FF0000"/>
              </a:solidFill>
              <a:round/>
              <a:headEnd type="none" w="sm" len="sm"/>
              <a:tailEnd type="triangle" w="med" len="med"/>
            </a:ln>
          </p:spPr>
          <p:txBody>
            <a:bodyPr wrap="none" rtlCol="0" anchor="ctr"/>
            <a:lstStyle/>
            <a:p>
              <a:pPr algn="l" eaLnBrk="1" hangingPunct="1"/>
              <a:endParaRPr lang="zh-CN" altLang="en-US" sz="2800">
                <a:solidFill>
                  <a:srgbClr val="FF0000"/>
                </a:solidFill>
                <a:latin typeface="+mn-lt"/>
                <a:ea typeface="楷体_GB2312" pitchFamily="49" charset="-122"/>
              </a:endParaRPr>
            </a:p>
          </p:txBody>
        </p:sp>
        <p:sp>
          <p:nvSpPr>
            <p:cNvPr id="19" name="任意多边形: 形状 18">
              <a:extLst>
                <a:ext uri="{FF2B5EF4-FFF2-40B4-BE49-F238E27FC236}">
                  <a16:creationId xmlns:a16="http://schemas.microsoft.com/office/drawing/2014/main" id="{C24E83EF-E80A-47EE-9080-80FF76A4110C}"/>
                </a:ext>
              </a:extLst>
            </p:cNvPr>
            <p:cNvSpPr/>
            <p:nvPr/>
          </p:nvSpPr>
          <p:spPr bwMode="auto">
            <a:xfrm>
              <a:off x="2819400" y="2565918"/>
              <a:ext cx="3730690" cy="396357"/>
            </a:xfrm>
            <a:custGeom>
              <a:avLst/>
              <a:gdLst>
                <a:gd name="connsiteX0" fmla="*/ 0 w 3778898"/>
                <a:gd name="connsiteY0" fmla="*/ 615821 h 977757"/>
                <a:gd name="connsiteX1" fmla="*/ 2211355 w 3778898"/>
                <a:gd name="connsiteY1" fmla="*/ 951723 h 977757"/>
                <a:gd name="connsiteX2" fmla="*/ 3778898 w 3778898"/>
                <a:gd name="connsiteY2" fmla="*/ 0 h 977757"/>
              </a:gdLst>
              <a:ahLst/>
              <a:cxnLst>
                <a:cxn ang="0">
                  <a:pos x="connsiteX0" y="connsiteY0"/>
                </a:cxn>
                <a:cxn ang="0">
                  <a:pos x="connsiteX1" y="connsiteY1"/>
                </a:cxn>
                <a:cxn ang="0">
                  <a:pos x="connsiteX2" y="connsiteY2"/>
                </a:cxn>
              </a:cxnLst>
              <a:rect l="l" t="t" r="r" b="b"/>
              <a:pathLst>
                <a:path w="3778898" h="977757">
                  <a:moveTo>
                    <a:pt x="0" y="615821"/>
                  </a:moveTo>
                  <a:cubicBezTo>
                    <a:pt x="790769" y="835090"/>
                    <a:pt x="1581539" y="1054360"/>
                    <a:pt x="2211355" y="951723"/>
                  </a:cubicBezTo>
                  <a:cubicBezTo>
                    <a:pt x="2841171" y="849086"/>
                    <a:pt x="3310034" y="424543"/>
                    <a:pt x="3778898" y="0"/>
                  </a:cubicBezTo>
                </a:path>
              </a:pathLst>
            </a:custGeom>
            <a:noFill/>
            <a:ln w="25400" cap="sq">
              <a:solidFill>
                <a:srgbClr val="FF0000"/>
              </a:solidFill>
              <a:round/>
              <a:headEnd type="none" w="sm" len="sm"/>
              <a:tailEnd type="triangle" w="lg" len="lg"/>
            </a:ln>
          </p:spPr>
          <p:txBody>
            <a:bodyPr rtlCol="0" anchor="ctr"/>
            <a:lstStyle/>
            <a:p>
              <a:pPr algn="ctr"/>
              <a:endParaRPr lang="zh-CN" altLang="en-US"/>
            </a:p>
          </p:txBody>
        </p:sp>
      </p:grpSp>
      <p:grpSp>
        <p:nvGrpSpPr>
          <p:cNvPr id="23" name="组合 22">
            <a:extLst>
              <a:ext uri="{FF2B5EF4-FFF2-40B4-BE49-F238E27FC236}">
                <a16:creationId xmlns:a16="http://schemas.microsoft.com/office/drawing/2014/main" id="{27ADD4CC-24FD-434D-84FC-163B6BD0D35E}"/>
              </a:ext>
            </a:extLst>
          </p:cNvPr>
          <p:cNvGrpSpPr/>
          <p:nvPr/>
        </p:nvGrpSpPr>
        <p:grpSpPr>
          <a:xfrm>
            <a:off x="3901283" y="1092692"/>
            <a:ext cx="4421623" cy="1567949"/>
            <a:chOff x="3901283" y="1092692"/>
            <a:chExt cx="4421623" cy="1567949"/>
          </a:xfrm>
        </p:grpSpPr>
        <p:sp>
          <p:nvSpPr>
            <p:cNvPr id="18" name="椭圆 17">
              <a:extLst>
                <a:ext uri="{FF2B5EF4-FFF2-40B4-BE49-F238E27FC236}">
                  <a16:creationId xmlns:a16="http://schemas.microsoft.com/office/drawing/2014/main" id="{C6E2E181-75EB-4E9B-BB38-8EE5F5DA0301}"/>
                </a:ext>
              </a:extLst>
            </p:cNvPr>
            <p:cNvSpPr/>
            <p:nvPr/>
          </p:nvSpPr>
          <p:spPr bwMode="auto">
            <a:xfrm rot="19095632">
              <a:off x="3901283" y="1386036"/>
              <a:ext cx="533400" cy="1274605"/>
            </a:xfrm>
            <a:prstGeom prst="ellipse">
              <a:avLst/>
            </a:prstGeom>
            <a:noFill/>
            <a:ln w="25400" cap="sq">
              <a:solidFill>
                <a:srgbClr val="0000FF"/>
              </a:solidFill>
              <a:round/>
              <a:headEnd type="none" w="sm" len="sm"/>
              <a:tailEnd type="triangle" w="med" len="med"/>
            </a:ln>
          </p:spPr>
          <p:txBody>
            <a:bodyPr wrap="none" rtlCol="0" anchor="ctr"/>
            <a:lstStyle/>
            <a:p>
              <a:pPr algn="l" eaLnBrk="1" hangingPunct="1"/>
              <a:endParaRPr lang="zh-CN" altLang="en-US" sz="2800">
                <a:solidFill>
                  <a:srgbClr val="FF0000"/>
                </a:solidFill>
                <a:latin typeface="+mn-lt"/>
                <a:ea typeface="楷体_GB2312" pitchFamily="49" charset="-122"/>
              </a:endParaRPr>
            </a:p>
          </p:txBody>
        </p:sp>
        <p:sp>
          <p:nvSpPr>
            <p:cNvPr id="21" name="任意多边形: 形状 20">
              <a:extLst>
                <a:ext uri="{FF2B5EF4-FFF2-40B4-BE49-F238E27FC236}">
                  <a16:creationId xmlns:a16="http://schemas.microsoft.com/office/drawing/2014/main" id="{824E05BF-0EF9-4A10-AFA2-BB1E8987BA93}"/>
                </a:ext>
              </a:extLst>
            </p:cNvPr>
            <p:cNvSpPr/>
            <p:nvPr/>
          </p:nvSpPr>
          <p:spPr bwMode="auto">
            <a:xfrm>
              <a:off x="4376057" y="1092692"/>
              <a:ext cx="3946849" cy="1389251"/>
            </a:xfrm>
            <a:custGeom>
              <a:avLst/>
              <a:gdLst>
                <a:gd name="connsiteX0" fmla="*/ 0 w 3946849"/>
                <a:gd name="connsiteY0" fmla="*/ 736108 h 1389251"/>
                <a:gd name="connsiteX1" fmla="*/ 1847461 w 3946849"/>
                <a:gd name="connsiteY1" fmla="*/ 17651 h 1389251"/>
                <a:gd name="connsiteX2" fmla="*/ 3946849 w 3946849"/>
                <a:gd name="connsiteY2" fmla="*/ 1389251 h 1389251"/>
              </a:gdLst>
              <a:ahLst/>
              <a:cxnLst>
                <a:cxn ang="0">
                  <a:pos x="connsiteX0" y="connsiteY0"/>
                </a:cxn>
                <a:cxn ang="0">
                  <a:pos x="connsiteX1" y="connsiteY1"/>
                </a:cxn>
                <a:cxn ang="0">
                  <a:pos x="connsiteX2" y="connsiteY2"/>
                </a:cxn>
              </a:cxnLst>
              <a:rect l="l" t="t" r="r" b="b"/>
              <a:pathLst>
                <a:path w="3946849" h="1389251">
                  <a:moveTo>
                    <a:pt x="0" y="736108"/>
                  </a:moveTo>
                  <a:cubicBezTo>
                    <a:pt x="594826" y="322451"/>
                    <a:pt x="1189653" y="-91206"/>
                    <a:pt x="1847461" y="17651"/>
                  </a:cubicBezTo>
                  <a:cubicBezTo>
                    <a:pt x="2505269" y="126508"/>
                    <a:pt x="3226059" y="757879"/>
                    <a:pt x="3946849" y="1389251"/>
                  </a:cubicBezTo>
                </a:path>
              </a:pathLst>
            </a:custGeom>
            <a:noFill/>
            <a:ln w="25400" cap="sq">
              <a:solidFill>
                <a:srgbClr val="0000FF"/>
              </a:solidFill>
              <a:round/>
              <a:headEnd type="none" w="sm" len="sm"/>
              <a:tailEnd type="triangle" w="med" len="med"/>
            </a:ln>
          </p:spPr>
          <p:txBody>
            <a:bodyPr rtlCol="0" anchor="ctr"/>
            <a:lstStyle/>
            <a:p>
              <a:pPr algn="ctr"/>
              <a:endParaRPr lang="zh-CN" altLang="en-US"/>
            </a:p>
          </p:txBody>
        </p:sp>
      </p:grpSp>
    </p:spTree>
    <p:extLst>
      <p:ext uri="{BB962C8B-B14F-4D97-AF65-F5344CB8AC3E}">
        <p14:creationId xmlns:p14="http://schemas.microsoft.com/office/powerpoint/2010/main" val="35448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ox(ou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ox(ou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checkerboard(across)">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12" grpId="0"/>
      <p:bldP spid="13" grpId="0"/>
      <p:bldP spid="14"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21E239-34C5-4FB2-A189-D99D0E2D88A8}"/>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
        <p:nvSpPr>
          <p:cNvPr id="3" name="Text Box 2">
            <a:extLst>
              <a:ext uri="{FF2B5EF4-FFF2-40B4-BE49-F238E27FC236}">
                <a16:creationId xmlns:a16="http://schemas.microsoft.com/office/drawing/2014/main" id="{CEBFC026-3042-4A01-9CC7-020702570A6B}"/>
              </a:ext>
            </a:extLst>
          </p:cNvPr>
          <p:cNvSpPr txBox="1">
            <a:spLocks noChangeArrowheads="1"/>
          </p:cNvSpPr>
          <p:nvPr/>
        </p:nvSpPr>
        <p:spPr bwMode="auto">
          <a:xfrm>
            <a:off x="13996" y="914400"/>
            <a:ext cx="8599488"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二、稳定流动基本方程</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质量守恒方程（连续性方程）</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7492ADD1-F934-4B8F-8D05-98B106706528}"/>
              </a:ext>
            </a:extLst>
          </p:cNvPr>
          <p:cNvGraphicFramePr>
            <a:graphicFrameLocks noChangeAspect="1"/>
          </p:cNvGraphicFramePr>
          <p:nvPr/>
        </p:nvGraphicFramePr>
        <p:xfrm>
          <a:off x="195904" y="2676115"/>
          <a:ext cx="3587750" cy="1066800"/>
        </p:xfrm>
        <a:graphic>
          <a:graphicData uri="http://schemas.openxmlformats.org/presentationml/2006/ole">
            <mc:AlternateContent xmlns:mc="http://schemas.openxmlformats.org/markup-compatibility/2006">
              <mc:Choice xmlns:v="urn:schemas-microsoft-com:vml" Requires="v">
                <p:oleObj name="Equation" r:id="rId2" imgW="1549080" imgH="431640" progId="Equation.DSMT4">
                  <p:embed/>
                </p:oleObj>
              </mc:Choice>
              <mc:Fallback>
                <p:oleObj name="Equation" r:id="rId2" imgW="1549080" imgH="431640" progId="Equation.DSMT4">
                  <p:embed/>
                  <p:pic>
                    <p:nvPicPr>
                      <p:cNvPr id="4" name="Object 3">
                        <a:extLst>
                          <a:ext uri="{FF2B5EF4-FFF2-40B4-BE49-F238E27FC236}">
                            <a16:creationId xmlns:a16="http://schemas.microsoft.com/office/drawing/2014/main" id="{7492ADD1-F934-4B8F-8D05-98B106706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04" y="2676115"/>
                        <a:ext cx="3587750" cy="1066800"/>
                      </a:xfrm>
                      <a:prstGeom prst="rect">
                        <a:avLst/>
                      </a:prstGeom>
                      <a:solidFill>
                        <a:srgbClr val="92D050"/>
                      </a:solidFill>
                      <a:ln>
                        <a:noFill/>
                      </a:ln>
                      <a:effectLst/>
                    </p:spPr>
                  </p:pic>
                </p:oleObj>
              </mc:Fallback>
            </mc:AlternateContent>
          </a:graphicData>
        </a:graphic>
      </p:graphicFrame>
      <p:graphicFrame>
        <p:nvGraphicFramePr>
          <p:cNvPr id="5" name="Object 10">
            <a:extLst>
              <a:ext uri="{FF2B5EF4-FFF2-40B4-BE49-F238E27FC236}">
                <a16:creationId xmlns:a16="http://schemas.microsoft.com/office/drawing/2014/main" id="{A8013DFA-6DDA-4FFE-B605-F5D3F4C03E66}"/>
              </a:ext>
            </a:extLst>
          </p:cNvPr>
          <p:cNvGraphicFramePr>
            <a:graphicFrameLocks noChangeAspect="1"/>
          </p:cNvGraphicFramePr>
          <p:nvPr/>
        </p:nvGraphicFramePr>
        <p:xfrm>
          <a:off x="1643063" y="5029200"/>
          <a:ext cx="2190750" cy="1068388"/>
        </p:xfrm>
        <a:graphic>
          <a:graphicData uri="http://schemas.openxmlformats.org/presentationml/2006/ole">
            <mc:AlternateContent xmlns:mc="http://schemas.openxmlformats.org/markup-compatibility/2006">
              <mc:Choice xmlns:v="urn:schemas-microsoft-com:vml" Requires="v">
                <p:oleObj name="Equation" r:id="rId4" imgW="914400" imgH="431640" progId="Equation.DSMT4">
                  <p:embed/>
                </p:oleObj>
              </mc:Choice>
              <mc:Fallback>
                <p:oleObj name="Equation" r:id="rId4" imgW="914400" imgH="431640" progId="Equation.DSMT4">
                  <p:embed/>
                  <p:pic>
                    <p:nvPicPr>
                      <p:cNvPr id="5" name="Object 10">
                        <a:extLst>
                          <a:ext uri="{FF2B5EF4-FFF2-40B4-BE49-F238E27FC236}">
                            <a16:creationId xmlns:a16="http://schemas.microsoft.com/office/drawing/2014/main" id="{A8013DFA-6DDA-4FFE-B605-F5D3F4C03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63" y="5029200"/>
                        <a:ext cx="2190750" cy="1068388"/>
                      </a:xfrm>
                      <a:prstGeom prst="rect">
                        <a:avLst/>
                      </a:prstGeom>
                      <a:solidFill>
                        <a:srgbClr val="FFC000"/>
                      </a:solidFill>
                      <a:ln>
                        <a:noFill/>
                      </a:ln>
                      <a:effectLst/>
                    </p:spPr>
                  </p:pic>
                </p:oleObj>
              </mc:Fallback>
            </mc:AlternateContent>
          </a:graphicData>
        </a:graphic>
      </p:graphicFrame>
      <p:sp>
        <p:nvSpPr>
          <p:cNvPr id="6" name="Text Box 7">
            <a:extLst>
              <a:ext uri="{FF2B5EF4-FFF2-40B4-BE49-F238E27FC236}">
                <a16:creationId xmlns:a16="http://schemas.microsoft.com/office/drawing/2014/main" id="{04D6EAC3-9751-4FB8-84B7-E97BF3213A66}"/>
              </a:ext>
            </a:extLst>
          </p:cNvPr>
          <p:cNvSpPr txBox="1">
            <a:spLocks noChangeArrowheads="1"/>
          </p:cNvSpPr>
          <p:nvPr/>
        </p:nvSpPr>
        <p:spPr bwMode="auto">
          <a:xfrm>
            <a:off x="4097668" y="2133600"/>
            <a:ext cx="753732" cy="20621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m1</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f1</a:t>
            </a:r>
            <a:endParaRPr kumimoji="1" lang="en-US" altLang="zh-CN"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 Box 8">
            <a:extLst>
              <a:ext uri="{FF2B5EF4-FFF2-40B4-BE49-F238E27FC236}">
                <a16:creationId xmlns:a16="http://schemas.microsoft.com/office/drawing/2014/main" id="{5596EAAD-4778-4EF5-A376-D64BA2055281}"/>
              </a:ext>
            </a:extLst>
          </p:cNvPr>
          <p:cNvSpPr txBox="1">
            <a:spLocks noChangeArrowheads="1"/>
          </p:cNvSpPr>
          <p:nvPr/>
        </p:nvSpPr>
        <p:spPr bwMode="auto">
          <a:xfrm>
            <a:off x="8314068" y="2155825"/>
            <a:ext cx="753732" cy="20621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m2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f2</a:t>
            </a:r>
            <a:endParaRPr kumimoji="1" lang="en-US" altLang="zh-CN"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9">
            <a:extLst>
              <a:ext uri="{FF2B5EF4-FFF2-40B4-BE49-F238E27FC236}">
                <a16:creationId xmlns:a16="http://schemas.microsoft.com/office/drawing/2014/main" id="{DAD26079-1F79-47D1-9372-B57E394CCEB8}"/>
              </a:ext>
            </a:extLst>
          </p:cNvPr>
          <p:cNvGraphicFramePr>
            <a:graphicFrameLocks noChangeAspect="1"/>
          </p:cNvGraphicFramePr>
          <p:nvPr/>
        </p:nvGraphicFramePr>
        <p:xfrm>
          <a:off x="4956175" y="5100638"/>
          <a:ext cx="2663825" cy="995362"/>
        </p:xfrm>
        <a:graphic>
          <a:graphicData uri="http://schemas.openxmlformats.org/presentationml/2006/ole">
            <mc:AlternateContent xmlns:mc="http://schemas.openxmlformats.org/markup-compatibility/2006">
              <mc:Choice xmlns:v="urn:schemas-microsoft-com:vml" Requires="v">
                <p:oleObj name="Equation" r:id="rId6" imgW="1155600" imgH="431640" progId="Equation.DSMT4">
                  <p:embed/>
                </p:oleObj>
              </mc:Choice>
              <mc:Fallback>
                <p:oleObj name="Equation" r:id="rId6" imgW="1155600" imgH="431640" progId="Equation.DSMT4">
                  <p:embed/>
                  <p:pic>
                    <p:nvPicPr>
                      <p:cNvPr id="8" name="Object 9">
                        <a:extLst>
                          <a:ext uri="{FF2B5EF4-FFF2-40B4-BE49-F238E27FC236}">
                            <a16:creationId xmlns:a16="http://schemas.microsoft.com/office/drawing/2014/main" id="{DAD26079-1F79-47D1-9372-B57E394CC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6175" y="5100638"/>
                        <a:ext cx="2663825" cy="995362"/>
                      </a:xfrm>
                      <a:prstGeom prst="rect">
                        <a:avLst/>
                      </a:prstGeom>
                      <a:solidFill>
                        <a:srgbClr val="FFC000"/>
                      </a:solidFill>
                      <a:ln>
                        <a:noFill/>
                      </a:ln>
                      <a:effectLst/>
                    </p:spPr>
                  </p:pic>
                </p:oleObj>
              </mc:Fallback>
            </mc:AlternateContent>
          </a:graphicData>
        </a:graphic>
      </p:graphicFrame>
      <p:graphicFrame>
        <p:nvGraphicFramePr>
          <p:cNvPr id="9" name="Object 10">
            <a:extLst>
              <a:ext uri="{FF2B5EF4-FFF2-40B4-BE49-F238E27FC236}">
                <a16:creationId xmlns:a16="http://schemas.microsoft.com/office/drawing/2014/main" id="{42F6B3BC-D5A5-4575-9AF7-3CBFC61289A1}"/>
              </a:ext>
            </a:extLst>
          </p:cNvPr>
          <p:cNvGraphicFramePr>
            <a:graphicFrameLocks noChangeAspect="1"/>
          </p:cNvGraphicFramePr>
          <p:nvPr/>
        </p:nvGraphicFramePr>
        <p:xfrm>
          <a:off x="794559" y="3725009"/>
          <a:ext cx="1728787" cy="941388"/>
        </p:xfrm>
        <a:graphic>
          <a:graphicData uri="http://schemas.openxmlformats.org/presentationml/2006/ole">
            <mc:AlternateContent xmlns:mc="http://schemas.openxmlformats.org/markup-compatibility/2006">
              <mc:Choice xmlns:v="urn:schemas-microsoft-com:vml" Requires="v">
                <p:oleObj name="Equation" r:id="rId8" imgW="723600" imgH="393480" progId="Equation.DSMT4">
                  <p:embed/>
                </p:oleObj>
              </mc:Choice>
              <mc:Fallback>
                <p:oleObj name="Equation" r:id="rId8" imgW="723600" imgH="393480" progId="Equation.DSMT4">
                  <p:embed/>
                  <p:pic>
                    <p:nvPicPr>
                      <p:cNvPr id="9" name="Object 10">
                        <a:extLst>
                          <a:ext uri="{FF2B5EF4-FFF2-40B4-BE49-F238E27FC236}">
                            <a16:creationId xmlns:a16="http://schemas.microsoft.com/office/drawing/2014/main" id="{42F6B3BC-D5A5-4575-9AF7-3CBFC61289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559" y="3725009"/>
                        <a:ext cx="1728787" cy="941388"/>
                      </a:xfrm>
                      <a:prstGeom prst="rect">
                        <a:avLst/>
                      </a:prstGeom>
                      <a:solidFill>
                        <a:srgbClr val="92D050"/>
                      </a:solidFill>
                      <a:ln>
                        <a:noFill/>
                      </a:ln>
                      <a:effectLst/>
                    </p:spPr>
                  </p:pic>
                </p:oleObj>
              </mc:Fallback>
            </mc:AlternateContent>
          </a:graphicData>
        </a:graphic>
      </p:graphicFrame>
      <p:graphicFrame>
        <p:nvGraphicFramePr>
          <p:cNvPr id="10" name="Object 11">
            <a:extLst>
              <a:ext uri="{FF2B5EF4-FFF2-40B4-BE49-F238E27FC236}">
                <a16:creationId xmlns:a16="http://schemas.microsoft.com/office/drawing/2014/main" id="{2FBFD3D5-9E72-4E49-9B77-04AC0D84078C}"/>
              </a:ext>
            </a:extLst>
          </p:cNvPr>
          <p:cNvGraphicFramePr>
            <a:graphicFrameLocks noChangeAspect="1"/>
          </p:cNvGraphicFramePr>
          <p:nvPr/>
        </p:nvGraphicFramePr>
        <p:xfrm>
          <a:off x="4725696" y="2216150"/>
          <a:ext cx="3459163" cy="1898650"/>
        </p:xfrm>
        <a:graphic>
          <a:graphicData uri="http://schemas.openxmlformats.org/presentationml/2006/ole">
            <mc:AlternateContent xmlns:mc="http://schemas.openxmlformats.org/markup-compatibility/2006">
              <mc:Choice xmlns:v="urn:schemas-microsoft-com:vml" Requires="v">
                <p:oleObj name="位图图像" r:id="rId10" imgW="4180952" imgH="2295238" progId="Paint.Picture">
                  <p:embed/>
                </p:oleObj>
              </mc:Choice>
              <mc:Fallback>
                <p:oleObj name="位图图像" r:id="rId10" imgW="4180952" imgH="2295238" progId="Paint.Picture">
                  <p:embed/>
                  <p:pic>
                    <p:nvPicPr>
                      <p:cNvPr id="10" name="Object 11">
                        <a:extLst>
                          <a:ext uri="{FF2B5EF4-FFF2-40B4-BE49-F238E27FC236}">
                            <a16:creationId xmlns:a16="http://schemas.microsoft.com/office/drawing/2014/main" id="{2FBFD3D5-9E72-4E49-9B77-04AC0D8407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5696" y="2216150"/>
                        <a:ext cx="3459163"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6584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75"/>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ou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ox(ou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heckerboard(across)">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6" grpId="0"/>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0">
            <a:extLst>
              <a:ext uri="{FF2B5EF4-FFF2-40B4-BE49-F238E27FC236}">
                <a16:creationId xmlns:a16="http://schemas.microsoft.com/office/drawing/2014/main" id="{6BA2DAEC-68DB-4620-BAAE-A4CF81F53885}"/>
              </a:ext>
            </a:extLst>
          </p:cNvPr>
          <p:cNvGraphicFramePr>
            <a:graphicFrameLocks noChangeAspect="1"/>
          </p:cNvGraphicFramePr>
          <p:nvPr/>
        </p:nvGraphicFramePr>
        <p:xfrm>
          <a:off x="5105400" y="1457395"/>
          <a:ext cx="3913323" cy="3038405"/>
        </p:xfrm>
        <a:graphic>
          <a:graphicData uri="http://schemas.openxmlformats.org/presentationml/2006/ole">
            <mc:AlternateContent xmlns:mc="http://schemas.openxmlformats.org/markup-compatibility/2006">
              <mc:Choice xmlns:v="urn:schemas-microsoft-com:vml" Requires="v">
                <p:oleObj name="位图图像" r:id="rId2" imgW="3877216" imgH="3010320" progId="Paint.Picture">
                  <p:embed/>
                </p:oleObj>
              </mc:Choice>
              <mc:Fallback>
                <p:oleObj name="位图图像" r:id="rId2" imgW="3877216" imgH="3010320" progId="Paint.Picture">
                  <p:embed/>
                  <p:pic>
                    <p:nvPicPr>
                      <p:cNvPr id="12" name="Object 0">
                        <a:extLst>
                          <a:ext uri="{FF2B5EF4-FFF2-40B4-BE49-F238E27FC236}">
                            <a16:creationId xmlns:a16="http://schemas.microsoft.com/office/drawing/2014/main" id="{6BA2DAEC-68DB-4620-BAAE-A4CF81F53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57395"/>
                        <a:ext cx="3913323" cy="3038405"/>
                      </a:xfrm>
                      <a:prstGeom prst="rect">
                        <a:avLst/>
                      </a:prstGeom>
                      <a:noFill/>
                      <a:ln>
                        <a:noFill/>
                      </a:ln>
                      <a:effectLst/>
                    </p:spPr>
                  </p:pic>
                </p:oleObj>
              </mc:Fallback>
            </mc:AlternateContent>
          </a:graphicData>
        </a:graphic>
      </p:graphicFrame>
      <p:sp>
        <p:nvSpPr>
          <p:cNvPr id="2" name="Text Box 2">
            <a:extLst>
              <a:ext uri="{FF2B5EF4-FFF2-40B4-BE49-F238E27FC236}">
                <a16:creationId xmlns:a16="http://schemas.microsoft.com/office/drawing/2014/main" id="{DADB8F50-153F-4C92-887F-95BE1B10215A}"/>
              </a:ext>
            </a:extLst>
          </p:cNvPr>
          <p:cNvSpPr txBox="1">
            <a:spLocks noChangeArrowheads="1"/>
          </p:cNvSpPr>
          <p:nvPr/>
        </p:nvSpPr>
        <p:spPr bwMode="auto">
          <a:xfrm>
            <a:off x="842865" y="906054"/>
            <a:ext cx="26177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过程方程</a:t>
            </a:r>
          </a:p>
        </p:txBody>
      </p:sp>
      <p:graphicFrame>
        <p:nvGraphicFramePr>
          <p:cNvPr id="3" name="Object 3">
            <a:extLst>
              <a:ext uri="{FF2B5EF4-FFF2-40B4-BE49-F238E27FC236}">
                <a16:creationId xmlns:a16="http://schemas.microsoft.com/office/drawing/2014/main" id="{F28E852B-DE98-472B-ACC1-E8E93ABC2D19}"/>
              </a:ext>
            </a:extLst>
          </p:cNvPr>
          <p:cNvGraphicFramePr>
            <a:graphicFrameLocks noChangeAspect="1"/>
          </p:cNvGraphicFramePr>
          <p:nvPr/>
        </p:nvGraphicFramePr>
        <p:xfrm>
          <a:off x="201705" y="1789695"/>
          <a:ext cx="2960687" cy="585787"/>
        </p:xfrm>
        <a:graphic>
          <a:graphicData uri="http://schemas.openxmlformats.org/presentationml/2006/ole">
            <mc:AlternateContent xmlns:mc="http://schemas.openxmlformats.org/markup-compatibility/2006">
              <mc:Choice xmlns:v="urn:schemas-microsoft-com:vml" Requires="v">
                <p:oleObj name="Equation" r:id="rId4" imgW="1155600" imgH="228600" progId="Equation.DSMT4">
                  <p:embed/>
                </p:oleObj>
              </mc:Choice>
              <mc:Fallback>
                <p:oleObj name="Equation" r:id="rId4" imgW="1155600" imgH="228600" progId="Equation.DSMT4">
                  <p:embed/>
                  <p:pic>
                    <p:nvPicPr>
                      <p:cNvPr id="3" name="Object 3">
                        <a:extLst>
                          <a:ext uri="{FF2B5EF4-FFF2-40B4-BE49-F238E27FC236}">
                            <a16:creationId xmlns:a16="http://schemas.microsoft.com/office/drawing/2014/main" id="{F28E852B-DE98-472B-ACC1-E8E93ABC2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05" y="1789695"/>
                        <a:ext cx="2960687" cy="585787"/>
                      </a:xfrm>
                      <a:prstGeom prst="rect">
                        <a:avLst/>
                      </a:prstGeom>
                      <a:solidFill>
                        <a:srgbClr val="92D050"/>
                      </a:solidFill>
                      <a:ln>
                        <a:noFill/>
                      </a:ln>
                      <a:effectLst/>
                    </p:spPr>
                  </p:pic>
                </p:oleObj>
              </mc:Fallback>
            </mc:AlternateContent>
          </a:graphicData>
        </a:graphic>
      </p:graphicFrame>
      <p:sp>
        <p:nvSpPr>
          <p:cNvPr id="4" name="Text Box 4">
            <a:extLst>
              <a:ext uri="{FF2B5EF4-FFF2-40B4-BE49-F238E27FC236}">
                <a16:creationId xmlns:a16="http://schemas.microsoft.com/office/drawing/2014/main" id="{FDFD2636-B259-481A-BEAA-0F47874E0A44}"/>
              </a:ext>
            </a:extLst>
          </p:cNvPr>
          <p:cNvSpPr txBox="1">
            <a:spLocks noChangeArrowheads="1"/>
          </p:cNvSpPr>
          <p:nvPr/>
        </p:nvSpPr>
        <p:spPr bwMode="auto">
          <a:xfrm>
            <a:off x="803759" y="2643818"/>
            <a:ext cx="38924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注意，若水蒸气，则</a:t>
            </a:r>
          </a:p>
        </p:txBody>
      </p:sp>
      <p:graphicFrame>
        <p:nvGraphicFramePr>
          <p:cNvPr id="5" name="Object 5">
            <a:extLst>
              <a:ext uri="{FF2B5EF4-FFF2-40B4-BE49-F238E27FC236}">
                <a16:creationId xmlns:a16="http://schemas.microsoft.com/office/drawing/2014/main" id="{9C9A7391-2404-4AA8-B263-AB0661BCCCCF}"/>
              </a:ext>
            </a:extLst>
          </p:cNvPr>
          <p:cNvGraphicFramePr>
            <a:graphicFrameLocks noChangeAspect="1"/>
          </p:cNvGraphicFramePr>
          <p:nvPr/>
        </p:nvGraphicFramePr>
        <p:xfrm>
          <a:off x="932633" y="3318454"/>
          <a:ext cx="3753522" cy="1002243"/>
        </p:xfrm>
        <a:graphic>
          <a:graphicData uri="http://schemas.openxmlformats.org/presentationml/2006/ole">
            <mc:AlternateContent xmlns:mc="http://schemas.openxmlformats.org/markup-compatibility/2006">
              <mc:Choice xmlns:v="urn:schemas-microsoft-com:vml" Requires="v">
                <p:oleObj name="Equation" r:id="rId6" imgW="1714320" imgH="457200" progId="Equation.3">
                  <p:embed/>
                </p:oleObj>
              </mc:Choice>
              <mc:Fallback>
                <p:oleObj name="Equation" r:id="rId6" imgW="1714320" imgH="457200" progId="Equation.3">
                  <p:embed/>
                  <p:pic>
                    <p:nvPicPr>
                      <p:cNvPr id="5" name="Object 5">
                        <a:extLst>
                          <a:ext uri="{FF2B5EF4-FFF2-40B4-BE49-F238E27FC236}">
                            <a16:creationId xmlns:a16="http://schemas.microsoft.com/office/drawing/2014/main" id="{9C9A7391-2404-4AA8-B263-AB0661BCC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633" y="3318454"/>
                        <a:ext cx="3753522" cy="1002243"/>
                      </a:xfrm>
                      <a:prstGeom prst="rect">
                        <a:avLst/>
                      </a:prstGeom>
                      <a:solidFill>
                        <a:srgbClr val="FFC000"/>
                      </a:solidFill>
                      <a:ln>
                        <a:noFill/>
                      </a:ln>
                      <a:effectLst/>
                    </p:spPr>
                  </p:pic>
                </p:oleObj>
              </mc:Fallback>
            </mc:AlternateContent>
          </a:graphicData>
        </a:graphic>
      </p:graphicFrame>
      <p:sp>
        <p:nvSpPr>
          <p:cNvPr id="6" name="Text Box 9">
            <a:extLst>
              <a:ext uri="{FF2B5EF4-FFF2-40B4-BE49-F238E27FC236}">
                <a16:creationId xmlns:a16="http://schemas.microsoft.com/office/drawing/2014/main" id="{986F36B7-6A2A-4DBE-B126-E94303689F18}"/>
              </a:ext>
            </a:extLst>
          </p:cNvPr>
          <p:cNvSpPr txBox="1">
            <a:spLocks noChangeArrowheads="1"/>
          </p:cNvSpPr>
          <p:nvPr/>
        </p:nvSpPr>
        <p:spPr bwMode="auto">
          <a:xfrm>
            <a:off x="842865" y="4446009"/>
            <a:ext cx="38908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稳定流动能量方程</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Object 10">
            <a:extLst>
              <a:ext uri="{FF2B5EF4-FFF2-40B4-BE49-F238E27FC236}">
                <a16:creationId xmlns:a16="http://schemas.microsoft.com/office/drawing/2014/main" id="{64087B5F-2536-48FE-B369-AED4261CBD08}"/>
              </a:ext>
            </a:extLst>
          </p:cNvPr>
          <p:cNvGraphicFramePr>
            <a:graphicFrameLocks noChangeAspect="1"/>
          </p:cNvGraphicFramePr>
          <p:nvPr/>
        </p:nvGraphicFramePr>
        <p:xfrm>
          <a:off x="944563" y="5030788"/>
          <a:ext cx="3167062" cy="836612"/>
        </p:xfrm>
        <a:graphic>
          <a:graphicData uri="http://schemas.openxmlformats.org/presentationml/2006/ole">
            <mc:AlternateContent xmlns:mc="http://schemas.openxmlformats.org/markup-compatibility/2006">
              <mc:Choice xmlns:v="urn:schemas-microsoft-com:vml" Requires="v">
                <p:oleObj name="Equation" r:id="rId8" imgW="1587240" imgH="393480" progId="Equation.DSMT4">
                  <p:embed/>
                </p:oleObj>
              </mc:Choice>
              <mc:Fallback>
                <p:oleObj name="Equation" r:id="rId8" imgW="1587240" imgH="393480" progId="Equation.DSMT4">
                  <p:embed/>
                  <p:pic>
                    <p:nvPicPr>
                      <p:cNvPr id="7" name="Object 10">
                        <a:extLst>
                          <a:ext uri="{FF2B5EF4-FFF2-40B4-BE49-F238E27FC236}">
                            <a16:creationId xmlns:a16="http://schemas.microsoft.com/office/drawing/2014/main" id="{64087B5F-2536-48FE-B369-AED4261CBD08}"/>
                          </a:ext>
                        </a:extLst>
                      </p:cNvPr>
                      <p:cNvPicPr>
                        <a:picLocks noChangeAspect="1" noChangeArrowheads="1"/>
                      </p:cNvPicPr>
                      <p:nvPr/>
                    </p:nvPicPr>
                    <p:blipFill>
                      <a:blip r:embed="rId9"/>
                      <a:srcRect/>
                      <a:stretch>
                        <a:fillRect/>
                      </a:stretch>
                    </p:blipFill>
                    <p:spPr bwMode="auto">
                      <a:xfrm>
                        <a:off x="944563" y="5030788"/>
                        <a:ext cx="3167062" cy="836612"/>
                      </a:xfrm>
                      <a:prstGeom prst="rect">
                        <a:avLst/>
                      </a:prstGeom>
                      <a:solidFill>
                        <a:srgbClr val="F496C1"/>
                      </a:solidFill>
                      <a:ln>
                        <a:noFill/>
                      </a:ln>
                      <a:effectLst/>
                    </p:spPr>
                  </p:pic>
                </p:oleObj>
              </mc:Fallback>
            </mc:AlternateContent>
          </a:graphicData>
        </a:graphic>
      </p:graphicFrame>
      <p:graphicFrame>
        <p:nvGraphicFramePr>
          <p:cNvPr id="8" name="Object 11">
            <a:extLst>
              <a:ext uri="{FF2B5EF4-FFF2-40B4-BE49-F238E27FC236}">
                <a16:creationId xmlns:a16="http://schemas.microsoft.com/office/drawing/2014/main" id="{D8D83FA9-9C6B-4E28-BE41-DB72DFAE8CB4}"/>
              </a:ext>
            </a:extLst>
          </p:cNvPr>
          <p:cNvGraphicFramePr>
            <a:graphicFrameLocks noChangeAspect="1"/>
          </p:cNvGraphicFramePr>
          <p:nvPr/>
        </p:nvGraphicFramePr>
        <p:xfrm>
          <a:off x="3274431" y="1643975"/>
          <a:ext cx="1804988" cy="877226"/>
        </p:xfrm>
        <a:graphic>
          <a:graphicData uri="http://schemas.openxmlformats.org/presentationml/2006/ole">
            <mc:AlternateContent xmlns:mc="http://schemas.openxmlformats.org/markup-compatibility/2006">
              <mc:Choice xmlns:v="urn:schemas-microsoft-com:vml" Requires="v">
                <p:oleObj name="Equation" r:id="rId10" imgW="863280" imgH="419040" progId="Equation.DSMT4">
                  <p:embed/>
                </p:oleObj>
              </mc:Choice>
              <mc:Fallback>
                <p:oleObj name="Equation" r:id="rId10" imgW="863280" imgH="419040" progId="Equation.DSMT4">
                  <p:embed/>
                  <p:pic>
                    <p:nvPicPr>
                      <p:cNvPr id="8" name="Object 11">
                        <a:extLst>
                          <a:ext uri="{FF2B5EF4-FFF2-40B4-BE49-F238E27FC236}">
                            <a16:creationId xmlns:a16="http://schemas.microsoft.com/office/drawing/2014/main" id="{D8D83FA9-9C6B-4E28-BE41-DB72DFAE8C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4431" y="1643975"/>
                        <a:ext cx="1804988" cy="877226"/>
                      </a:xfrm>
                      <a:prstGeom prst="rect">
                        <a:avLst/>
                      </a:prstGeom>
                      <a:solidFill>
                        <a:srgbClr val="92D050"/>
                      </a:solidFill>
                      <a:ln>
                        <a:noFill/>
                      </a:ln>
                      <a:effectLst/>
                    </p:spPr>
                  </p:pic>
                </p:oleObj>
              </mc:Fallback>
            </mc:AlternateContent>
          </a:graphicData>
        </a:graphic>
      </p:graphicFrame>
      <p:graphicFrame>
        <p:nvGraphicFramePr>
          <p:cNvPr id="9" name="Object 12">
            <a:extLst>
              <a:ext uri="{FF2B5EF4-FFF2-40B4-BE49-F238E27FC236}">
                <a16:creationId xmlns:a16="http://schemas.microsoft.com/office/drawing/2014/main" id="{C4325B59-07E3-49D8-8B38-816F3AC4C3F2}"/>
              </a:ext>
            </a:extLst>
          </p:cNvPr>
          <p:cNvGraphicFramePr>
            <a:graphicFrameLocks noChangeAspect="1"/>
          </p:cNvGraphicFramePr>
          <p:nvPr/>
        </p:nvGraphicFramePr>
        <p:xfrm>
          <a:off x="4435475" y="5151438"/>
          <a:ext cx="4189413" cy="595312"/>
        </p:xfrm>
        <a:graphic>
          <a:graphicData uri="http://schemas.openxmlformats.org/presentationml/2006/ole">
            <mc:AlternateContent xmlns:mc="http://schemas.openxmlformats.org/markup-compatibility/2006">
              <mc:Choice xmlns:v="urn:schemas-microsoft-com:vml" Requires="v">
                <p:oleObj name="Equation" r:id="rId12" imgW="1714320" imgH="228600" progId="Equation.DSMT4">
                  <p:embed/>
                </p:oleObj>
              </mc:Choice>
              <mc:Fallback>
                <p:oleObj name="Equation" r:id="rId12" imgW="1714320" imgH="228600" progId="Equation.DSMT4">
                  <p:embed/>
                  <p:pic>
                    <p:nvPicPr>
                      <p:cNvPr id="9" name="Object 12">
                        <a:extLst>
                          <a:ext uri="{FF2B5EF4-FFF2-40B4-BE49-F238E27FC236}">
                            <a16:creationId xmlns:a16="http://schemas.microsoft.com/office/drawing/2014/main" id="{C4325B59-07E3-49D8-8B38-816F3AC4C3F2}"/>
                          </a:ext>
                        </a:extLst>
                      </p:cNvPr>
                      <p:cNvPicPr>
                        <a:picLocks noChangeAspect="1" noChangeArrowheads="1"/>
                      </p:cNvPicPr>
                      <p:nvPr/>
                    </p:nvPicPr>
                    <p:blipFill>
                      <a:blip r:embed="rId13"/>
                      <a:srcRect/>
                      <a:stretch>
                        <a:fillRect/>
                      </a:stretch>
                    </p:blipFill>
                    <p:spPr bwMode="auto">
                      <a:xfrm>
                        <a:off x="4435475" y="5151438"/>
                        <a:ext cx="4189413" cy="595312"/>
                      </a:xfrm>
                      <a:prstGeom prst="rect">
                        <a:avLst/>
                      </a:prstGeom>
                      <a:solidFill>
                        <a:srgbClr val="92D050"/>
                      </a:solid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38DE116D-7194-4A58-848A-E9FBC1D4818E}"/>
              </a:ext>
            </a:extLst>
          </p:cNvPr>
          <p:cNvGraphicFramePr>
            <a:graphicFrameLocks noChangeAspect="1"/>
          </p:cNvGraphicFramePr>
          <p:nvPr/>
        </p:nvGraphicFramePr>
        <p:xfrm>
          <a:off x="932633" y="5867400"/>
          <a:ext cx="3587750" cy="795337"/>
        </p:xfrm>
        <a:graphic>
          <a:graphicData uri="http://schemas.openxmlformats.org/presentationml/2006/ole">
            <mc:AlternateContent xmlns:mc="http://schemas.openxmlformats.org/markup-compatibility/2006">
              <mc:Choice xmlns:v="urn:schemas-microsoft-com:vml" Requires="v">
                <p:oleObj name="Equation" r:id="rId14" imgW="1892160" imgH="393480" progId="Equation.DSMT4">
                  <p:embed/>
                </p:oleObj>
              </mc:Choice>
              <mc:Fallback>
                <p:oleObj name="Equation" r:id="rId14" imgW="1892160" imgH="393480" progId="Equation.DSMT4">
                  <p:embed/>
                  <p:pic>
                    <p:nvPicPr>
                      <p:cNvPr id="10" name="Object 13">
                        <a:extLst>
                          <a:ext uri="{FF2B5EF4-FFF2-40B4-BE49-F238E27FC236}">
                            <a16:creationId xmlns:a16="http://schemas.microsoft.com/office/drawing/2014/main" id="{38DE116D-7194-4A58-848A-E9FBC1D4818E}"/>
                          </a:ext>
                        </a:extLst>
                      </p:cNvPr>
                      <p:cNvPicPr>
                        <a:picLocks noChangeAspect="1" noChangeArrowheads="1"/>
                      </p:cNvPicPr>
                      <p:nvPr/>
                    </p:nvPicPr>
                    <p:blipFill>
                      <a:blip r:embed="rId15"/>
                      <a:srcRect/>
                      <a:stretch>
                        <a:fillRect/>
                      </a:stretch>
                    </p:blipFill>
                    <p:spPr bwMode="auto">
                      <a:xfrm>
                        <a:off x="932633" y="5867400"/>
                        <a:ext cx="3587750" cy="795337"/>
                      </a:xfrm>
                      <a:prstGeom prst="rect">
                        <a:avLst/>
                      </a:prstGeom>
                      <a:solidFill>
                        <a:srgbClr val="F496C1"/>
                      </a:solidFill>
                      <a:ln>
                        <a:noFill/>
                      </a:ln>
                      <a:effectLst/>
                    </p:spPr>
                  </p:pic>
                </p:oleObj>
              </mc:Fallback>
            </mc:AlternateContent>
          </a:graphicData>
        </a:graphic>
      </p:graphicFrame>
      <p:graphicFrame>
        <p:nvGraphicFramePr>
          <p:cNvPr id="11" name="Object 14">
            <a:extLst>
              <a:ext uri="{FF2B5EF4-FFF2-40B4-BE49-F238E27FC236}">
                <a16:creationId xmlns:a16="http://schemas.microsoft.com/office/drawing/2014/main" id="{8D74848C-A240-4222-A086-5D06A64FF7F0}"/>
              </a:ext>
            </a:extLst>
          </p:cNvPr>
          <p:cNvGraphicFramePr>
            <a:graphicFrameLocks noChangeAspect="1"/>
          </p:cNvGraphicFramePr>
          <p:nvPr/>
        </p:nvGraphicFramePr>
        <p:xfrm>
          <a:off x="5715000" y="5979303"/>
          <a:ext cx="2066925" cy="574675"/>
        </p:xfrm>
        <a:graphic>
          <a:graphicData uri="http://schemas.openxmlformats.org/presentationml/2006/ole">
            <mc:AlternateContent xmlns:mc="http://schemas.openxmlformats.org/markup-compatibility/2006">
              <mc:Choice xmlns:v="urn:schemas-microsoft-com:vml" Requires="v">
                <p:oleObj name="Equation" r:id="rId16" imgW="876240" imgH="228600" progId="Equation.DSMT4">
                  <p:embed/>
                </p:oleObj>
              </mc:Choice>
              <mc:Fallback>
                <p:oleObj name="Equation" r:id="rId16" imgW="876240" imgH="228600" progId="Equation.DSMT4">
                  <p:embed/>
                  <p:pic>
                    <p:nvPicPr>
                      <p:cNvPr id="11" name="Object 14">
                        <a:extLst>
                          <a:ext uri="{FF2B5EF4-FFF2-40B4-BE49-F238E27FC236}">
                            <a16:creationId xmlns:a16="http://schemas.microsoft.com/office/drawing/2014/main" id="{8D74848C-A240-4222-A086-5D06A64FF7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5000" y="5979303"/>
                        <a:ext cx="2066925" cy="574675"/>
                      </a:xfrm>
                      <a:prstGeom prst="rect">
                        <a:avLst/>
                      </a:prstGeom>
                      <a:solidFill>
                        <a:srgbClr val="92D050"/>
                      </a:solidFill>
                      <a:ln>
                        <a:noFill/>
                      </a:ln>
                      <a:effectLst/>
                    </p:spPr>
                  </p:pic>
                </p:oleObj>
              </mc:Fallback>
            </mc:AlternateContent>
          </a:graphicData>
        </a:graphic>
      </p:graphicFrame>
      <p:sp>
        <p:nvSpPr>
          <p:cNvPr id="13" name="文本框 12">
            <a:extLst>
              <a:ext uri="{FF2B5EF4-FFF2-40B4-BE49-F238E27FC236}">
                <a16:creationId xmlns:a16="http://schemas.microsoft.com/office/drawing/2014/main" id="{8828C20C-65BC-4D3E-B7B7-8062DDA6EDEB}"/>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Tree>
    <p:extLst>
      <p:ext uri="{BB962C8B-B14F-4D97-AF65-F5344CB8AC3E}">
        <p14:creationId xmlns:p14="http://schemas.microsoft.com/office/powerpoint/2010/main" val="31960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up)">
                                      <p:cBhvr>
                                        <p:cTn id="27" dur="75"/>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6">
                                            <p:txEl>
                                              <p:pRg st="0" end="0"/>
                                            </p:txEl>
                                          </p:spTgt>
                                        </p:tgtEl>
                                        <p:attrNameLst>
                                          <p:attrName>style.visibility</p:attrName>
                                        </p:attrNameLst>
                                      </p:cBhvr>
                                      <p:to>
                                        <p:strVal val="visible"/>
                                      </p:to>
                                    </p:set>
                                    <p:animEffect transition="in" filter="wipe(up)">
                                      <p:cBhvr>
                                        <p:cTn id="37" dur="75"/>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ox(ou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ox(ou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ox(ou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ox(out)">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6"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4E9A004-7C68-46C2-9DCC-0A4ED72B3DDE}"/>
              </a:ext>
            </a:extLst>
          </p:cNvPr>
          <p:cNvSpPr txBox="1">
            <a:spLocks noChangeArrowheads="1"/>
          </p:cNvSpPr>
          <p:nvPr/>
        </p:nvSpPr>
        <p:spPr bwMode="auto">
          <a:xfrm>
            <a:off x="491922" y="1143000"/>
            <a:ext cx="39276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绝热滞止</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(stagnation)</a:t>
            </a:r>
          </a:p>
        </p:txBody>
      </p:sp>
      <p:graphicFrame>
        <p:nvGraphicFramePr>
          <p:cNvPr id="3" name="Object 4">
            <a:extLst>
              <a:ext uri="{FF2B5EF4-FFF2-40B4-BE49-F238E27FC236}">
                <a16:creationId xmlns:a16="http://schemas.microsoft.com/office/drawing/2014/main" id="{ACB846D8-FF45-4E87-9DD0-660C5FBB96F7}"/>
              </a:ext>
            </a:extLst>
          </p:cNvPr>
          <p:cNvGraphicFramePr>
            <a:graphicFrameLocks noChangeAspect="1"/>
          </p:cNvGraphicFramePr>
          <p:nvPr/>
        </p:nvGraphicFramePr>
        <p:xfrm>
          <a:off x="601445" y="1981200"/>
          <a:ext cx="4573760" cy="864000"/>
        </p:xfrm>
        <a:graphic>
          <a:graphicData uri="http://schemas.openxmlformats.org/presentationml/2006/ole">
            <mc:AlternateContent xmlns:mc="http://schemas.openxmlformats.org/markup-compatibility/2006">
              <mc:Choice xmlns:v="urn:schemas-microsoft-com:vml" Requires="v">
                <p:oleObj name="Equation" r:id="rId3" imgW="2082600" imgH="393480" progId="Equation.DSMT4">
                  <p:embed/>
                </p:oleObj>
              </mc:Choice>
              <mc:Fallback>
                <p:oleObj name="Equation" r:id="rId3" imgW="2082600" imgH="393480" progId="Equation.DSMT4">
                  <p:embed/>
                  <p:pic>
                    <p:nvPicPr>
                      <p:cNvPr id="3" name="Object 4">
                        <a:extLst>
                          <a:ext uri="{FF2B5EF4-FFF2-40B4-BE49-F238E27FC236}">
                            <a16:creationId xmlns:a16="http://schemas.microsoft.com/office/drawing/2014/main" id="{ACB846D8-FF45-4E87-9DD0-660C5FBB9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445" y="1981200"/>
                        <a:ext cx="4573760" cy="864000"/>
                      </a:xfrm>
                      <a:prstGeom prst="rect">
                        <a:avLst/>
                      </a:prstGeom>
                      <a:solidFill>
                        <a:srgbClr val="92D050"/>
                      </a:solidFill>
                      <a:ln>
                        <a:noFill/>
                      </a:ln>
                      <a:effectLst/>
                    </p:spPr>
                  </p:pic>
                </p:oleObj>
              </mc:Fallback>
            </mc:AlternateContent>
          </a:graphicData>
        </a:graphic>
      </p:graphicFrame>
      <p:sp>
        <p:nvSpPr>
          <p:cNvPr id="4" name="Text Box 5">
            <a:extLst>
              <a:ext uri="{FF2B5EF4-FFF2-40B4-BE49-F238E27FC236}">
                <a16:creationId xmlns:a16="http://schemas.microsoft.com/office/drawing/2014/main" id="{ACABA924-2C44-4CE4-8EC0-962ADDDDB604}"/>
              </a:ext>
            </a:extLst>
          </p:cNvPr>
          <p:cNvSpPr txBox="1">
            <a:spLocks noChangeArrowheads="1"/>
          </p:cNvSpPr>
          <p:nvPr/>
        </p:nvSpPr>
        <p:spPr bwMode="auto">
          <a:xfrm>
            <a:off x="533400" y="3276600"/>
            <a:ext cx="26548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    </a:t>
            </a:r>
          </a:p>
        </p:txBody>
      </p:sp>
      <p:sp>
        <p:nvSpPr>
          <p:cNvPr id="5" name="Text Box 6">
            <a:extLst>
              <a:ext uri="{FF2B5EF4-FFF2-40B4-BE49-F238E27FC236}">
                <a16:creationId xmlns:a16="http://schemas.microsoft.com/office/drawing/2014/main" id="{08001C3A-624E-4B48-9470-4D89DF35CBAE}"/>
              </a:ext>
            </a:extLst>
          </p:cNvPr>
          <p:cNvSpPr txBox="1">
            <a:spLocks noChangeArrowheads="1"/>
          </p:cNvSpPr>
          <p:nvPr/>
        </p:nvSpPr>
        <p:spPr bwMode="auto">
          <a:xfrm>
            <a:off x="986847" y="3962400"/>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定比热容时</a:t>
            </a:r>
          </a:p>
        </p:txBody>
      </p:sp>
      <p:graphicFrame>
        <p:nvGraphicFramePr>
          <p:cNvPr id="6" name="Object 7">
            <a:extLst>
              <a:ext uri="{FF2B5EF4-FFF2-40B4-BE49-F238E27FC236}">
                <a16:creationId xmlns:a16="http://schemas.microsoft.com/office/drawing/2014/main" id="{31395CB0-077D-4476-BBA5-81B52311436D}"/>
              </a:ext>
            </a:extLst>
          </p:cNvPr>
          <p:cNvGraphicFramePr>
            <a:graphicFrameLocks noChangeAspect="1"/>
          </p:cNvGraphicFramePr>
          <p:nvPr/>
        </p:nvGraphicFramePr>
        <p:xfrm>
          <a:off x="533399" y="4757774"/>
          <a:ext cx="1807594" cy="1044000"/>
        </p:xfrm>
        <a:graphic>
          <a:graphicData uri="http://schemas.openxmlformats.org/presentationml/2006/ole">
            <mc:AlternateContent xmlns:mc="http://schemas.openxmlformats.org/markup-compatibility/2006">
              <mc:Choice xmlns:v="urn:schemas-microsoft-com:vml" Requires="v">
                <p:oleObj name="Equation" r:id="rId5" imgW="812520" imgH="469800" progId="Equation.DSMT4">
                  <p:embed/>
                </p:oleObj>
              </mc:Choice>
              <mc:Fallback>
                <p:oleObj name="Equation" r:id="rId5" imgW="812520" imgH="469800" progId="Equation.DSMT4">
                  <p:embed/>
                  <p:pic>
                    <p:nvPicPr>
                      <p:cNvPr id="6" name="Object 7">
                        <a:extLst>
                          <a:ext uri="{FF2B5EF4-FFF2-40B4-BE49-F238E27FC236}">
                            <a16:creationId xmlns:a16="http://schemas.microsoft.com/office/drawing/2014/main" id="{31395CB0-077D-4476-BBA5-81B5231143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99" y="4757774"/>
                        <a:ext cx="1807594" cy="1044000"/>
                      </a:xfrm>
                      <a:prstGeom prst="rect">
                        <a:avLst/>
                      </a:prstGeom>
                      <a:solidFill>
                        <a:srgbClr val="FFC000"/>
                      </a:solidFill>
                      <a:ln>
                        <a:noFill/>
                      </a:ln>
                      <a:effectLst/>
                    </p:spPr>
                  </p:pic>
                </p:oleObj>
              </mc:Fallback>
            </mc:AlternateContent>
          </a:graphicData>
        </a:graphic>
      </p:graphicFrame>
      <p:graphicFrame>
        <p:nvGraphicFramePr>
          <p:cNvPr id="11" name="Object 12">
            <a:extLst>
              <a:ext uri="{FF2B5EF4-FFF2-40B4-BE49-F238E27FC236}">
                <a16:creationId xmlns:a16="http://schemas.microsoft.com/office/drawing/2014/main" id="{9987C507-8BF4-4B69-B9AB-8B9B24253577}"/>
              </a:ext>
            </a:extLst>
          </p:cNvPr>
          <p:cNvGraphicFramePr>
            <a:graphicFrameLocks noChangeAspect="1"/>
          </p:cNvGraphicFramePr>
          <p:nvPr/>
        </p:nvGraphicFramePr>
        <p:xfrm>
          <a:off x="2590800" y="4757400"/>
          <a:ext cx="1760645" cy="1044000"/>
        </p:xfrm>
        <a:graphic>
          <a:graphicData uri="http://schemas.openxmlformats.org/presentationml/2006/ole">
            <mc:AlternateContent xmlns:mc="http://schemas.openxmlformats.org/markup-compatibility/2006">
              <mc:Choice xmlns:v="urn:schemas-microsoft-com:vml" Requires="v">
                <p:oleObj name="Equation" r:id="rId7" imgW="965160" imgH="571320" progId="Equation.3">
                  <p:embed/>
                </p:oleObj>
              </mc:Choice>
              <mc:Fallback>
                <p:oleObj name="Equation" r:id="rId7" imgW="965160" imgH="571320" progId="Equation.3">
                  <p:embed/>
                  <p:pic>
                    <p:nvPicPr>
                      <p:cNvPr id="11" name="Object 12">
                        <a:extLst>
                          <a:ext uri="{FF2B5EF4-FFF2-40B4-BE49-F238E27FC236}">
                            <a16:creationId xmlns:a16="http://schemas.microsoft.com/office/drawing/2014/main" id="{9987C507-8BF4-4B69-B9AB-8B9B24253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4757400"/>
                        <a:ext cx="1760645" cy="1044000"/>
                      </a:xfrm>
                      <a:prstGeom prst="rect">
                        <a:avLst/>
                      </a:prstGeom>
                      <a:solidFill>
                        <a:srgbClr val="FFC000"/>
                      </a:solidFill>
                      <a:ln>
                        <a:noFill/>
                      </a:ln>
                      <a:effectLst/>
                    </p:spPr>
                  </p:pic>
                </p:oleObj>
              </mc:Fallback>
            </mc:AlternateContent>
          </a:graphicData>
        </a:graphic>
      </p:graphicFrame>
      <p:graphicFrame>
        <p:nvGraphicFramePr>
          <p:cNvPr id="12" name="Object 13">
            <a:extLst>
              <a:ext uri="{FF2B5EF4-FFF2-40B4-BE49-F238E27FC236}">
                <a16:creationId xmlns:a16="http://schemas.microsoft.com/office/drawing/2014/main" id="{BE02832C-4E04-4E8D-9C59-BDEAB2B8463D}"/>
              </a:ext>
            </a:extLst>
          </p:cNvPr>
          <p:cNvGraphicFramePr>
            <a:graphicFrameLocks noChangeAspect="1"/>
          </p:cNvGraphicFramePr>
          <p:nvPr/>
        </p:nvGraphicFramePr>
        <p:xfrm>
          <a:off x="4648199" y="4757400"/>
          <a:ext cx="1419284" cy="1044000"/>
        </p:xfrm>
        <a:graphic>
          <a:graphicData uri="http://schemas.openxmlformats.org/presentationml/2006/ole">
            <mc:AlternateContent xmlns:mc="http://schemas.openxmlformats.org/markup-compatibility/2006">
              <mc:Choice xmlns:v="urn:schemas-microsoft-com:vml" Requires="v">
                <p:oleObj name="Equation" r:id="rId9" imgW="622080" imgH="457200" progId="Equation.DSMT4">
                  <p:embed/>
                </p:oleObj>
              </mc:Choice>
              <mc:Fallback>
                <p:oleObj name="Equation" r:id="rId9" imgW="622080" imgH="457200" progId="Equation.DSMT4">
                  <p:embed/>
                  <p:pic>
                    <p:nvPicPr>
                      <p:cNvPr id="12" name="Object 13">
                        <a:extLst>
                          <a:ext uri="{FF2B5EF4-FFF2-40B4-BE49-F238E27FC236}">
                            <a16:creationId xmlns:a16="http://schemas.microsoft.com/office/drawing/2014/main" id="{BE02832C-4E04-4E8D-9C59-BDEAB2B846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199" y="4757400"/>
                        <a:ext cx="1419284" cy="1044000"/>
                      </a:xfrm>
                      <a:prstGeom prst="rect">
                        <a:avLst/>
                      </a:prstGeom>
                      <a:solidFill>
                        <a:srgbClr val="FFC000"/>
                      </a:solidFill>
                      <a:ln>
                        <a:noFill/>
                      </a:ln>
                      <a:effectLst/>
                    </p:spPr>
                  </p:pic>
                </p:oleObj>
              </mc:Fallback>
            </mc:AlternateContent>
          </a:graphicData>
        </a:graphic>
      </p:graphicFrame>
      <p:graphicFrame>
        <p:nvGraphicFramePr>
          <p:cNvPr id="13" name="Object 0">
            <a:extLst>
              <a:ext uri="{FF2B5EF4-FFF2-40B4-BE49-F238E27FC236}">
                <a16:creationId xmlns:a16="http://schemas.microsoft.com/office/drawing/2014/main" id="{1EA34584-D1AE-4E0A-9B8A-E08AD41E3B1C}"/>
              </a:ext>
            </a:extLst>
          </p:cNvPr>
          <p:cNvGraphicFramePr>
            <a:graphicFrameLocks noChangeAspect="1"/>
          </p:cNvGraphicFramePr>
          <p:nvPr/>
        </p:nvGraphicFramePr>
        <p:xfrm>
          <a:off x="6248400" y="3050164"/>
          <a:ext cx="2212975" cy="2952750"/>
        </p:xfrm>
        <a:graphic>
          <a:graphicData uri="http://schemas.openxmlformats.org/presentationml/2006/ole">
            <mc:AlternateContent xmlns:mc="http://schemas.openxmlformats.org/markup-compatibility/2006">
              <mc:Choice xmlns:v="urn:schemas-microsoft-com:vml" Requires="v">
                <p:oleObj name="位图图像" r:id="rId11" imgW="3134162" imgH="4180952" progId="Paint.Picture">
                  <p:embed/>
                </p:oleObj>
              </mc:Choice>
              <mc:Fallback>
                <p:oleObj name="位图图像" r:id="rId11" imgW="3134162" imgH="4180952" progId="Paint.Picture">
                  <p:embed/>
                  <p:pic>
                    <p:nvPicPr>
                      <p:cNvPr id="13" name="Object 0">
                        <a:extLst>
                          <a:ext uri="{FF2B5EF4-FFF2-40B4-BE49-F238E27FC236}">
                            <a16:creationId xmlns:a16="http://schemas.microsoft.com/office/drawing/2014/main" id="{1EA34584-D1AE-4E0A-9B8A-E08AD41E3B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050164"/>
                        <a:ext cx="221297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
            <a:extLst>
              <a:ext uri="{FF2B5EF4-FFF2-40B4-BE49-F238E27FC236}">
                <a16:creationId xmlns:a16="http://schemas.microsoft.com/office/drawing/2014/main" id="{9416C5CD-4F67-42EC-9C98-692F5A2E486D}"/>
              </a:ext>
            </a:extLst>
          </p:cNvPr>
          <p:cNvGraphicFramePr>
            <a:graphicFrameLocks noChangeAspect="1"/>
          </p:cNvGraphicFramePr>
          <p:nvPr/>
        </p:nvGraphicFramePr>
        <p:xfrm>
          <a:off x="5638800" y="1398137"/>
          <a:ext cx="3276600" cy="933325"/>
        </p:xfrm>
        <a:graphic>
          <a:graphicData uri="http://schemas.openxmlformats.org/presentationml/2006/ole">
            <mc:AlternateContent xmlns:mc="http://schemas.openxmlformats.org/markup-compatibility/2006">
              <mc:Choice xmlns:v="urn:schemas-microsoft-com:vml" Requires="v">
                <p:oleObj name="位图图像" r:id="rId13" imgW="7287642" imgH="2076740" progId="Paint.Picture">
                  <p:embed/>
                </p:oleObj>
              </mc:Choice>
              <mc:Fallback>
                <p:oleObj name="位图图像" r:id="rId13" imgW="7287642" imgH="2076740" progId="Paint.Picture">
                  <p:embed/>
                  <p:pic>
                    <p:nvPicPr>
                      <p:cNvPr id="14" name="Object 1">
                        <a:extLst>
                          <a:ext uri="{FF2B5EF4-FFF2-40B4-BE49-F238E27FC236}">
                            <a16:creationId xmlns:a16="http://schemas.microsoft.com/office/drawing/2014/main" id="{9416C5CD-4F67-42EC-9C98-692F5A2E48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1398137"/>
                        <a:ext cx="3276600" cy="933325"/>
                      </a:xfrm>
                      <a:prstGeom prst="rect">
                        <a:avLst/>
                      </a:prstGeom>
                      <a:noFill/>
                      <a:ln>
                        <a:noFill/>
                      </a:ln>
                      <a:effectLst/>
                    </p:spPr>
                  </p:pic>
                </p:oleObj>
              </mc:Fallback>
            </mc:AlternateContent>
          </a:graphicData>
        </a:graphic>
      </p:graphicFrame>
      <p:sp>
        <p:nvSpPr>
          <p:cNvPr id="15" name="文本框 14">
            <a:extLst>
              <a:ext uri="{FF2B5EF4-FFF2-40B4-BE49-F238E27FC236}">
                <a16:creationId xmlns:a16="http://schemas.microsoft.com/office/drawing/2014/main" id="{76895188-6E31-401F-9006-69EAC1655A3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Tree>
    <p:extLst>
      <p:ext uri="{BB962C8B-B14F-4D97-AF65-F5344CB8AC3E}">
        <p14:creationId xmlns:p14="http://schemas.microsoft.com/office/powerpoint/2010/main" val="38798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ou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up)">
                                      <p:cBhvr>
                                        <p:cTn id="18" dur="75"/>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type="lt">
                                    <p:tmPct val="100000"/>
                                  </p:iterate>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up)">
                                      <p:cBhvr>
                                        <p:cTn id="23" dur="75"/>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ox(ou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ou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ox(ou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708698D6-FA3F-4E82-B78D-685C2916DFCF}"/>
              </a:ext>
            </a:extLst>
          </p:cNvPr>
          <p:cNvSpPr txBox="1">
            <a:spLocks noChangeArrowheads="1"/>
          </p:cNvSpPr>
          <p:nvPr/>
        </p:nvSpPr>
        <p:spPr bwMode="auto">
          <a:xfrm>
            <a:off x="457200" y="933450"/>
            <a:ext cx="2617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3" name="Object 4">
            <a:extLst>
              <a:ext uri="{FF2B5EF4-FFF2-40B4-BE49-F238E27FC236}">
                <a16:creationId xmlns:a16="http://schemas.microsoft.com/office/drawing/2014/main" id="{32B0B4A2-12D1-46E0-AD7E-C00CB72E9A97}"/>
              </a:ext>
            </a:extLst>
          </p:cNvPr>
          <p:cNvGraphicFramePr>
            <a:graphicFrameLocks noChangeAspect="1"/>
          </p:cNvGraphicFramePr>
          <p:nvPr/>
        </p:nvGraphicFramePr>
        <p:xfrm>
          <a:off x="2702705" y="1025525"/>
          <a:ext cx="1816100" cy="1376363"/>
        </p:xfrm>
        <a:graphic>
          <a:graphicData uri="http://schemas.openxmlformats.org/presentationml/2006/ole">
            <mc:AlternateContent xmlns:mc="http://schemas.openxmlformats.org/markup-compatibility/2006">
              <mc:Choice xmlns:v="urn:schemas-microsoft-com:vml" Requires="v">
                <p:oleObj name="Equation" r:id="rId3" imgW="838080" imgH="634680" progId="Equation.DSMT4">
                  <p:embed/>
                </p:oleObj>
              </mc:Choice>
              <mc:Fallback>
                <p:oleObj name="Equation" r:id="rId3" imgW="838080" imgH="634680" progId="Equation.DSMT4">
                  <p:embed/>
                  <p:pic>
                    <p:nvPicPr>
                      <p:cNvPr id="3" name="Object 4">
                        <a:extLst>
                          <a:ext uri="{FF2B5EF4-FFF2-40B4-BE49-F238E27FC236}">
                            <a16:creationId xmlns:a16="http://schemas.microsoft.com/office/drawing/2014/main" id="{32B0B4A2-12D1-46E0-AD7E-C00CB72E9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705" y="1025525"/>
                        <a:ext cx="1816100" cy="1376363"/>
                      </a:xfrm>
                      <a:prstGeom prst="rect">
                        <a:avLst/>
                      </a:prstGeom>
                      <a:solidFill>
                        <a:srgbClr val="92D050"/>
                      </a:solidFill>
                      <a:ln>
                        <a:noFill/>
                      </a:ln>
                      <a:effectLst/>
                    </p:spPr>
                  </p:pic>
                </p:oleObj>
              </mc:Fallback>
            </mc:AlternateContent>
          </a:graphicData>
        </a:graphic>
      </p:graphicFrame>
      <p:sp>
        <p:nvSpPr>
          <p:cNvPr id="4" name="AutoShape 5">
            <a:extLst>
              <a:ext uri="{FF2B5EF4-FFF2-40B4-BE49-F238E27FC236}">
                <a16:creationId xmlns:a16="http://schemas.microsoft.com/office/drawing/2014/main" id="{705AB9F6-D97F-4C71-AC5D-246E62CB2ABA}"/>
              </a:ext>
            </a:extLst>
          </p:cNvPr>
          <p:cNvSpPr>
            <a:spLocks/>
          </p:cNvSpPr>
          <p:nvPr/>
        </p:nvSpPr>
        <p:spPr bwMode="auto">
          <a:xfrm>
            <a:off x="4677555" y="1330325"/>
            <a:ext cx="152400" cy="914400"/>
          </a:xfrm>
          <a:prstGeom prst="righ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6">
            <a:extLst>
              <a:ext uri="{FF2B5EF4-FFF2-40B4-BE49-F238E27FC236}">
                <a16:creationId xmlns:a16="http://schemas.microsoft.com/office/drawing/2014/main" id="{0511D8C7-F7A7-4544-B866-B0C7A48C62DE}"/>
              </a:ext>
            </a:extLst>
          </p:cNvPr>
          <p:cNvSpPr>
            <a:spLocks noChangeShapeType="1"/>
          </p:cNvSpPr>
          <p:nvPr/>
        </p:nvSpPr>
        <p:spPr bwMode="auto">
          <a:xfrm>
            <a:off x="4906155" y="1787525"/>
            <a:ext cx="685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 Box 7">
            <a:extLst>
              <a:ext uri="{FF2B5EF4-FFF2-40B4-BE49-F238E27FC236}">
                <a16:creationId xmlns:a16="http://schemas.microsoft.com/office/drawing/2014/main" id="{647BF78C-2BF1-42C4-B704-BBDB94A85B50}"/>
              </a:ext>
            </a:extLst>
          </p:cNvPr>
          <p:cNvSpPr txBox="1">
            <a:spLocks noChangeArrowheads="1"/>
          </p:cNvSpPr>
          <p:nvPr/>
        </p:nvSpPr>
        <p:spPr bwMode="auto">
          <a:xfrm>
            <a:off x="5652280" y="1549400"/>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其他状态参数</a:t>
            </a:r>
          </a:p>
        </p:txBody>
      </p:sp>
      <p:sp>
        <p:nvSpPr>
          <p:cNvPr id="7" name="Text Box 8">
            <a:extLst>
              <a:ext uri="{FF2B5EF4-FFF2-40B4-BE49-F238E27FC236}">
                <a16:creationId xmlns:a16="http://schemas.microsoft.com/office/drawing/2014/main" id="{914649E2-A4A8-44F0-9A42-699D5CDF272B}"/>
              </a:ext>
            </a:extLst>
          </p:cNvPr>
          <p:cNvSpPr txBox="1">
            <a:spLocks noChangeArrowheads="1"/>
          </p:cNvSpPr>
          <p:nvPr/>
        </p:nvSpPr>
        <p:spPr bwMode="auto">
          <a:xfrm>
            <a:off x="293687" y="2691570"/>
            <a:ext cx="85566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高速飞行体需注意滞止后果，如飞机在</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的高空以</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2</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飞行，其</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182.6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Text Box 9">
            <a:extLst>
              <a:ext uri="{FF2B5EF4-FFF2-40B4-BE49-F238E27FC236}">
                <a16:creationId xmlns:a16="http://schemas.microsoft.com/office/drawing/2014/main" id="{EEB61243-D0B4-42F0-A58E-00FA60D41E38}"/>
              </a:ext>
            </a:extLst>
          </p:cNvPr>
          <p:cNvSpPr txBox="1">
            <a:spLocks noChangeArrowheads="1"/>
          </p:cNvSpPr>
          <p:nvPr/>
        </p:nvSpPr>
        <p:spPr bwMode="auto">
          <a:xfrm>
            <a:off x="628650" y="3810000"/>
            <a:ext cx="27543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声速方程</a:t>
            </a:r>
          </a:p>
        </p:txBody>
      </p:sp>
      <p:graphicFrame>
        <p:nvGraphicFramePr>
          <p:cNvPr id="9" name="Object 10">
            <a:extLst>
              <a:ext uri="{FF2B5EF4-FFF2-40B4-BE49-F238E27FC236}">
                <a16:creationId xmlns:a16="http://schemas.microsoft.com/office/drawing/2014/main" id="{BDF4CC52-6ADD-4275-8D5C-CEED0D98C2B4}"/>
              </a:ext>
            </a:extLst>
          </p:cNvPr>
          <p:cNvGraphicFramePr>
            <a:graphicFrameLocks noChangeAspect="1"/>
          </p:cNvGraphicFramePr>
          <p:nvPr/>
        </p:nvGraphicFramePr>
        <p:xfrm>
          <a:off x="949325" y="4530725"/>
          <a:ext cx="3719513" cy="1165225"/>
        </p:xfrm>
        <a:graphic>
          <a:graphicData uri="http://schemas.openxmlformats.org/presentationml/2006/ole">
            <mc:AlternateContent xmlns:mc="http://schemas.openxmlformats.org/markup-compatibility/2006">
              <mc:Choice xmlns:v="urn:schemas-microsoft-com:vml" Requires="v">
                <p:oleObj name="Equation" r:id="rId5" imgW="1663560" imgH="520560" progId="Equation.3">
                  <p:embed/>
                </p:oleObj>
              </mc:Choice>
              <mc:Fallback>
                <p:oleObj name="Equation" r:id="rId5" imgW="1663560" imgH="520560" progId="Equation.3">
                  <p:embed/>
                  <p:pic>
                    <p:nvPicPr>
                      <p:cNvPr id="9" name="Object 10">
                        <a:extLst>
                          <a:ext uri="{FF2B5EF4-FFF2-40B4-BE49-F238E27FC236}">
                            <a16:creationId xmlns:a16="http://schemas.microsoft.com/office/drawing/2014/main" id="{BDF4CC52-6ADD-4275-8D5C-CEED0D98C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325" y="4530725"/>
                        <a:ext cx="3719513" cy="1165225"/>
                      </a:xfrm>
                      <a:prstGeom prst="rect">
                        <a:avLst/>
                      </a:prstGeom>
                      <a:solidFill>
                        <a:srgbClr val="FFC000"/>
                      </a:solidFill>
                      <a:ln>
                        <a:noFill/>
                      </a:ln>
                      <a:effectLst/>
                    </p:spPr>
                  </p:pic>
                </p:oleObj>
              </mc:Fallback>
            </mc:AlternateContent>
          </a:graphicData>
        </a:graphic>
      </p:graphicFrame>
      <p:graphicFrame>
        <p:nvGraphicFramePr>
          <p:cNvPr id="10" name="Object 11">
            <a:extLst>
              <a:ext uri="{FF2B5EF4-FFF2-40B4-BE49-F238E27FC236}">
                <a16:creationId xmlns:a16="http://schemas.microsoft.com/office/drawing/2014/main" id="{CB5DAB9B-1939-496D-9D9E-D74317CB030E}"/>
              </a:ext>
            </a:extLst>
          </p:cNvPr>
          <p:cNvGraphicFramePr>
            <a:graphicFrameLocks noChangeAspect="1"/>
          </p:cNvGraphicFramePr>
          <p:nvPr/>
        </p:nvGraphicFramePr>
        <p:xfrm>
          <a:off x="6969125" y="5826125"/>
          <a:ext cx="1454150" cy="652463"/>
        </p:xfrm>
        <a:graphic>
          <a:graphicData uri="http://schemas.openxmlformats.org/presentationml/2006/ole">
            <mc:AlternateContent xmlns:mc="http://schemas.openxmlformats.org/markup-compatibility/2006">
              <mc:Choice xmlns:v="urn:schemas-microsoft-com:vml" Requires="v">
                <p:oleObj name="Equation" r:id="rId7" imgW="622080" imgH="279360" progId="Equation.3">
                  <p:embed/>
                </p:oleObj>
              </mc:Choice>
              <mc:Fallback>
                <p:oleObj name="Equation" r:id="rId7" imgW="622080" imgH="279360" progId="Equation.3">
                  <p:embed/>
                  <p:pic>
                    <p:nvPicPr>
                      <p:cNvPr id="10" name="Object 11">
                        <a:extLst>
                          <a:ext uri="{FF2B5EF4-FFF2-40B4-BE49-F238E27FC236}">
                            <a16:creationId xmlns:a16="http://schemas.microsoft.com/office/drawing/2014/main" id="{CB5DAB9B-1939-496D-9D9E-D74317CB03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9125" y="5826125"/>
                        <a:ext cx="1454150"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2">
            <a:extLst>
              <a:ext uri="{FF2B5EF4-FFF2-40B4-BE49-F238E27FC236}">
                <a16:creationId xmlns:a16="http://schemas.microsoft.com/office/drawing/2014/main" id="{32EE69A1-C7DB-4E33-B3D5-FFD2FC0D9265}"/>
              </a:ext>
            </a:extLst>
          </p:cNvPr>
          <p:cNvSpPr txBox="1">
            <a:spLocks noChangeArrowheads="1"/>
          </p:cNvSpPr>
          <p:nvPr/>
        </p:nvSpPr>
        <p:spPr bwMode="auto">
          <a:xfrm>
            <a:off x="4800600" y="4826000"/>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可逆定熵过程中</a:t>
            </a:r>
            <a:endParaRPr kumimoji="1"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13">
            <a:extLst>
              <a:ext uri="{FF2B5EF4-FFF2-40B4-BE49-F238E27FC236}">
                <a16:creationId xmlns:a16="http://schemas.microsoft.com/office/drawing/2014/main" id="{91FFAEA5-8707-4F50-8B03-2F420DD037B6}"/>
              </a:ext>
            </a:extLst>
          </p:cNvPr>
          <p:cNvGraphicFramePr>
            <a:graphicFrameLocks noChangeAspect="1"/>
          </p:cNvGraphicFramePr>
          <p:nvPr/>
        </p:nvGraphicFramePr>
        <p:xfrm>
          <a:off x="7059613" y="4530725"/>
          <a:ext cx="2027237" cy="985838"/>
        </p:xfrm>
        <a:graphic>
          <a:graphicData uri="http://schemas.openxmlformats.org/presentationml/2006/ole">
            <mc:AlternateContent xmlns:mc="http://schemas.openxmlformats.org/markup-compatibility/2006">
              <mc:Choice xmlns:v="urn:schemas-microsoft-com:vml" Requires="v">
                <p:oleObj name="Equation" r:id="rId9" imgW="863280" imgH="419040" progId="Equation.DSMT4">
                  <p:embed/>
                </p:oleObj>
              </mc:Choice>
              <mc:Fallback>
                <p:oleObj name="Equation" r:id="rId9" imgW="863280" imgH="419040" progId="Equation.DSMT4">
                  <p:embed/>
                  <p:pic>
                    <p:nvPicPr>
                      <p:cNvPr id="12" name="Object 13">
                        <a:extLst>
                          <a:ext uri="{FF2B5EF4-FFF2-40B4-BE49-F238E27FC236}">
                            <a16:creationId xmlns:a16="http://schemas.microsoft.com/office/drawing/2014/main" id="{91FFAEA5-8707-4F50-8B03-2F420DD037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9613" y="4530725"/>
                        <a:ext cx="2027237" cy="985838"/>
                      </a:xfrm>
                      <a:prstGeom prst="rect">
                        <a:avLst/>
                      </a:prstGeom>
                      <a:solidFill>
                        <a:srgbClr val="FFC000"/>
                      </a:solidFill>
                      <a:ln>
                        <a:noFill/>
                      </a:ln>
                      <a:effectLst/>
                    </p:spPr>
                  </p:pic>
                </p:oleObj>
              </mc:Fallback>
            </mc:AlternateContent>
          </a:graphicData>
        </a:graphic>
      </p:graphicFrame>
      <p:graphicFrame>
        <p:nvGraphicFramePr>
          <p:cNvPr id="13" name="Object 14">
            <a:extLst>
              <a:ext uri="{FF2B5EF4-FFF2-40B4-BE49-F238E27FC236}">
                <a16:creationId xmlns:a16="http://schemas.microsoft.com/office/drawing/2014/main" id="{267EE902-2E03-4DF8-937C-08C4A85C7505}"/>
              </a:ext>
            </a:extLst>
          </p:cNvPr>
          <p:cNvGraphicFramePr>
            <a:graphicFrameLocks noChangeAspect="1"/>
          </p:cNvGraphicFramePr>
          <p:nvPr/>
        </p:nvGraphicFramePr>
        <p:xfrm>
          <a:off x="1304925" y="5735638"/>
          <a:ext cx="2044700" cy="995362"/>
        </p:xfrm>
        <a:graphic>
          <a:graphicData uri="http://schemas.openxmlformats.org/presentationml/2006/ole">
            <mc:AlternateContent xmlns:mc="http://schemas.openxmlformats.org/markup-compatibility/2006">
              <mc:Choice xmlns:v="urn:schemas-microsoft-com:vml" Requires="v">
                <p:oleObj name="Equation" r:id="rId11" imgW="914400" imgH="444240" progId="Equation.DSMT4">
                  <p:embed/>
                </p:oleObj>
              </mc:Choice>
              <mc:Fallback>
                <p:oleObj name="Equation" r:id="rId11" imgW="914400" imgH="444240" progId="Equation.DSMT4">
                  <p:embed/>
                  <p:pic>
                    <p:nvPicPr>
                      <p:cNvPr id="13" name="Object 14">
                        <a:extLst>
                          <a:ext uri="{FF2B5EF4-FFF2-40B4-BE49-F238E27FC236}">
                            <a16:creationId xmlns:a16="http://schemas.microsoft.com/office/drawing/2014/main" id="{267EE902-2E03-4DF8-937C-08C4A85C75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4925" y="5735638"/>
                        <a:ext cx="2044700" cy="995362"/>
                      </a:xfrm>
                      <a:prstGeom prst="rect">
                        <a:avLst/>
                      </a:prstGeom>
                      <a:solidFill>
                        <a:srgbClr val="FFC000"/>
                      </a:solidFill>
                      <a:ln>
                        <a:noFill/>
                      </a:ln>
                      <a:effectLst/>
                    </p:spPr>
                  </p:pic>
                </p:oleObj>
              </mc:Fallback>
            </mc:AlternateContent>
          </a:graphicData>
        </a:graphic>
      </p:graphicFrame>
      <p:sp>
        <p:nvSpPr>
          <p:cNvPr id="14" name="Text Box 15">
            <a:extLst>
              <a:ext uri="{FF2B5EF4-FFF2-40B4-BE49-F238E27FC236}">
                <a16:creationId xmlns:a16="http://schemas.microsoft.com/office/drawing/2014/main" id="{D08947F1-514A-4AF9-849E-C32AE1A915BC}"/>
              </a:ext>
            </a:extLst>
          </p:cNvPr>
          <p:cNvSpPr txBox="1">
            <a:spLocks noChangeArrowheads="1"/>
          </p:cNvSpPr>
          <p:nvPr/>
        </p:nvSpPr>
        <p:spPr bwMode="auto">
          <a:xfrm>
            <a:off x="4191000" y="5922963"/>
            <a:ext cx="11239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所以</a:t>
            </a:r>
          </a:p>
        </p:txBody>
      </p:sp>
      <p:graphicFrame>
        <p:nvGraphicFramePr>
          <p:cNvPr id="15" name="Object 17">
            <a:extLst>
              <a:ext uri="{FF2B5EF4-FFF2-40B4-BE49-F238E27FC236}">
                <a16:creationId xmlns:a16="http://schemas.microsoft.com/office/drawing/2014/main" id="{953942CA-807E-48E4-8AEB-5AAFAFAC438D}"/>
              </a:ext>
            </a:extLst>
          </p:cNvPr>
          <p:cNvGraphicFramePr>
            <a:graphicFrameLocks noChangeAspect="1"/>
          </p:cNvGraphicFramePr>
          <p:nvPr/>
        </p:nvGraphicFramePr>
        <p:xfrm>
          <a:off x="5302250" y="5749925"/>
          <a:ext cx="1666875" cy="695325"/>
        </p:xfrm>
        <a:graphic>
          <a:graphicData uri="http://schemas.openxmlformats.org/presentationml/2006/ole">
            <mc:AlternateContent xmlns:mc="http://schemas.openxmlformats.org/markup-compatibility/2006">
              <mc:Choice xmlns:v="urn:schemas-microsoft-com:vml" Requires="v">
                <p:oleObj name="Equation" r:id="rId13" imgW="609480" imgH="253800" progId="Equation.DSMT4">
                  <p:embed/>
                </p:oleObj>
              </mc:Choice>
              <mc:Fallback>
                <p:oleObj name="Equation" r:id="rId13" imgW="609480" imgH="253800" progId="Equation.DSMT4">
                  <p:embed/>
                  <p:pic>
                    <p:nvPicPr>
                      <p:cNvPr id="15" name="Object 17">
                        <a:extLst>
                          <a:ext uri="{FF2B5EF4-FFF2-40B4-BE49-F238E27FC236}">
                            <a16:creationId xmlns:a16="http://schemas.microsoft.com/office/drawing/2014/main" id="{953942CA-807E-48E4-8AEB-5AAFAFAC43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0" y="5749925"/>
                        <a:ext cx="166687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8">
            <a:extLst>
              <a:ext uri="{FF2B5EF4-FFF2-40B4-BE49-F238E27FC236}">
                <a16:creationId xmlns:a16="http://schemas.microsoft.com/office/drawing/2014/main" id="{6DF47542-6F73-4E6D-B0D8-874F2D8011CF}"/>
              </a:ext>
            </a:extLst>
          </p:cNvPr>
          <p:cNvSpPr txBox="1">
            <a:spLocks noChangeArrowheads="1"/>
          </p:cNvSpPr>
          <p:nvPr/>
        </p:nvSpPr>
        <p:spPr bwMode="auto">
          <a:xfrm>
            <a:off x="6892925" y="582612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 name="文本框 16">
            <a:extLst>
              <a:ext uri="{FF2B5EF4-FFF2-40B4-BE49-F238E27FC236}">
                <a16:creationId xmlns:a16="http://schemas.microsoft.com/office/drawing/2014/main" id="{C84326C5-0CC8-4523-A91A-C25F4B0415B6}"/>
              </a:ext>
            </a:extLst>
          </p:cNvPr>
          <p:cNvSpPr txBox="1"/>
          <p:nvPr/>
        </p:nvSpPr>
        <p:spPr>
          <a:xfrm>
            <a:off x="967568" y="1981725"/>
            <a:ext cx="1981200" cy="400110"/>
          </a:xfrm>
          <a:prstGeom prst="rect">
            <a:avLst/>
          </a:prstGeom>
          <a:noFill/>
        </p:spPr>
        <p:txBody>
          <a:bodyPr wrap="square" rtlCol="0">
            <a:spAutoFit/>
          </a:bodyPr>
          <a:lstStyle/>
          <a:p>
            <a:r>
              <a:rPr lang="zh-CN" altLang="en-US" sz="2000" b="1" dirty="0">
                <a:solidFill>
                  <a:srgbClr val="C506CA"/>
                </a:solidFill>
                <a:latin typeface="黑体" panose="02010609060101010101" pitchFamily="49" charset="-122"/>
                <a:ea typeface="黑体" panose="02010609060101010101" pitchFamily="49" charset="-122"/>
              </a:rPr>
              <a:t>可逆绝热过程</a:t>
            </a:r>
          </a:p>
        </p:txBody>
      </p:sp>
      <p:sp>
        <p:nvSpPr>
          <p:cNvPr id="18" name="文本框 17">
            <a:extLst>
              <a:ext uri="{FF2B5EF4-FFF2-40B4-BE49-F238E27FC236}">
                <a16:creationId xmlns:a16="http://schemas.microsoft.com/office/drawing/2014/main" id="{C4FAB33F-8796-4AB8-A6E1-47B1ED1F3975}"/>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graphicFrame>
        <p:nvGraphicFramePr>
          <p:cNvPr id="19" name="对象 18">
            <a:extLst>
              <a:ext uri="{FF2B5EF4-FFF2-40B4-BE49-F238E27FC236}">
                <a16:creationId xmlns:a16="http://schemas.microsoft.com/office/drawing/2014/main" id="{F56F7F67-B93D-4FA4-A204-42D01FFDF9E4}"/>
              </a:ext>
            </a:extLst>
          </p:cNvPr>
          <p:cNvGraphicFramePr>
            <a:graphicFrameLocks noChangeAspect="1"/>
          </p:cNvGraphicFramePr>
          <p:nvPr/>
        </p:nvGraphicFramePr>
        <p:xfrm>
          <a:off x="4906155" y="4530725"/>
          <a:ext cx="1735152" cy="281376"/>
        </p:xfrm>
        <a:graphic>
          <a:graphicData uri="http://schemas.openxmlformats.org/presentationml/2006/ole">
            <mc:AlternateContent xmlns:mc="http://schemas.openxmlformats.org/markup-compatibility/2006">
              <mc:Choice xmlns:v="urn:schemas-microsoft-com:vml" Requires="v">
                <p:oleObj name="Equation" r:id="rId15" imgW="1409400" imgH="228600" progId="Equation.DSMT4">
                  <p:embed/>
                </p:oleObj>
              </mc:Choice>
              <mc:Fallback>
                <p:oleObj name="Equation" r:id="rId15" imgW="1409400" imgH="228600" progId="Equation.DSMT4">
                  <p:embed/>
                  <p:pic>
                    <p:nvPicPr>
                      <p:cNvPr id="19" name="对象 18">
                        <a:extLst>
                          <a:ext uri="{FF2B5EF4-FFF2-40B4-BE49-F238E27FC236}">
                            <a16:creationId xmlns:a16="http://schemas.microsoft.com/office/drawing/2014/main" id="{F56F7F67-B93D-4FA4-A204-42D01FFDF9E4}"/>
                          </a:ext>
                        </a:extLst>
                      </p:cNvPr>
                      <p:cNvPicPr/>
                      <p:nvPr/>
                    </p:nvPicPr>
                    <p:blipFill>
                      <a:blip r:embed="rId16"/>
                      <a:stretch>
                        <a:fillRect/>
                      </a:stretch>
                    </p:blipFill>
                    <p:spPr>
                      <a:xfrm>
                        <a:off x="4906155" y="4530725"/>
                        <a:ext cx="1735152" cy="281376"/>
                      </a:xfrm>
                      <a:prstGeom prst="rect">
                        <a:avLst/>
                      </a:prstGeom>
                      <a:solidFill>
                        <a:srgbClr val="F496C1"/>
                      </a:solidFill>
                    </p:spPr>
                  </p:pic>
                </p:oleObj>
              </mc:Fallback>
            </mc:AlternateContent>
          </a:graphicData>
        </a:graphic>
      </p:graphicFrame>
      <p:sp>
        <p:nvSpPr>
          <p:cNvPr id="20" name="文本框 19">
            <a:extLst>
              <a:ext uri="{FF2B5EF4-FFF2-40B4-BE49-F238E27FC236}">
                <a16:creationId xmlns:a16="http://schemas.microsoft.com/office/drawing/2014/main" id="{8C168E46-B70F-4A88-BED5-A1C6B4AA280E}"/>
              </a:ext>
            </a:extLst>
          </p:cNvPr>
          <p:cNvSpPr txBox="1"/>
          <p:nvPr/>
        </p:nvSpPr>
        <p:spPr>
          <a:xfrm>
            <a:off x="6212295" y="6423439"/>
            <a:ext cx="1981200" cy="400110"/>
          </a:xfrm>
          <a:prstGeom prst="rect">
            <a:avLst/>
          </a:prstGeom>
          <a:noFill/>
        </p:spPr>
        <p:txBody>
          <a:bodyPr wrap="square" rtlCol="0">
            <a:spAutoFit/>
          </a:bodyPr>
          <a:lstStyle/>
          <a:p>
            <a:r>
              <a:rPr lang="zh-CN" altLang="en-US" sz="2000" b="1" dirty="0">
                <a:solidFill>
                  <a:srgbClr val="C506CA"/>
                </a:solidFill>
                <a:latin typeface="黑体" panose="02010609060101010101" pitchFamily="49" charset="-122"/>
                <a:ea typeface="黑体" panose="02010609060101010101" pitchFamily="49" charset="-122"/>
              </a:rPr>
              <a:t>理想气体为 </a:t>
            </a:r>
            <a:r>
              <a:rPr lang="en-US" altLang="zh-CN" sz="2000" b="1" dirty="0">
                <a:solidFill>
                  <a:srgbClr val="C506CA"/>
                </a:solidFill>
                <a:latin typeface="黑体" panose="02010609060101010101" pitchFamily="49" charset="-122"/>
                <a:ea typeface="黑体" panose="02010609060101010101" pitchFamily="49" charset="-122"/>
              </a:rPr>
              <a:t>=</a:t>
            </a:r>
            <a:endParaRPr lang="zh-CN" altLang="en-US" sz="2000" b="1" dirty="0">
              <a:solidFill>
                <a:srgbClr val="C506C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4321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ox(ou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ou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iterate type="lt">
                                    <p:tmPct val="100000"/>
                                  </p:iterate>
                                  <p:childTnLst>
                                    <p:set>
                                      <p:cBhvr>
                                        <p:cTn id="30" dur="1" fill="hold">
                                          <p:stCondLst>
                                            <p:cond delay="0"/>
                                          </p:stCondLst>
                                        </p:cTn>
                                        <p:tgtEl>
                                          <p:spTgt spid="6">
                                            <p:txEl>
                                              <p:pRg st="0" end="0"/>
                                            </p:txEl>
                                          </p:spTgt>
                                        </p:tgtEl>
                                        <p:attrNameLst>
                                          <p:attrName>style.visibility</p:attrName>
                                        </p:attrNameLst>
                                      </p:cBhvr>
                                      <p:to>
                                        <p:strVal val="visible"/>
                                      </p:to>
                                    </p:set>
                                    <p:animEffect transition="in" filter="wipe(up)">
                                      <p:cBhvr>
                                        <p:cTn id="31" dur="75"/>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iterate type="lt">
                                    <p:tmPct val="100000"/>
                                  </p:iterate>
                                  <p:childTnLst>
                                    <p:set>
                                      <p:cBhvr>
                                        <p:cTn id="35" dur="1" fill="hold">
                                          <p:stCondLst>
                                            <p:cond delay="0"/>
                                          </p:stCondLst>
                                        </p:cTn>
                                        <p:tgtEl>
                                          <p:spTgt spid="7">
                                            <p:txEl>
                                              <p:pRg st="0" end="0"/>
                                            </p:txEl>
                                          </p:spTgt>
                                        </p:tgtEl>
                                        <p:attrNameLst>
                                          <p:attrName>style.visibility</p:attrName>
                                        </p:attrNameLst>
                                      </p:cBhvr>
                                      <p:to>
                                        <p:strVal val="visible"/>
                                      </p:to>
                                    </p:set>
                                    <p:animEffect transition="in" filter="wipe(up)">
                                      <p:cBhvr>
                                        <p:cTn id="36" dur="75"/>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iterate type="lt">
                                    <p:tmPct val="100000"/>
                                  </p:iterate>
                                  <p:childTnLst>
                                    <p:set>
                                      <p:cBhvr>
                                        <p:cTn id="40" dur="1" fill="hold">
                                          <p:stCondLst>
                                            <p:cond delay="0"/>
                                          </p:stCondLst>
                                        </p:cTn>
                                        <p:tgtEl>
                                          <p:spTgt spid="7">
                                            <p:txEl>
                                              <p:pRg st="1" end="1"/>
                                            </p:txEl>
                                          </p:spTgt>
                                        </p:tgtEl>
                                        <p:attrNameLst>
                                          <p:attrName>style.visibility</p:attrName>
                                        </p:attrNameLst>
                                      </p:cBhvr>
                                      <p:to>
                                        <p:strVal val="visible"/>
                                      </p:to>
                                    </p:set>
                                    <p:animEffect transition="in" filter="wipe(up)">
                                      <p:cBhvr>
                                        <p:cTn id="41" dur="75"/>
                                        <p:tgtEl>
                                          <p:spTgt spid="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iterate type="lt">
                                    <p:tmPct val="100000"/>
                                  </p:iterate>
                                  <p:childTnLst>
                                    <p:set>
                                      <p:cBhvr>
                                        <p:cTn id="45" dur="1" fill="hold">
                                          <p:stCondLst>
                                            <p:cond delay="0"/>
                                          </p:stCondLst>
                                        </p:cTn>
                                        <p:tgtEl>
                                          <p:spTgt spid="8">
                                            <p:txEl>
                                              <p:pRg st="0" end="0"/>
                                            </p:txEl>
                                          </p:spTgt>
                                        </p:tgtEl>
                                        <p:attrNameLst>
                                          <p:attrName>style.visibility</p:attrName>
                                        </p:attrNameLst>
                                      </p:cBhvr>
                                      <p:to>
                                        <p:strVal val="visible"/>
                                      </p:to>
                                    </p:set>
                                    <p:animEffect transition="in" filter="wipe(up)">
                                      <p:cBhvr>
                                        <p:cTn id="46" dur="75"/>
                                        <p:tgtEl>
                                          <p:spTgt spid="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ox(ou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32" fill="hold" grpId="0"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ox(out)">
                                      <p:cBhvr>
                                        <p:cTn id="56" dur="500"/>
                                        <p:tgtEl>
                                          <p:spTgt spid="11">
                                            <p:txEl>
                                              <p:pRg st="0" end="0"/>
                                            </p:txEl>
                                          </p:spTgt>
                                        </p:tgtEl>
                                      </p:cBhvr>
                                    </p:animEffect>
                                  </p:childTnLst>
                                </p:cTn>
                              </p:par>
                            </p:childTnLst>
                          </p:cTn>
                        </p:par>
                        <p:par>
                          <p:cTn id="57" fill="hold">
                            <p:stCondLst>
                              <p:cond delay="500"/>
                            </p:stCondLst>
                            <p:childTnLst>
                              <p:par>
                                <p:cTn id="58" presetID="14" presetClass="entr" presetSubtype="1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32"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ox(ou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32"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ox(out)">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ntr" presetSubtype="32" fill="hold" grpId="0" nodeType="clickEffect">
                                  <p:stCondLst>
                                    <p:cond delay="0"/>
                                  </p:stCondLst>
                                  <p:childTnLst>
                                    <p:set>
                                      <p:cBhvr>
                                        <p:cTn id="74" dur="1" fill="hold">
                                          <p:stCondLst>
                                            <p:cond delay="0"/>
                                          </p:stCondLst>
                                        </p:cTn>
                                        <p:tgtEl>
                                          <p:spTgt spid="14">
                                            <p:txEl>
                                              <p:pRg st="0" end="0"/>
                                            </p:txEl>
                                          </p:spTgt>
                                        </p:tgtEl>
                                        <p:attrNameLst>
                                          <p:attrName>style.visibility</p:attrName>
                                        </p:attrNameLst>
                                      </p:cBhvr>
                                      <p:to>
                                        <p:strVal val="visible"/>
                                      </p:to>
                                    </p:set>
                                    <p:animEffect transition="in" filter="box(out)">
                                      <p:cBhvr>
                                        <p:cTn id="75" dur="500"/>
                                        <p:tgtEl>
                                          <p:spTgt spid="14">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 presetClass="entr" presetSubtype="32" fill="hold"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ox(out)">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4" presetClass="entr" presetSubtype="32"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box(out)">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ntr" presetSubtype="32" fill="hold" grpId="0" nodeType="clickEffect">
                                  <p:stCondLst>
                                    <p:cond delay="0"/>
                                  </p:stCondLst>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box(out)">
                                      <p:cBhvr>
                                        <p:cTn id="90" dur="5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randombar(horizontal)">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6" grpId="0" build="p" autoUpdateAnimBg="0"/>
      <p:bldP spid="7" grpId="0" build="p" autoUpdateAnimBg="0"/>
      <p:bldP spid="8" grpId="0" build="p" autoUpdateAnimBg="0"/>
      <p:bldP spid="11" grpId="0" build="p" autoUpdateAnimBg="0"/>
      <p:bldP spid="14" grpId="0" build="p" autoUpdateAnimBg="0"/>
      <p:bldP spid="16" grpId="0" build="p" autoUpdateAnimBg="0"/>
      <p:bldP spid="17" grpId="0"/>
      <p:bldP spid="2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6F2EF9D-186D-47A6-80E0-5D9443298C66}"/>
              </a:ext>
            </a:extLst>
          </p:cNvPr>
          <p:cNvSpPr txBox="1">
            <a:spLocks noChangeArrowheads="1"/>
          </p:cNvSpPr>
          <p:nvPr/>
        </p:nvSpPr>
        <p:spPr bwMode="auto">
          <a:xfrm>
            <a:off x="76200" y="915660"/>
            <a:ext cx="8961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）声速是状态参数，因此称当地声速。                  </a:t>
            </a:r>
          </a:p>
        </p:txBody>
      </p:sp>
      <p:graphicFrame>
        <p:nvGraphicFramePr>
          <p:cNvPr id="3" name="Object 3">
            <a:extLst>
              <a:ext uri="{FF2B5EF4-FFF2-40B4-BE49-F238E27FC236}">
                <a16:creationId xmlns:a16="http://schemas.microsoft.com/office/drawing/2014/main" id="{1D268B7C-B878-4833-9506-6CCE384691DC}"/>
              </a:ext>
            </a:extLst>
          </p:cNvPr>
          <p:cNvGraphicFramePr>
            <a:graphicFrameLocks noChangeAspect="1"/>
          </p:cNvGraphicFramePr>
          <p:nvPr/>
        </p:nvGraphicFramePr>
        <p:xfrm>
          <a:off x="2108200" y="1479550"/>
          <a:ext cx="6570663" cy="549275"/>
        </p:xfrm>
        <a:graphic>
          <a:graphicData uri="http://schemas.openxmlformats.org/presentationml/2006/ole">
            <mc:AlternateContent xmlns:mc="http://schemas.openxmlformats.org/markup-compatibility/2006">
              <mc:Choice xmlns:v="urn:schemas-microsoft-com:vml" Requires="v">
                <p:oleObj name="Equation" r:id="rId2" imgW="2882880" imgH="241200" progId="Equation.DSMT4">
                  <p:embed/>
                </p:oleObj>
              </mc:Choice>
              <mc:Fallback>
                <p:oleObj name="Equation" r:id="rId2" imgW="2882880" imgH="241200" progId="Equation.DSMT4">
                  <p:embed/>
                  <p:pic>
                    <p:nvPicPr>
                      <p:cNvPr id="3" name="Object 3">
                        <a:extLst>
                          <a:ext uri="{FF2B5EF4-FFF2-40B4-BE49-F238E27FC236}">
                            <a16:creationId xmlns:a16="http://schemas.microsoft.com/office/drawing/2014/main" id="{1D268B7C-B878-4833-9506-6CCE3846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1479550"/>
                        <a:ext cx="6570663" cy="549275"/>
                      </a:xfrm>
                      <a:prstGeom prst="rect">
                        <a:avLst/>
                      </a:prstGeom>
                      <a:solidFill>
                        <a:srgbClr val="FFC000"/>
                      </a:solidFill>
                      <a:ln>
                        <a:noFill/>
                      </a:ln>
                      <a:effectLst/>
                    </p:spPr>
                  </p:pic>
                </p:oleObj>
              </mc:Fallback>
            </mc:AlternateContent>
          </a:graphicData>
        </a:graphic>
      </p:graphicFrame>
      <p:sp>
        <p:nvSpPr>
          <p:cNvPr id="4" name="Text Box 4">
            <a:extLst>
              <a:ext uri="{FF2B5EF4-FFF2-40B4-BE49-F238E27FC236}">
                <a16:creationId xmlns:a16="http://schemas.microsoft.com/office/drawing/2014/main" id="{CFA0B1CC-8306-4EE5-9B77-3F99C20BBB85}"/>
              </a:ext>
            </a:extLst>
          </p:cNvPr>
          <p:cNvSpPr txBox="1">
            <a:spLocks noChangeArrowheads="1"/>
          </p:cNvSpPr>
          <p:nvPr/>
        </p:nvSpPr>
        <p:spPr bwMode="auto">
          <a:xfrm>
            <a:off x="609600" y="1516994"/>
            <a:ext cx="1781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如空气，</a:t>
            </a:r>
          </a:p>
        </p:txBody>
      </p:sp>
      <p:sp>
        <p:nvSpPr>
          <p:cNvPr id="5" name="Text Box 5">
            <a:extLst>
              <a:ext uri="{FF2B5EF4-FFF2-40B4-BE49-F238E27FC236}">
                <a16:creationId xmlns:a16="http://schemas.microsoft.com/office/drawing/2014/main" id="{983F3A19-CBD3-4033-BAFE-75B0AB074352}"/>
              </a:ext>
            </a:extLst>
          </p:cNvPr>
          <p:cNvSpPr txBox="1">
            <a:spLocks noChangeArrowheads="1"/>
          </p:cNvSpPr>
          <p:nvPr/>
        </p:nvSpPr>
        <p:spPr bwMode="auto">
          <a:xfrm>
            <a:off x="533400" y="3658860"/>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）水蒸气当地声速</a:t>
            </a:r>
          </a:p>
        </p:txBody>
      </p:sp>
      <p:graphicFrame>
        <p:nvGraphicFramePr>
          <p:cNvPr id="6" name="Object 6">
            <a:extLst>
              <a:ext uri="{FF2B5EF4-FFF2-40B4-BE49-F238E27FC236}">
                <a16:creationId xmlns:a16="http://schemas.microsoft.com/office/drawing/2014/main" id="{D99059D9-4CD9-4E13-8692-627B9744DE2B}"/>
              </a:ext>
            </a:extLst>
          </p:cNvPr>
          <p:cNvGraphicFramePr>
            <a:graphicFrameLocks noChangeAspect="1"/>
          </p:cNvGraphicFramePr>
          <p:nvPr/>
        </p:nvGraphicFramePr>
        <p:xfrm>
          <a:off x="4114800" y="3600450"/>
          <a:ext cx="1322388" cy="528637"/>
        </p:xfrm>
        <a:graphic>
          <a:graphicData uri="http://schemas.openxmlformats.org/presentationml/2006/ole">
            <mc:AlternateContent xmlns:mc="http://schemas.openxmlformats.org/markup-compatibility/2006">
              <mc:Choice xmlns:v="urn:schemas-microsoft-com:vml" Requires="v">
                <p:oleObj name="Equation" r:id="rId4" imgW="634680" imgH="253800" progId="Equation.DSMT4">
                  <p:embed/>
                </p:oleObj>
              </mc:Choice>
              <mc:Fallback>
                <p:oleObj name="Equation" r:id="rId4" imgW="634680" imgH="253800" progId="Equation.DSMT4">
                  <p:embed/>
                  <p:pic>
                    <p:nvPicPr>
                      <p:cNvPr id="6" name="Object 6">
                        <a:extLst>
                          <a:ext uri="{FF2B5EF4-FFF2-40B4-BE49-F238E27FC236}">
                            <a16:creationId xmlns:a16="http://schemas.microsoft.com/office/drawing/2014/main" id="{D99059D9-4CD9-4E13-8692-627B9744D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600450"/>
                        <a:ext cx="1322388" cy="528637"/>
                      </a:xfrm>
                      <a:prstGeom prst="rect">
                        <a:avLst/>
                      </a:prstGeom>
                      <a:solidFill>
                        <a:srgbClr val="F496C1"/>
                      </a:solidFill>
                      <a:ln>
                        <a:noFill/>
                      </a:ln>
                      <a:effectLst/>
                    </p:spPr>
                  </p:pic>
                </p:oleObj>
              </mc:Fallback>
            </mc:AlternateContent>
          </a:graphicData>
        </a:graphic>
      </p:graphicFrame>
      <p:sp>
        <p:nvSpPr>
          <p:cNvPr id="7" name="Text Box 7">
            <a:extLst>
              <a:ext uri="{FF2B5EF4-FFF2-40B4-BE49-F238E27FC236}">
                <a16:creationId xmlns:a16="http://schemas.microsoft.com/office/drawing/2014/main" id="{B5DF6BDC-BAF6-4A1E-9534-D52341AAEEC6}"/>
              </a:ext>
            </a:extLst>
          </p:cNvPr>
          <p:cNvSpPr txBox="1">
            <a:spLocks noChangeArrowheads="1"/>
          </p:cNvSpPr>
          <p:nvPr/>
        </p:nvSpPr>
        <p:spPr bwMode="auto">
          <a:xfrm>
            <a:off x="533400" y="5334000"/>
            <a:ext cx="1008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8" name="Object 8">
            <a:extLst>
              <a:ext uri="{FF2B5EF4-FFF2-40B4-BE49-F238E27FC236}">
                <a16:creationId xmlns:a16="http://schemas.microsoft.com/office/drawing/2014/main" id="{6A49F5D3-338E-4651-BCB4-D9B0835AD94F}"/>
              </a:ext>
            </a:extLst>
          </p:cNvPr>
          <p:cNvGraphicFramePr>
            <a:graphicFrameLocks noChangeAspect="1"/>
          </p:cNvGraphicFramePr>
          <p:nvPr/>
        </p:nvGraphicFramePr>
        <p:xfrm>
          <a:off x="1295400" y="5183187"/>
          <a:ext cx="1284287" cy="903288"/>
        </p:xfrm>
        <a:graphic>
          <a:graphicData uri="http://schemas.openxmlformats.org/presentationml/2006/ole">
            <mc:AlternateContent xmlns:mc="http://schemas.openxmlformats.org/markup-compatibility/2006">
              <mc:Choice xmlns:v="urn:schemas-microsoft-com:vml" Requires="v">
                <p:oleObj name="Equation" r:id="rId6" imgW="558720" imgH="393480" progId="Equation.DSMT4">
                  <p:embed/>
                </p:oleObj>
              </mc:Choice>
              <mc:Fallback>
                <p:oleObj name="Equation" r:id="rId6" imgW="558720" imgH="393480" progId="Equation.DSMT4">
                  <p:embed/>
                  <p:pic>
                    <p:nvPicPr>
                      <p:cNvPr id="8" name="Object 8">
                        <a:extLst>
                          <a:ext uri="{FF2B5EF4-FFF2-40B4-BE49-F238E27FC236}">
                            <a16:creationId xmlns:a16="http://schemas.microsoft.com/office/drawing/2014/main" id="{6A49F5D3-338E-4651-BCB4-D9B0835AD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5183187"/>
                        <a:ext cx="1284287"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9">
            <a:extLst>
              <a:ext uri="{FF2B5EF4-FFF2-40B4-BE49-F238E27FC236}">
                <a16:creationId xmlns:a16="http://schemas.microsoft.com/office/drawing/2014/main" id="{E6C12B77-DA7D-4685-98FA-4ECC0CB2ECB8}"/>
              </a:ext>
            </a:extLst>
          </p:cNvPr>
          <p:cNvSpPr>
            <a:spLocks noChangeShapeType="1"/>
          </p:cNvSpPr>
          <p:nvPr/>
        </p:nvSpPr>
        <p:spPr bwMode="auto">
          <a:xfrm>
            <a:off x="2895600" y="5675312"/>
            <a:ext cx="533400" cy="0"/>
          </a:xfrm>
          <a:prstGeom prst="line">
            <a:avLst/>
          </a:prstGeom>
          <a:noFill/>
          <a:ln w="2222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10">
            <a:extLst>
              <a:ext uri="{FF2B5EF4-FFF2-40B4-BE49-F238E27FC236}">
                <a16:creationId xmlns:a16="http://schemas.microsoft.com/office/drawing/2014/main" id="{E65E9D1C-E8B2-47E5-8869-DD1965370F93}"/>
              </a:ext>
            </a:extLst>
          </p:cNvPr>
          <p:cNvSpPr txBox="1">
            <a:spLocks noChangeArrowheads="1"/>
          </p:cNvSpPr>
          <p:nvPr/>
        </p:nvSpPr>
        <p:spPr bwMode="auto">
          <a:xfrm>
            <a:off x="2743200" y="5414962"/>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马赫数</a:t>
            </a:r>
          </a:p>
        </p:txBody>
      </p:sp>
      <p:sp>
        <p:nvSpPr>
          <p:cNvPr id="11" name="AutoShape 11">
            <a:extLst>
              <a:ext uri="{FF2B5EF4-FFF2-40B4-BE49-F238E27FC236}">
                <a16:creationId xmlns:a16="http://schemas.microsoft.com/office/drawing/2014/main" id="{FE81BC5F-56BC-466A-AB3D-E7A88836206B}"/>
              </a:ext>
            </a:extLst>
          </p:cNvPr>
          <p:cNvSpPr>
            <a:spLocks/>
          </p:cNvSpPr>
          <p:nvPr/>
        </p:nvSpPr>
        <p:spPr bwMode="auto">
          <a:xfrm>
            <a:off x="5181600" y="4953000"/>
            <a:ext cx="152400" cy="1447796"/>
          </a:xfrm>
          <a:prstGeom prst="leftBrace">
            <a:avLst>
              <a:gd name="adj1" fmla="val 1125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12">
            <a:extLst>
              <a:ext uri="{FF2B5EF4-FFF2-40B4-BE49-F238E27FC236}">
                <a16:creationId xmlns:a16="http://schemas.microsoft.com/office/drawing/2014/main" id="{8DA81B15-665D-47CD-9254-56D153DDCBEE}"/>
              </a:ext>
            </a:extLst>
          </p:cNvPr>
          <p:cNvGraphicFramePr>
            <a:graphicFrameLocks noChangeAspect="1"/>
          </p:cNvGraphicFramePr>
          <p:nvPr/>
        </p:nvGraphicFramePr>
        <p:xfrm>
          <a:off x="5562600" y="4726642"/>
          <a:ext cx="960438" cy="366713"/>
        </p:xfrm>
        <a:graphic>
          <a:graphicData uri="http://schemas.openxmlformats.org/presentationml/2006/ole">
            <mc:AlternateContent xmlns:mc="http://schemas.openxmlformats.org/markup-compatibility/2006">
              <mc:Choice xmlns:v="urn:schemas-microsoft-com:vml" Requires="v">
                <p:oleObj name="Equation" r:id="rId8" imgW="431640" imgH="164880" progId="Equation.DSMT4">
                  <p:embed/>
                </p:oleObj>
              </mc:Choice>
              <mc:Fallback>
                <p:oleObj name="Equation" r:id="rId8" imgW="431640" imgH="164880" progId="Equation.DSMT4">
                  <p:embed/>
                  <p:pic>
                    <p:nvPicPr>
                      <p:cNvPr id="12" name="Object 12">
                        <a:extLst>
                          <a:ext uri="{FF2B5EF4-FFF2-40B4-BE49-F238E27FC236}">
                            <a16:creationId xmlns:a16="http://schemas.microsoft.com/office/drawing/2014/main" id="{8DA81B15-665D-47CD-9254-56D153DDCB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4726642"/>
                        <a:ext cx="9604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a:extLst>
              <a:ext uri="{FF2B5EF4-FFF2-40B4-BE49-F238E27FC236}">
                <a16:creationId xmlns:a16="http://schemas.microsoft.com/office/drawing/2014/main" id="{D924C2A3-047F-4EA5-B27B-28706F4BCB35}"/>
              </a:ext>
            </a:extLst>
          </p:cNvPr>
          <p:cNvGraphicFramePr>
            <a:graphicFrameLocks noChangeAspect="1"/>
          </p:cNvGraphicFramePr>
          <p:nvPr/>
        </p:nvGraphicFramePr>
        <p:xfrm>
          <a:off x="2108200" y="2179637"/>
          <a:ext cx="3676650" cy="520700"/>
        </p:xfrm>
        <a:graphic>
          <a:graphicData uri="http://schemas.openxmlformats.org/presentationml/2006/ole">
            <mc:AlternateContent xmlns:mc="http://schemas.openxmlformats.org/markup-compatibility/2006">
              <mc:Choice xmlns:v="urn:schemas-microsoft-com:vml" Requires="v">
                <p:oleObj name="Equation" r:id="rId10" imgW="1612800" imgH="228600" progId="Equation.DSMT4">
                  <p:embed/>
                </p:oleObj>
              </mc:Choice>
              <mc:Fallback>
                <p:oleObj name="Equation" r:id="rId10" imgW="1612800" imgH="228600" progId="Equation.DSMT4">
                  <p:embed/>
                  <p:pic>
                    <p:nvPicPr>
                      <p:cNvPr id="13" name="Object 13">
                        <a:extLst>
                          <a:ext uri="{FF2B5EF4-FFF2-40B4-BE49-F238E27FC236}">
                            <a16:creationId xmlns:a16="http://schemas.microsoft.com/office/drawing/2014/main" id="{D924C2A3-047F-4EA5-B27B-28706F4BCB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8200" y="2179637"/>
                        <a:ext cx="3676650" cy="520700"/>
                      </a:xfrm>
                      <a:prstGeom prst="rect">
                        <a:avLst/>
                      </a:prstGeom>
                      <a:solidFill>
                        <a:srgbClr val="FFC000"/>
                      </a:solidFill>
                      <a:ln>
                        <a:noFill/>
                      </a:ln>
                      <a:effectLst/>
                    </p:spPr>
                  </p:pic>
                </p:oleObj>
              </mc:Fallback>
            </mc:AlternateContent>
          </a:graphicData>
        </a:graphic>
      </p:graphicFrame>
      <p:graphicFrame>
        <p:nvGraphicFramePr>
          <p:cNvPr id="14" name="Object 14">
            <a:extLst>
              <a:ext uri="{FF2B5EF4-FFF2-40B4-BE49-F238E27FC236}">
                <a16:creationId xmlns:a16="http://schemas.microsoft.com/office/drawing/2014/main" id="{FF1680D2-1DC0-4B89-A7AB-DF5D8A4733BC}"/>
              </a:ext>
            </a:extLst>
          </p:cNvPr>
          <p:cNvGraphicFramePr>
            <a:graphicFrameLocks noChangeAspect="1"/>
          </p:cNvGraphicFramePr>
          <p:nvPr/>
        </p:nvGraphicFramePr>
        <p:xfrm>
          <a:off x="2108200" y="2857500"/>
          <a:ext cx="3241675" cy="520700"/>
        </p:xfrm>
        <a:graphic>
          <a:graphicData uri="http://schemas.openxmlformats.org/presentationml/2006/ole">
            <mc:AlternateContent xmlns:mc="http://schemas.openxmlformats.org/markup-compatibility/2006">
              <mc:Choice xmlns:v="urn:schemas-microsoft-com:vml" Requires="v">
                <p:oleObj name="Equation" r:id="rId12" imgW="1422360" imgH="228600" progId="Equation.DSMT4">
                  <p:embed/>
                </p:oleObj>
              </mc:Choice>
              <mc:Fallback>
                <p:oleObj name="Equation" r:id="rId12" imgW="1422360" imgH="228600" progId="Equation.DSMT4">
                  <p:embed/>
                  <p:pic>
                    <p:nvPicPr>
                      <p:cNvPr id="14" name="Object 14">
                        <a:extLst>
                          <a:ext uri="{FF2B5EF4-FFF2-40B4-BE49-F238E27FC236}">
                            <a16:creationId xmlns:a16="http://schemas.microsoft.com/office/drawing/2014/main" id="{FF1680D2-1DC0-4B89-A7AB-DF5D8A4733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8200" y="2857500"/>
                        <a:ext cx="3241675" cy="520700"/>
                      </a:xfrm>
                      <a:prstGeom prst="rect">
                        <a:avLst/>
                      </a:prstGeom>
                      <a:solidFill>
                        <a:srgbClr val="FFC000"/>
                      </a:solidFill>
                      <a:ln>
                        <a:noFill/>
                      </a:ln>
                      <a:effectLst/>
                    </p:spPr>
                  </p:pic>
                </p:oleObj>
              </mc:Fallback>
            </mc:AlternateContent>
          </a:graphicData>
        </a:graphic>
      </p:graphicFrame>
      <p:graphicFrame>
        <p:nvGraphicFramePr>
          <p:cNvPr id="18" name="Object 0">
            <a:extLst>
              <a:ext uri="{FF2B5EF4-FFF2-40B4-BE49-F238E27FC236}">
                <a16:creationId xmlns:a16="http://schemas.microsoft.com/office/drawing/2014/main" id="{32BD39CF-6000-46C8-A1A7-77E2F1048488}"/>
              </a:ext>
            </a:extLst>
          </p:cNvPr>
          <p:cNvGraphicFramePr>
            <a:graphicFrameLocks noChangeAspect="1"/>
          </p:cNvGraphicFramePr>
          <p:nvPr/>
        </p:nvGraphicFramePr>
        <p:xfrm>
          <a:off x="5437188" y="3432175"/>
          <a:ext cx="2925762" cy="901700"/>
        </p:xfrm>
        <a:graphic>
          <a:graphicData uri="http://schemas.openxmlformats.org/presentationml/2006/ole">
            <mc:AlternateContent xmlns:mc="http://schemas.openxmlformats.org/markup-compatibility/2006">
              <mc:Choice xmlns:v="urn:schemas-microsoft-com:vml" Requires="v">
                <p:oleObj name="Equation" r:id="rId14" imgW="1485720" imgH="457200" progId="Equation.DSMT4">
                  <p:embed/>
                </p:oleObj>
              </mc:Choice>
              <mc:Fallback>
                <p:oleObj name="Equation" r:id="rId14" imgW="1485720" imgH="457200" progId="Equation.DSMT4">
                  <p:embed/>
                  <p:pic>
                    <p:nvPicPr>
                      <p:cNvPr id="18" name="Object 0">
                        <a:extLst>
                          <a:ext uri="{FF2B5EF4-FFF2-40B4-BE49-F238E27FC236}">
                            <a16:creationId xmlns:a16="http://schemas.microsoft.com/office/drawing/2014/main" id="{32BD39CF-6000-46C8-A1A7-77E2F10484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7188" y="3432175"/>
                        <a:ext cx="2925762" cy="901700"/>
                      </a:xfrm>
                      <a:prstGeom prst="rect">
                        <a:avLst/>
                      </a:prstGeom>
                      <a:solidFill>
                        <a:srgbClr val="F496C1"/>
                      </a:solidFill>
                      <a:ln>
                        <a:noFill/>
                      </a:ln>
                      <a:effectLst/>
                    </p:spPr>
                  </p:pic>
                </p:oleObj>
              </mc:Fallback>
            </mc:AlternateContent>
          </a:graphicData>
        </a:graphic>
      </p:graphicFrame>
      <p:sp>
        <p:nvSpPr>
          <p:cNvPr id="19" name="Text Box 1024">
            <a:extLst>
              <a:ext uri="{FF2B5EF4-FFF2-40B4-BE49-F238E27FC236}">
                <a16:creationId xmlns:a16="http://schemas.microsoft.com/office/drawing/2014/main" id="{5185147B-8AD0-466D-8BFF-27D224D5068D}"/>
              </a:ext>
            </a:extLst>
          </p:cNvPr>
          <p:cNvSpPr txBox="1">
            <a:spLocks noChangeArrowheads="1"/>
          </p:cNvSpPr>
          <p:nvPr/>
        </p:nvSpPr>
        <p:spPr bwMode="auto">
          <a:xfrm>
            <a:off x="6715125" y="4582180"/>
            <a:ext cx="15128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亚声速</a:t>
            </a:r>
          </a:p>
        </p:txBody>
      </p:sp>
      <p:graphicFrame>
        <p:nvGraphicFramePr>
          <p:cNvPr id="20" name="Object 1025">
            <a:extLst>
              <a:ext uri="{FF2B5EF4-FFF2-40B4-BE49-F238E27FC236}">
                <a16:creationId xmlns:a16="http://schemas.microsoft.com/office/drawing/2014/main" id="{4E75574B-1E8D-4FED-9CB9-6D54A7FE799F}"/>
              </a:ext>
            </a:extLst>
          </p:cNvPr>
          <p:cNvGraphicFramePr>
            <a:graphicFrameLocks noChangeAspect="1"/>
          </p:cNvGraphicFramePr>
          <p:nvPr/>
        </p:nvGraphicFramePr>
        <p:xfrm>
          <a:off x="5562600" y="5370512"/>
          <a:ext cx="1081088" cy="401638"/>
        </p:xfrm>
        <a:graphic>
          <a:graphicData uri="http://schemas.openxmlformats.org/presentationml/2006/ole">
            <mc:AlternateContent xmlns:mc="http://schemas.openxmlformats.org/markup-compatibility/2006">
              <mc:Choice xmlns:v="urn:schemas-microsoft-com:vml" Requires="v">
                <p:oleObj name="Equation" r:id="rId16" imgW="444240" imgH="164880" progId="Equation.DSMT4">
                  <p:embed/>
                </p:oleObj>
              </mc:Choice>
              <mc:Fallback>
                <p:oleObj name="Equation" r:id="rId16" imgW="444240" imgH="164880" progId="Equation.DSMT4">
                  <p:embed/>
                  <p:pic>
                    <p:nvPicPr>
                      <p:cNvPr id="20" name="Object 1025">
                        <a:extLst>
                          <a:ext uri="{FF2B5EF4-FFF2-40B4-BE49-F238E27FC236}">
                            <a16:creationId xmlns:a16="http://schemas.microsoft.com/office/drawing/2014/main" id="{4E75574B-1E8D-4FED-9CB9-6D54A7FE79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62600" y="5370512"/>
                        <a:ext cx="1081088"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026">
            <a:extLst>
              <a:ext uri="{FF2B5EF4-FFF2-40B4-BE49-F238E27FC236}">
                <a16:creationId xmlns:a16="http://schemas.microsoft.com/office/drawing/2014/main" id="{B57EE337-C582-480B-B509-FFE30E9392D1}"/>
              </a:ext>
            </a:extLst>
          </p:cNvPr>
          <p:cNvSpPr txBox="1">
            <a:spLocks noChangeArrowheads="1"/>
          </p:cNvSpPr>
          <p:nvPr/>
        </p:nvSpPr>
        <p:spPr bwMode="auto">
          <a:xfrm>
            <a:off x="6838950" y="5299075"/>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声速</a:t>
            </a:r>
          </a:p>
        </p:txBody>
      </p:sp>
      <p:graphicFrame>
        <p:nvGraphicFramePr>
          <p:cNvPr id="22" name="Object 1027">
            <a:extLst>
              <a:ext uri="{FF2B5EF4-FFF2-40B4-BE49-F238E27FC236}">
                <a16:creationId xmlns:a16="http://schemas.microsoft.com/office/drawing/2014/main" id="{6160B532-57FB-41EA-A3AB-C9BBE21633E4}"/>
              </a:ext>
            </a:extLst>
          </p:cNvPr>
          <p:cNvGraphicFramePr>
            <a:graphicFrameLocks noChangeAspect="1"/>
          </p:cNvGraphicFramePr>
          <p:nvPr/>
        </p:nvGraphicFramePr>
        <p:xfrm>
          <a:off x="5491163" y="6169025"/>
          <a:ext cx="1081087" cy="401638"/>
        </p:xfrm>
        <a:graphic>
          <a:graphicData uri="http://schemas.openxmlformats.org/presentationml/2006/ole">
            <mc:AlternateContent xmlns:mc="http://schemas.openxmlformats.org/markup-compatibility/2006">
              <mc:Choice xmlns:v="urn:schemas-microsoft-com:vml" Requires="v">
                <p:oleObj name="Equation" r:id="rId18" imgW="444240" imgH="164880" progId="Equation.DSMT4">
                  <p:embed/>
                </p:oleObj>
              </mc:Choice>
              <mc:Fallback>
                <p:oleObj name="Equation" r:id="rId18" imgW="444240" imgH="164880" progId="Equation.DSMT4">
                  <p:embed/>
                  <p:pic>
                    <p:nvPicPr>
                      <p:cNvPr id="22" name="Object 1027">
                        <a:extLst>
                          <a:ext uri="{FF2B5EF4-FFF2-40B4-BE49-F238E27FC236}">
                            <a16:creationId xmlns:a16="http://schemas.microsoft.com/office/drawing/2014/main" id="{6160B532-57FB-41EA-A3AB-C9BBE21633E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91163" y="6169025"/>
                        <a:ext cx="1081087"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1028">
            <a:extLst>
              <a:ext uri="{FF2B5EF4-FFF2-40B4-BE49-F238E27FC236}">
                <a16:creationId xmlns:a16="http://schemas.microsoft.com/office/drawing/2014/main" id="{CE1F0C1D-1193-40F3-8709-08D9ED738E5F}"/>
              </a:ext>
            </a:extLst>
          </p:cNvPr>
          <p:cNvSpPr txBox="1">
            <a:spLocks noChangeArrowheads="1"/>
          </p:cNvSpPr>
          <p:nvPr/>
        </p:nvSpPr>
        <p:spPr bwMode="auto">
          <a:xfrm>
            <a:off x="6715125" y="6096000"/>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超声速</a:t>
            </a:r>
          </a:p>
        </p:txBody>
      </p:sp>
      <p:sp>
        <p:nvSpPr>
          <p:cNvPr id="24" name="文本框 23">
            <a:extLst>
              <a:ext uri="{FF2B5EF4-FFF2-40B4-BE49-F238E27FC236}">
                <a16:creationId xmlns:a16="http://schemas.microsoft.com/office/drawing/2014/main" id="{C383D7A8-F98B-431A-8DF3-81F9B1095D3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稳定流动的基本方程式</a:t>
            </a:r>
          </a:p>
        </p:txBody>
      </p:sp>
    </p:spTree>
    <p:extLst>
      <p:ext uri="{BB962C8B-B14F-4D97-AF65-F5344CB8AC3E}">
        <p14:creationId xmlns:p14="http://schemas.microsoft.com/office/powerpoint/2010/main" val="50830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ou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ou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up)">
                                      <p:cBhvr>
                                        <p:cTn id="32" dur="75"/>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7">
                                            <p:txEl>
                                              <p:pRg st="0" end="0"/>
                                            </p:txEl>
                                          </p:spTgt>
                                        </p:tgtEl>
                                        <p:attrNameLst>
                                          <p:attrName>style.visibility</p:attrName>
                                        </p:attrNameLst>
                                      </p:cBhvr>
                                      <p:to>
                                        <p:strVal val="visible"/>
                                      </p:to>
                                    </p:set>
                                    <p:animEffect transition="in" filter="wipe(up)">
                                      <p:cBhvr>
                                        <p:cTn id="47" dur="75"/>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ox(ou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ox(ou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iterate type="lt">
                                    <p:tmPct val="100000"/>
                                  </p:iterate>
                                  <p:childTnLst>
                                    <p:set>
                                      <p:cBhvr>
                                        <p:cTn id="61" dur="1" fill="hold">
                                          <p:stCondLst>
                                            <p:cond delay="0"/>
                                          </p:stCondLst>
                                        </p:cTn>
                                        <p:tgtEl>
                                          <p:spTgt spid="10">
                                            <p:txEl>
                                              <p:pRg st="0" end="0"/>
                                            </p:txEl>
                                          </p:spTgt>
                                        </p:tgtEl>
                                        <p:attrNameLst>
                                          <p:attrName>style.visibility</p:attrName>
                                        </p:attrNameLst>
                                      </p:cBhvr>
                                      <p:to>
                                        <p:strVal val="visible"/>
                                      </p:to>
                                    </p:set>
                                    <p:animEffect transition="in" filter="wipe(up)">
                                      <p:cBhvr>
                                        <p:cTn id="62" dur="75"/>
                                        <p:tgtEl>
                                          <p:spTgt spid="1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ox(ou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ox(ou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down)">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blinds(horizontal)">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blinds(horizontal)">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blinds(horizontal)">
                                      <p:cBhvr>
                                        <p:cTn id="9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build="p" autoUpdateAnimBg="0"/>
      <p:bldP spid="5" grpId="0" build="p" autoUpdateAnimBg="0"/>
      <p:bldP spid="7" grpId="0" build="p" autoUpdateAnimBg="0"/>
      <p:bldP spid="10" grpId="0" build="p" autoUpdateAnimBg="0"/>
      <p:bldP spid="19" grpId="0"/>
      <p:bldP spid="21" grpId="0"/>
      <p:bldP spid="2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E9124A-CF1F-4359-89A9-FC944E046FE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sp>
        <p:nvSpPr>
          <p:cNvPr id="3" name="Text Box 4">
            <a:extLst>
              <a:ext uri="{FF2B5EF4-FFF2-40B4-BE49-F238E27FC236}">
                <a16:creationId xmlns:a16="http://schemas.microsoft.com/office/drawing/2014/main" id="{BC9F6B3A-AA2F-40E9-B6C0-8BF24224ECE5}"/>
              </a:ext>
            </a:extLst>
          </p:cNvPr>
          <p:cNvSpPr txBox="1">
            <a:spLocks noChangeArrowheads="1"/>
          </p:cNvSpPr>
          <p:nvPr/>
        </p:nvSpPr>
        <p:spPr bwMode="auto">
          <a:xfrm>
            <a:off x="468312" y="1162050"/>
            <a:ext cx="28082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二、几何条件</a:t>
            </a:r>
          </a:p>
        </p:txBody>
      </p:sp>
      <p:graphicFrame>
        <p:nvGraphicFramePr>
          <p:cNvPr id="4" name="Object 5">
            <a:extLst>
              <a:ext uri="{FF2B5EF4-FFF2-40B4-BE49-F238E27FC236}">
                <a16:creationId xmlns:a16="http://schemas.microsoft.com/office/drawing/2014/main" id="{470BB627-B7AC-4681-93FA-E6A6486FB702}"/>
              </a:ext>
            </a:extLst>
          </p:cNvPr>
          <p:cNvGraphicFramePr>
            <a:graphicFrameLocks noChangeAspect="1"/>
          </p:cNvGraphicFramePr>
          <p:nvPr/>
        </p:nvGraphicFramePr>
        <p:xfrm>
          <a:off x="3276600" y="944563"/>
          <a:ext cx="1524000" cy="965200"/>
        </p:xfrm>
        <a:graphic>
          <a:graphicData uri="http://schemas.openxmlformats.org/presentationml/2006/ole">
            <mc:AlternateContent xmlns:mc="http://schemas.openxmlformats.org/markup-compatibility/2006">
              <mc:Choice xmlns:v="urn:schemas-microsoft-com:vml" Requires="v">
                <p:oleObj name="Equation" r:id="rId2" imgW="761760" imgH="482400" progId="Equation.DSMT4">
                  <p:embed/>
                </p:oleObj>
              </mc:Choice>
              <mc:Fallback>
                <p:oleObj name="Equation" r:id="rId2" imgW="761760" imgH="482400" progId="Equation.DSMT4">
                  <p:embed/>
                  <p:pic>
                    <p:nvPicPr>
                      <p:cNvPr id="4" name="Object 5">
                        <a:extLst>
                          <a:ext uri="{FF2B5EF4-FFF2-40B4-BE49-F238E27FC236}">
                            <a16:creationId xmlns:a16="http://schemas.microsoft.com/office/drawing/2014/main" id="{470BB627-B7AC-4681-93FA-E6A6486FB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44563"/>
                        <a:ext cx="1524000" cy="965200"/>
                      </a:xfrm>
                      <a:prstGeom prst="rect">
                        <a:avLst/>
                      </a:prstGeom>
                      <a:solidFill>
                        <a:srgbClr val="FFC000"/>
                      </a:solidFill>
                      <a:ln>
                        <a:noFill/>
                      </a:ln>
                      <a:effectLst/>
                    </p:spPr>
                  </p:pic>
                </p:oleObj>
              </mc:Fallback>
            </mc:AlternateContent>
          </a:graphicData>
        </a:graphic>
      </p:graphicFrame>
      <p:sp>
        <p:nvSpPr>
          <p:cNvPr id="5" name="Text Box 6">
            <a:extLst>
              <a:ext uri="{FF2B5EF4-FFF2-40B4-BE49-F238E27FC236}">
                <a16:creationId xmlns:a16="http://schemas.microsoft.com/office/drawing/2014/main" id="{AECB2962-035D-4DD9-BC55-C999C2856E06}"/>
              </a:ext>
            </a:extLst>
          </p:cNvPr>
          <p:cNvSpPr txBox="1">
            <a:spLocks noChangeArrowheads="1"/>
          </p:cNvSpPr>
          <p:nvPr/>
        </p:nvSpPr>
        <p:spPr bwMode="auto">
          <a:xfrm>
            <a:off x="481012" y="2322513"/>
            <a:ext cx="20939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力学条件</a:t>
            </a:r>
          </a:p>
        </p:txBody>
      </p:sp>
      <p:sp>
        <p:nvSpPr>
          <p:cNvPr id="6" name="Text Box 7">
            <a:extLst>
              <a:ext uri="{FF2B5EF4-FFF2-40B4-BE49-F238E27FC236}">
                <a16:creationId xmlns:a16="http://schemas.microsoft.com/office/drawing/2014/main" id="{544C16D3-B0E4-4826-BDFB-A92CF624D9D4}"/>
              </a:ext>
            </a:extLst>
          </p:cNvPr>
          <p:cNvSpPr txBox="1">
            <a:spLocks noChangeArrowheads="1"/>
          </p:cNvSpPr>
          <p:nvPr/>
        </p:nvSpPr>
        <p:spPr bwMode="auto">
          <a:xfrm>
            <a:off x="481012" y="3236913"/>
            <a:ext cx="20335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过程方程</a:t>
            </a:r>
          </a:p>
        </p:txBody>
      </p:sp>
      <p:graphicFrame>
        <p:nvGraphicFramePr>
          <p:cNvPr id="7" name="Object 8">
            <a:extLst>
              <a:ext uri="{FF2B5EF4-FFF2-40B4-BE49-F238E27FC236}">
                <a16:creationId xmlns:a16="http://schemas.microsoft.com/office/drawing/2014/main" id="{EAC21E28-47E3-40B1-9AD8-E68A2F1680DA}"/>
              </a:ext>
            </a:extLst>
          </p:cNvPr>
          <p:cNvGraphicFramePr>
            <a:graphicFrameLocks noChangeAspect="1"/>
          </p:cNvGraphicFramePr>
          <p:nvPr/>
        </p:nvGraphicFramePr>
        <p:xfrm>
          <a:off x="2286000" y="2133600"/>
          <a:ext cx="2257425" cy="892175"/>
        </p:xfrm>
        <a:graphic>
          <a:graphicData uri="http://schemas.openxmlformats.org/presentationml/2006/ole">
            <mc:AlternateContent xmlns:mc="http://schemas.openxmlformats.org/markup-compatibility/2006">
              <mc:Choice xmlns:v="urn:schemas-microsoft-com:vml" Requires="v">
                <p:oleObj name="Equation" r:id="rId4" imgW="1091880" imgH="431640" progId="Equation.DSMT4">
                  <p:embed/>
                </p:oleObj>
              </mc:Choice>
              <mc:Fallback>
                <p:oleObj name="Equation" r:id="rId4" imgW="1091880" imgH="431640" progId="Equation.DSMT4">
                  <p:embed/>
                  <p:pic>
                    <p:nvPicPr>
                      <p:cNvPr id="7" name="Object 8">
                        <a:extLst>
                          <a:ext uri="{FF2B5EF4-FFF2-40B4-BE49-F238E27FC236}">
                            <a16:creationId xmlns:a16="http://schemas.microsoft.com/office/drawing/2014/main" id="{EAC21E28-47E3-40B1-9AD8-E68A2F168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133600"/>
                        <a:ext cx="2257425" cy="892175"/>
                      </a:xfrm>
                      <a:prstGeom prst="rect">
                        <a:avLst/>
                      </a:prstGeom>
                      <a:solidFill>
                        <a:srgbClr val="92D050"/>
                      </a:solidFill>
                      <a:ln>
                        <a:noFill/>
                      </a:ln>
                      <a:effectLst/>
                    </p:spPr>
                  </p:pic>
                </p:oleObj>
              </mc:Fallback>
            </mc:AlternateContent>
          </a:graphicData>
        </a:graphic>
      </p:graphicFrame>
      <p:graphicFrame>
        <p:nvGraphicFramePr>
          <p:cNvPr id="8" name="Object 9">
            <a:extLst>
              <a:ext uri="{FF2B5EF4-FFF2-40B4-BE49-F238E27FC236}">
                <a16:creationId xmlns:a16="http://schemas.microsoft.com/office/drawing/2014/main" id="{D28864C1-AAE2-4F99-B689-219F1D1BF266}"/>
              </a:ext>
            </a:extLst>
          </p:cNvPr>
          <p:cNvGraphicFramePr>
            <a:graphicFrameLocks noChangeAspect="1"/>
          </p:cNvGraphicFramePr>
          <p:nvPr/>
        </p:nvGraphicFramePr>
        <p:xfrm>
          <a:off x="2286000" y="3067050"/>
          <a:ext cx="1695450" cy="931863"/>
        </p:xfrm>
        <a:graphic>
          <a:graphicData uri="http://schemas.openxmlformats.org/presentationml/2006/ole">
            <mc:AlternateContent xmlns:mc="http://schemas.openxmlformats.org/markup-compatibility/2006">
              <mc:Choice xmlns:v="urn:schemas-microsoft-com:vml" Requires="v">
                <p:oleObj name="Equation" r:id="rId6" imgW="761760" imgH="419040" progId="Equation.DSMT4">
                  <p:embed/>
                </p:oleObj>
              </mc:Choice>
              <mc:Fallback>
                <p:oleObj name="Equation" r:id="rId6" imgW="761760" imgH="419040" progId="Equation.DSMT4">
                  <p:embed/>
                  <p:pic>
                    <p:nvPicPr>
                      <p:cNvPr id="8" name="Object 9">
                        <a:extLst>
                          <a:ext uri="{FF2B5EF4-FFF2-40B4-BE49-F238E27FC236}">
                            <a16:creationId xmlns:a16="http://schemas.microsoft.com/office/drawing/2014/main" id="{D28864C1-AAE2-4F99-B689-219F1D1BF2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067050"/>
                        <a:ext cx="1695450" cy="931863"/>
                      </a:xfrm>
                      <a:prstGeom prst="rect">
                        <a:avLst/>
                      </a:prstGeom>
                      <a:solidFill>
                        <a:srgbClr val="92D050"/>
                      </a:solidFill>
                      <a:ln>
                        <a:noFill/>
                      </a:ln>
                      <a:effectLst/>
                    </p:spPr>
                  </p:pic>
                </p:oleObj>
              </mc:Fallback>
            </mc:AlternateContent>
          </a:graphicData>
        </a:graphic>
      </p:graphicFrame>
      <p:sp>
        <p:nvSpPr>
          <p:cNvPr id="9" name="AutoShape 10">
            <a:extLst>
              <a:ext uri="{FF2B5EF4-FFF2-40B4-BE49-F238E27FC236}">
                <a16:creationId xmlns:a16="http://schemas.microsoft.com/office/drawing/2014/main" id="{211DBB63-1318-431C-9FCB-A62FB44547FB}"/>
              </a:ext>
            </a:extLst>
          </p:cNvPr>
          <p:cNvSpPr>
            <a:spLocks/>
          </p:cNvSpPr>
          <p:nvPr/>
        </p:nvSpPr>
        <p:spPr bwMode="auto">
          <a:xfrm>
            <a:off x="4648200" y="2246313"/>
            <a:ext cx="76200" cy="1600200"/>
          </a:xfrm>
          <a:prstGeom prst="rightBrace">
            <a:avLst>
              <a:gd name="adj1" fmla="val 175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11">
            <a:extLst>
              <a:ext uri="{FF2B5EF4-FFF2-40B4-BE49-F238E27FC236}">
                <a16:creationId xmlns:a16="http://schemas.microsoft.com/office/drawing/2014/main" id="{9AC95798-FB9C-465C-8681-80292876E087}"/>
              </a:ext>
            </a:extLst>
          </p:cNvPr>
          <p:cNvGraphicFramePr>
            <a:graphicFrameLocks noChangeAspect="1"/>
          </p:cNvGraphicFramePr>
          <p:nvPr/>
        </p:nvGraphicFramePr>
        <p:xfrm>
          <a:off x="5013325" y="2592388"/>
          <a:ext cx="2301875" cy="930275"/>
        </p:xfrm>
        <a:graphic>
          <a:graphicData uri="http://schemas.openxmlformats.org/presentationml/2006/ole">
            <mc:AlternateContent xmlns:mc="http://schemas.openxmlformats.org/markup-compatibility/2006">
              <mc:Choice xmlns:v="urn:schemas-microsoft-com:vml" Requires="v">
                <p:oleObj name="Equation" r:id="rId8" imgW="1066680" imgH="431640" progId="Equation.DSMT4">
                  <p:embed/>
                </p:oleObj>
              </mc:Choice>
              <mc:Fallback>
                <p:oleObj name="Equation" r:id="rId8" imgW="1066680" imgH="431640" progId="Equation.DSMT4">
                  <p:embed/>
                  <p:pic>
                    <p:nvPicPr>
                      <p:cNvPr id="10" name="Object 11">
                        <a:extLst>
                          <a:ext uri="{FF2B5EF4-FFF2-40B4-BE49-F238E27FC236}">
                            <a16:creationId xmlns:a16="http://schemas.microsoft.com/office/drawing/2014/main" id="{9AC95798-FB9C-465C-8681-80292876E0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3325" y="2592388"/>
                        <a:ext cx="2301875" cy="930275"/>
                      </a:xfrm>
                      <a:prstGeom prst="rect">
                        <a:avLst/>
                      </a:prstGeom>
                      <a:solidFill>
                        <a:srgbClr val="92D050"/>
                      </a:solidFill>
                      <a:ln>
                        <a:noFill/>
                      </a:ln>
                      <a:effectLst/>
                    </p:spPr>
                  </p:pic>
                </p:oleObj>
              </mc:Fallback>
            </mc:AlternateContent>
          </a:graphicData>
        </a:graphic>
      </p:graphicFrame>
      <p:sp>
        <p:nvSpPr>
          <p:cNvPr id="11" name="Text Box 12">
            <a:extLst>
              <a:ext uri="{FF2B5EF4-FFF2-40B4-BE49-F238E27FC236}">
                <a16:creationId xmlns:a16="http://schemas.microsoft.com/office/drawing/2014/main" id="{0254C285-1448-428B-A2C8-F96E544DF540}"/>
              </a:ext>
            </a:extLst>
          </p:cNvPr>
          <p:cNvSpPr txBox="1">
            <a:spLocks noChangeArrowheads="1"/>
          </p:cNvSpPr>
          <p:nvPr/>
        </p:nvSpPr>
        <p:spPr bwMode="auto">
          <a:xfrm>
            <a:off x="3352800" y="4139625"/>
            <a:ext cx="2301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连续性方程</a:t>
            </a:r>
          </a:p>
        </p:txBody>
      </p:sp>
      <p:graphicFrame>
        <p:nvGraphicFramePr>
          <p:cNvPr id="12" name="Object 13">
            <a:extLst>
              <a:ext uri="{FF2B5EF4-FFF2-40B4-BE49-F238E27FC236}">
                <a16:creationId xmlns:a16="http://schemas.microsoft.com/office/drawing/2014/main" id="{8463A708-D754-4135-85F0-DA6A46C79D85}"/>
              </a:ext>
            </a:extLst>
          </p:cNvPr>
          <p:cNvGraphicFramePr>
            <a:graphicFrameLocks noChangeAspect="1"/>
          </p:cNvGraphicFramePr>
          <p:nvPr/>
        </p:nvGraphicFramePr>
        <p:xfrm>
          <a:off x="5614987" y="3962400"/>
          <a:ext cx="1852613" cy="874712"/>
        </p:xfrm>
        <a:graphic>
          <a:graphicData uri="http://schemas.openxmlformats.org/presentationml/2006/ole">
            <mc:AlternateContent xmlns:mc="http://schemas.openxmlformats.org/markup-compatibility/2006">
              <mc:Choice xmlns:v="urn:schemas-microsoft-com:vml" Requires="v">
                <p:oleObj name="Equation" r:id="rId10" imgW="914400" imgH="431640" progId="Equation.DSMT4">
                  <p:embed/>
                </p:oleObj>
              </mc:Choice>
              <mc:Fallback>
                <p:oleObj name="Equation" r:id="rId10" imgW="914400" imgH="431640" progId="Equation.DSMT4">
                  <p:embed/>
                  <p:pic>
                    <p:nvPicPr>
                      <p:cNvPr id="12" name="Object 13">
                        <a:extLst>
                          <a:ext uri="{FF2B5EF4-FFF2-40B4-BE49-F238E27FC236}">
                            <a16:creationId xmlns:a16="http://schemas.microsoft.com/office/drawing/2014/main" id="{8463A708-D754-4135-85F0-DA6A46C79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987" y="3962400"/>
                        <a:ext cx="1852613" cy="874712"/>
                      </a:xfrm>
                      <a:prstGeom prst="rect">
                        <a:avLst/>
                      </a:prstGeom>
                      <a:solidFill>
                        <a:srgbClr val="92D050"/>
                      </a:solidFill>
                      <a:ln>
                        <a:noFill/>
                      </a:ln>
                      <a:effectLst/>
                    </p:spPr>
                  </p:pic>
                </p:oleObj>
              </mc:Fallback>
            </mc:AlternateContent>
          </a:graphicData>
        </a:graphic>
      </p:graphicFrame>
      <p:sp>
        <p:nvSpPr>
          <p:cNvPr id="13" name="AutoShape 14">
            <a:extLst>
              <a:ext uri="{FF2B5EF4-FFF2-40B4-BE49-F238E27FC236}">
                <a16:creationId xmlns:a16="http://schemas.microsoft.com/office/drawing/2014/main" id="{030EE9E1-9B58-4D5F-ADEF-3F212FC168F7}"/>
              </a:ext>
            </a:extLst>
          </p:cNvPr>
          <p:cNvSpPr>
            <a:spLocks/>
          </p:cNvSpPr>
          <p:nvPr/>
        </p:nvSpPr>
        <p:spPr bwMode="auto">
          <a:xfrm>
            <a:off x="7643812" y="2703513"/>
            <a:ext cx="228600" cy="2057400"/>
          </a:xfrm>
          <a:prstGeom prst="rightBrace">
            <a:avLst>
              <a:gd name="adj1" fmla="val 75000"/>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4" name="Object 15">
            <a:extLst>
              <a:ext uri="{FF2B5EF4-FFF2-40B4-BE49-F238E27FC236}">
                <a16:creationId xmlns:a16="http://schemas.microsoft.com/office/drawing/2014/main" id="{2A340CC2-C30D-43D1-92C5-82F269BCE121}"/>
              </a:ext>
            </a:extLst>
          </p:cNvPr>
          <p:cNvGraphicFramePr>
            <a:graphicFrameLocks noChangeAspect="1"/>
          </p:cNvGraphicFramePr>
          <p:nvPr/>
        </p:nvGraphicFramePr>
        <p:xfrm>
          <a:off x="7948612" y="3389313"/>
          <a:ext cx="857250" cy="685800"/>
        </p:xfrm>
        <a:graphic>
          <a:graphicData uri="http://schemas.openxmlformats.org/presentationml/2006/ole">
            <mc:AlternateContent xmlns:mc="http://schemas.openxmlformats.org/markup-compatibility/2006">
              <mc:Choice xmlns:v="urn:schemas-microsoft-com:vml" Requires="v">
                <p:oleObj name="Equation" r:id="rId12" imgW="190440" imgH="152280" progId="Equation.3">
                  <p:embed/>
                </p:oleObj>
              </mc:Choice>
              <mc:Fallback>
                <p:oleObj name="Equation" r:id="rId12" imgW="190440" imgH="152280" progId="Equation.3">
                  <p:embed/>
                  <p:pic>
                    <p:nvPicPr>
                      <p:cNvPr id="14" name="Object 15">
                        <a:extLst>
                          <a:ext uri="{FF2B5EF4-FFF2-40B4-BE49-F238E27FC236}">
                            <a16:creationId xmlns:a16="http://schemas.microsoft.com/office/drawing/2014/main" id="{2A340CC2-C30D-43D1-92C5-82F269BCE1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8612" y="3389313"/>
                        <a:ext cx="85725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6">
            <a:extLst>
              <a:ext uri="{FF2B5EF4-FFF2-40B4-BE49-F238E27FC236}">
                <a16:creationId xmlns:a16="http://schemas.microsoft.com/office/drawing/2014/main" id="{5CB27829-6272-4264-AA4F-8FC784174E5E}"/>
              </a:ext>
            </a:extLst>
          </p:cNvPr>
          <p:cNvGraphicFramePr>
            <a:graphicFrameLocks noChangeAspect="1"/>
          </p:cNvGraphicFramePr>
          <p:nvPr/>
        </p:nvGraphicFramePr>
        <p:xfrm>
          <a:off x="1038225" y="4959350"/>
          <a:ext cx="2835275" cy="1120775"/>
        </p:xfrm>
        <a:graphic>
          <a:graphicData uri="http://schemas.openxmlformats.org/presentationml/2006/ole">
            <mc:AlternateContent xmlns:mc="http://schemas.openxmlformats.org/markup-compatibility/2006">
              <mc:Choice xmlns:v="urn:schemas-microsoft-com:vml" Requires="v">
                <p:oleObj name="Equation" r:id="rId14" imgW="1206360" imgH="431640" progId="Equation.DSMT4">
                  <p:embed/>
                </p:oleObj>
              </mc:Choice>
              <mc:Fallback>
                <p:oleObj name="Equation" r:id="rId14" imgW="1206360" imgH="431640" progId="Equation.DSMT4">
                  <p:embed/>
                  <p:pic>
                    <p:nvPicPr>
                      <p:cNvPr id="15" name="Object 16">
                        <a:extLst>
                          <a:ext uri="{FF2B5EF4-FFF2-40B4-BE49-F238E27FC236}">
                            <a16:creationId xmlns:a16="http://schemas.microsoft.com/office/drawing/2014/main" id="{5CB27829-6272-4264-AA4F-8FC784174E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8225" y="4959350"/>
                        <a:ext cx="2835275" cy="1120775"/>
                      </a:xfrm>
                      <a:prstGeom prst="rect">
                        <a:avLst/>
                      </a:prstGeom>
                      <a:solidFill>
                        <a:srgbClr val="F496C1"/>
                      </a:solidFill>
                      <a:ln>
                        <a:noFill/>
                      </a:ln>
                      <a:effectLst/>
                    </p:spPr>
                  </p:pic>
                </p:oleObj>
              </mc:Fallback>
            </mc:AlternateContent>
          </a:graphicData>
        </a:graphic>
      </p:graphicFrame>
      <p:sp>
        <p:nvSpPr>
          <p:cNvPr id="16" name="Line 17">
            <a:extLst>
              <a:ext uri="{FF2B5EF4-FFF2-40B4-BE49-F238E27FC236}">
                <a16:creationId xmlns:a16="http://schemas.microsoft.com/office/drawing/2014/main" id="{B7506F60-EA04-4C20-A669-CF1897DC407D}"/>
              </a:ext>
            </a:extLst>
          </p:cNvPr>
          <p:cNvSpPr>
            <a:spLocks noChangeShapeType="1"/>
          </p:cNvSpPr>
          <p:nvPr/>
        </p:nvSpPr>
        <p:spPr bwMode="auto">
          <a:xfrm>
            <a:off x="4307784" y="5546862"/>
            <a:ext cx="1143000" cy="0"/>
          </a:xfrm>
          <a:prstGeom prst="line">
            <a:avLst/>
          </a:prstGeom>
          <a:noFill/>
          <a:ln w="28575">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Text Box 18">
            <a:extLst>
              <a:ext uri="{FF2B5EF4-FFF2-40B4-BE49-F238E27FC236}">
                <a16:creationId xmlns:a16="http://schemas.microsoft.com/office/drawing/2014/main" id="{33F3688E-4FEC-4C3F-8BBC-2FF9A94F07F1}"/>
              </a:ext>
            </a:extLst>
          </p:cNvPr>
          <p:cNvSpPr txBox="1">
            <a:spLocks noChangeArrowheads="1"/>
          </p:cNvSpPr>
          <p:nvPr/>
        </p:nvSpPr>
        <p:spPr bwMode="auto">
          <a:xfrm>
            <a:off x="5618300" y="5244273"/>
            <a:ext cx="24050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几何条件</a:t>
            </a:r>
          </a:p>
        </p:txBody>
      </p:sp>
      <p:sp>
        <p:nvSpPr>
          <p:cNvPr id="18" name="Line 19">
            <a:extLst>
              <a:ext uri="{FF2B5EF4-FFF2-40B4-BE49-F238E27FC236}">
                <a16:creationId xmlns:a16="http://schemas.microsoft.com/office/drawing/2014/main" id="{A741CA25-53AC-4EAC-82E8-0F3660ADB877}"/>
              </a:ext>
            </a:extLst>
          </p:cNvPr>
          <p:cNvSpPr>
            <a:spLocks noChangeShapeType="1"/>
          </p:cNvSpPr>
          <p:nvPr/>
        </p:nvSpPr>
        <p:spPr bwMode="auto">
          <a:xfrm>
            <a:off x="1008062" y="6129338"/>
            <a:ext cx="29718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286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75"/>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ou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75"/>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ou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ox(ou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ou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wipe(up)">
                                      <p:cBhvr>
                                        <p:cTn id="47" dur="75"/>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ou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ox(ou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ox(ou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ox(ou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ox(ou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box(ou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iterate type="lt">
                                    <p:tmPct val="100000"/>
                                  </p:iterate>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up)">
                                      <p:cBhvr>
                                        <p:cTn id="82" dur="75"/>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build="p" autoUpdateAnimBg="0"/>
      <p:bldP spid="6" grpId="0" build="p" autoUpdateAnimBg="0"/>
      <p:bldP spid="11" grpId="0" build="p" autoUpdateAnimBg="0"/>
      <p:bldP spid="17"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603ED3-2B3B-42A9-AD82-0A4CC6E3B78E}"/>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sp>
        <p:nvSpPr>
          <p:cNvPr id="3" name="Text Box 5">
            <a:extLst>
              <a:ext uri="{FF2B5EF4-FFF2-40B4-BE49-F238E27FC236}">
                <a16:creationId xmlns:a16="http://schemas.microsoft.com/office/drawing/2014/main" id="{BF874824-FF37-4BF7-8D15-00C7BAF08444}"/>
              </a:ext>
            </a:extLst>
          </p:cNvPr>
          <p:cNvSpPr txBox="1">
            <a:spLocks noChangeArrowheads="1"/>
          </p:cNvSpPr>
          <p:nvPr/>
        </p:nvSpPr>
        <p:spPr bwMode="auto">
          <a:xfrm>
            <a:off x="609600" y="998377"/>
            <a:ext cx="16557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讨论：</a:t>
            </a:r>
          </a:p>
        </p:txBody>
      </p:sp>
      <p:sp>
        <p:nvSpPr>
          <p:cNvPr id="4" name="Text Box 6">
            <a:extLst>
              <a:ext uri="{FF2B5EF4-FFF2-40B4-BE49-F238E27FC236}">
                <a16:creationId xmlns:a16="http://schemas.microsoft.com/office/drawing/2014/main" id="{E151DE62-90E0-4604-96A2-B7836624F616}"/>
              </a:ext>
            </a:extLst>
          </p:cNvPr>
          <p:cNvSpPr txBox="1">
            <a:spLocks noChangeArrowheads="1"/>
          </p:cNvSpPr>
          <p:nvPr/>
        </p:nvSpPr>
        <p:spPr bwMode="auto">
          <a:xfrm>
            <a:off x="381000" y="1905000"/>
            <a:ext cx="830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3200" b="1" i="0"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的关系还与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有关，对于喷管</a:t>
            </a:r>
          </a:p>
        </p:txBody>
      </p:sp>
      <p:graphicFrame>
        <p:nvGraphicFramePr>
          <p:cNvPr id="5" name="Object 7">
            <a:extLst>
              <a:ext uri="{FF2B5EF4-FFF2-40B4-BE49-F238E27FC236}">
                <a16:creationId xmlns:a16="http://schemas.microsoft.com/office/drawing/2014/main" id="{BA6B9557-F6D3-4542-AAF0-165BB7A93B77}"/>
              </a:ext>
            </a:extLst>
          </p:cNvPr>
          <p:cNvGraphicFramePr>
            <a:graphicFrameLocks noChangeAspect="1"/>
          </p:cNvGraphicFramePr>
          <p:nvPr/>
        </p:nvGraphicFramePr>
        <p:xfrm>
          <a:off x="772146" y="2661312"/>
          <a:ext cx="7710487" cy="631825"/>
        </p:xfrm>
        <a:graphic>
          <a:graphicData uri="http://schemas.openxmlformats.org/presentationml/2006/ole">
            <mc:AlternateContent xmlns:mc="http://schemas.openxmlformats.org/markup-compatibility/2006">
              <mc:Choice xmlns:v="urn:schemas-microsoft-com:vml" Requires="v">
                <p:oleObj name="Equation" r:id="rId2" imgW="3098520" imgH="253800" progId="Equation.DSMT4">
                  <p:embed/>
                </p:oleObj>
              </mc:Choice>
              <mc:Fallback>
                <p:oleObj name="Equation" r:id="rId2" imgW="3098520" imgH="253800" progId="Equation.DSMT4">
                  <p:embed/>
                  <p:pic>
                    <p:nvPicPr>
                      <p:cNvPr id="5" name="Object 7">
                        <a:extLst>
                          <a:ext uri="{FF2B5EF4-FFF2-40B4-BE49-F238E27FC236}">
                            <a16:creationId xmlns:a16="http://schemas.microsoft.com/office/drawing/2014/main" id="{BA6B9557-F6D3-4542-AAF0-165BB7A93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46" y="2661312"/>
                        <a:ext cx="7710487" cy="631825"/>
                      </a:xfrm>
                      <a:prstGeom prst="rect">
                        <a:avLst/>
                      </a:prstGeom>
                      <a:solidFill>
                        <a:srgbClr val="92D050"/>
                      </a:solidFill>
                      <a:ln>
                        <a:noFill/>
                      </a:ln>
                      <a:effectLst/>
                    </p:spPr>
                  </p:pic>
                </p:oleObj>
              </mc:Fallback>
            </mc:AlternateContent>
          </a:graphicData>
        </a:graphic>
      </p:graphicFrame>
      <p:graphicFrame>
        <p:nvGraphicFramePr>
          <p:cNvPr id="6" name="Object 10">
            <a:extLst>
              <a:ext uri="{FF2B5EF4-FFF2-40B4-BE49-F238E27FC236}">
                <a16:creationId xmlns:a16="http://schemas.microsoft.com/office/drawing/2014/main" id="{03110F4B-8AEB-40CF-B12D-F06318C82A70}"/>
              </a:ext>
            </a:extLst>
          </p:cNvPr>
          <p:cNvGraphicFramePr>
            <a:graphicFrameLocks noChangeAspect="1"/>
          </p:cNvGraphicFramePr>
          <p:nvPr/>
        </p:nvGraphicFramePr>
        <p:xfrm>
          <a:off x="772146" y="3458700"/>
          <a:ext cx="5151437" cy="1074737"/>
        </p:xfrm>
        <a:graphic>
          <a:graphicData uri="http://schemas.openxmlformats.org/presentationml/2006/ole">
            <mc:AlternateContent xmlns:mc="http://schemas.openxmlformats.org/markup-compatibility/2006">
              <mc:Choice xmlns:v="urn:schemas-microsoft-com:vml" Requires="v">
                <p:oleObj name="Equation" r:id="rId4" imgW="2070000" imgH="431640" progId="Equation.DSMT4">
                  <p:embed/>
                </p:oleObj>
              </mc:Choice>
              <mc:Fallback>
                <p:oleObj name="Equation" r:id="rId4" imgW="2070000" imgH="431640" progId="Equation.DSMT4">
                  <p:embed/>
                  <p:pic>
                    <p:nvPicPr>
                      <p:cNvPr id="6" name="Object 10">
                        <a:extLst>
                          <a:ext uri="{FF2B5EF4-FFF2-40B4-BE49-F238E27FC236}">
                            <a16:creationId xmlns:a16="http://schemas.microsoft.com/office/drawing/2014/main" id="{03110F4B-8AEB-40CF-B12D-F06318C82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46" y="3458700"/>
                        <a:ext cx="5151437" cy="1074737"/>
                      </a:xfrm>
                      <a:prstGeom prst="rect">
                        <a:avLst/>
                      </a:prstGeom>
                      <a:solidFill>
                        <a:srgbClr val="FFC000"/>
                      </a:solidFill>
                      <a:ln>
                        <a:noFill/>
                      </a:ln>
                      <a:effectLst/>
                    </p:spPr>
                  </p:pic>
                </p:oleObj>
              </mc:Fallback>
            </mc:AlternateContent>
          </a:graphicData>
        </a:graphic>
      </p:graphicFrame>
      <p:graphicFrame>
        <p:nvGraphicFramePr>
          <p:cNvPr id="7" name="Object 11">
            <a:extLst>
              <a:ext uri="{FF2B5EF4-FFF2-40B4-BE49-F238E27FC236}">
                <a16:creationId xmlns:a16="http://schemas.microsoft.com/office/drawing/2014/main" id="{F2E73765-DFED-4DA9-BEC3-2DDAD1C7036F}"/>
              </a:ext>
            </a:extLst>
          </p:cNvPr>
          <p:cNvGraphicFramePr>
            <a:graphicFrameLocks noChangeAspect="1"/>
          </p:cNvGraphicFramePr>
          <p:nvPr/>
        </p:nvGraphicFramePr>
        <p:xfrm>
          <a:off x="795337" y="4699000"/>
          <a:ext cx="4932363" cy="1193800"/>
        </p:xfrm>
        <a:graphic>
          <a:graphicData uri="http://schemas.openxmlformats.org/presentationml/2006/ole">
            <mc:AlternateContent xmlns:mc="http://schemas.openxmlformats.org/markup-compatibility/2006">
              <mc:Choice xmlns:v="urn:schemas-microsoft-com:vml" Requires="v">
                <p:oleObj name="Equation" r:id="rId6" imgW="1942920" imgH="469800" progId="Equation.DSMT4">
                  <p:embed/>
                </p:oleObj>
              </mc:Choice>
              <mc:Fallback>
                <p:oleObj name="Equation" r:id="rId6" imgW="1942920" imgH="469800" progId="Equation.DSMT4">
                  <p:embed/>
                  <p:pic>
                    <p:nvPicPr>
                      <p:cNvPr id="7" name="Object 11">
                        <a:extLst>
                          <a:ext uri="{FF2B5EF4-FFF2-40B4-BE49-F238E27FC236}">
                            <a16:creationId xmlns:a16="http://schemas.microsoft.com/office/drawing/2014/main" id="{F2E73765-DFED-4DA9-BEC3-2DDAD1C70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337" y="4699000"/>
                        <a:ext cx="4932363" cy="1193800"/>
                      </a:xfrm>
                      <a:prstGeom prst="rect">
                        <a:avLst/>
                      </a:prstGeom>
                      <a:solidFill>
                        <a:srgbClr val="F496C1"/>
                      </a:solidFill>
                      <a:ln>
                        <a:noFill/>
                      </a:ln>
                      <a:effectLst/>
                    </p:spPr>
                  </p:pic>
                </p:oleObj>
              </mc:Fallback>
            </mc:AlternateContent>
          </a:graphicData>
        </a:graphic>
      </p:graphicFrame>
      <p:graphicFrame>
        <p:nvGraphicFramePr>
          <p:cNvPr id="9" name="Object 0">
            <a:extLst>
              <a:ext uri="{FF2B5EF4-FFF2-40B4-BE49-F238E27FC236}">
                <a16:creationId xmlns:a16="http://schemas.microsoft.com/office/drawing/2014/main" id="{E63C0604-8116-4354-92FE-A462BB1E116D}"/>
              </a:ext>
            </a:extLst>
          </p:cNvPr>
          <p:cNvGraphicFramePr>
            <a:graphicFrameLocks noChangeAspect="1"/>
          </p:cNvGraphicFramePr>
          <p:nvPr/>
        </p:nvGraphicFramePr>
        <p:xfrm>
          <a:off x="3048000" y="865524"/>
          <a:ext cx="2438400" cy="963892"/>
        </p:xfrm>
        <a:graphic>
          <a:graphicData uri="http://schemas.openxmlformats.org/presentationml/2006/ole">
            <mc:AlternateContent xmlns:mc="http://schemas.openxmlformats.org/markup-compatibility/2006">
              <mc:Choice xmlns:v="urn:schemas-microsoft-com:vml" Requires="v">
                <p:oleObj name="Equation" r:id="rId8" imgW="1206360" imgH="431640" progId="Equation.DSMT4">
                  <p:embed/>
                </p:oleObj>
              </mc:Choice>
              <mc:Fallback>
                <p:oleObj name="Equation" r:id="rId8" imgW="1206360" imgH="431640" progId="Equation.DSMT4">
                  <p:embed/>
                  <p:pic>
                    <p:nvPicPr>
                      <p:cNvPr id="9" name="Object 0">
                        <a:extLst>
                          <a:ext uri="{FF2B5EF4-FFF2-40B4-BE49-F238E27FC236}">
                            <a16:creationId xmlns:a16="http://schemas.microsoft.com/office/drawing/2014/main" id="{E63C0604-8116-4354-92FE-A462BB1E11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865524"/>
                        <a:ext cx="2438400" cy="963892"/>
                      </a:xfrm>
                      <a:prstGeom prst="rect">
                        <a:avLst/>
                      </a:prstGeom>
                      <a:solidFill>
                        <a:srgbClr val="FFC000"/>
                      </a:solidFill>
                      <a:ln>
                        <a:noFill/>
                      </a:ln>
                      <a:effectLst/>
                    </p:spPr>
                  </p:pic>
                </p:oleObj>
              </mc:Fallback>
            </mc:AlternateContent>
          </a:graphicData>
        </a:graphic>
      </p:graphicFrame>
      <p:graphicFrame>
        <p:nvGraphicFramePr>
          <p:cNvPr id="10" name="Object 1">
            <a:extLst>
              <a:ext uri="{FF2B5EF4-FFF2-40B4-BE49-F238E27FC236}">
                <a16:creationId xmlns:a16="http://schemas.microsoft.com/office/drawing/2014/main" id="{7AC4E092-935C-4034-9FBD-C975AB18A1C7}"/>
              </a:ext>
            </a:extLst>
          </p:cNvPr>
          <p:cNvGraphicFramePr>
            <a:graphicFrameLocks noChangeAspect="1"/>
          </p:cNvGraphicFramePr>
          <p:nvPr/>
        </p:nvGraphicFramePr>
        <p:xfrm>
          <a:off x="6429375" y="3344862"/>
          <a:ext cx="1657350" cy="2952750"/>
        </p:xfrm>
        <a:graphic>
          <a:graphicData uri="http://schemas.openxmlformats.org/presentationml/2006/ole">
            <mc:AlternateContent xmlns:mc="http://schemas.openxmlformats.org/markup-compatibility/2006">
              <mc:Choice xmlns:v="urn:schemas-microsoft-com:vml" Requires="v">
                <p:oleObj name="位图图像" r:id="rId10" imgW="1133633" imgH="2019048" progId="Paint.Picture">
                  <p:embed/>
                </p:oleObj>
              </mc:Choice>
              <mc:Fallback>
                <p:oleObj name="位图图像" r:id="rId10" imgW="1133633" imgH="2019048" progId="Paint.Picture">
                  <p:embed/>
                  <p:pic>
                    <p:nvPicPr>
                      <p:cNvPr id="10" name="Object 1">
                        <a:extLst>
                          <a:ext uri="{FF2B5EF4-FFF2-40B4-BE49-F238E27FC236}">
                            <a16:creationId xmlns:a16="http://schemas.microsoft.com/office/drawing/2014/main" id="{7AC4E092-935C-4034-9FBD-C975AB18A1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375" y="3344862"/>
                        <a:ext cx="16573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25">
            <a:extLst>
              <a:ext uri="{FF2B5EF4-FFF2-40B4-BE49-F238E27FC236}">
                <a16:creationId xmlns:a16="http://schemas.microsoft.com/office/drawing/2014/main" id="{75E2F456-759A-47BC-AEA6-67A6B338EE44}"/>
              </a:ext>
            </a:extLst>
          </p:cNvPr>
          <p:cNvSpPr txBox="1">
            <a:spLocks noChangeArrowheads="1"/>
          </p:cNvSpPr>
          <p:nvPr/>
        </p:nvSpPr>
        <p:spPr bwMode="auto">
          <a:xfrm>
            <a:off x="4724400" y="6026889"/>
            <a:ext cx="2274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渐缩喷管</a:t>
            </a:r>
            <a:endPar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8642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to="" calcmode="lin" valueType="num">
                                      <p:cBhvr>
                                        <p:cTn id="27" dur="1" fill="hold"/>
                                        <p:tgtEl>
                                          <p:spTgt spid="10"/>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up)">
                                      <p:cBhvr>
                                        <p:cTn id="32" dur="75"/>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ox(ou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8"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93B229-A0F0-45FE-B9FB-7E7DA61DFABD}"/>
              </a:ext>
            </a:extLst>
          </p:cNvPr>
          <p:cNvSpPr>
            <a:spLocks noChangeArrowheads="1"/>
          </p:cNvSpPr>
          <p:nvPr/>
        </p:nvSpPr>
        <p:spPr bwMode="auto">
          <a:xfrm>
            <a:off x="3524250" y="2993772"/>
            <a:ext cx="28003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en-US" altLang="zh-CN" sz="36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3</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/kg]</a:t>
            </a:r>
          </a:p>
        </p:txBody>
      </p:sp>
      <p:graphicFrame>
        <p:nvGraphicFramePr>
          <p:cNvPr id="8" name="Object 8">
            <a:extLst>
              <a:ext uri="{FF2B5EF4-FFF2-40B4-BE49-F238E27FC236}">
                <a16:creationId xmlns:a16="http://schemas.microsoft.com/office/drawing/2014/main" id="{F656AD0A-6369-451B-B0FE-CB7C3C8BACA7}"/>
              </a:ext>
            </a:extLst>
          </p:cNvPr>
          <p:cNvGraphicFramePr>
            <a:graphicFrameLocks noChangeAspect="1"/>
          </p:cNvGraphicFramePr>
          <p:nvPr>
            <p:extLst>
              <p:ext uri="{D42A27DB-BD31-4B8C-83A1-F6EECF244321}">
                <p14:modId xmlns:p14="http://schemas.microsoft.com/office/powerpoint/2010/main" val="2323270178"/>
              </p:ext>
            </p:extLst>
          </p:nvPr>
        </p:nvGraphicFramePr>
        <p:xfrm>
          <a:off x="1665793" y="2508250"/>
          <a:ext cx="1655763" cy="1603375"/>
        </p:xfrm>
        <a:graphic>
          <a:graphicData uri="http://schemas.openxmlformats.org/presentationml/2006/ole">
            <mc:AlternateContent xmlns:mc="http://schemas.openxmlformats.org/markup-compatibility/2006">
              <mc:Choice xmlns:v="urn:schemas-microsoft-com:vml" Requires="v">
                <p:oleObj name="Equation" r:id="rId2" imgW="406080" imgH="393480" progId="Equation.DSMT4">
                  <p:embed/>
                </p:oleObj>
              </mc:Choice>
              <mc:Fallback>
                <p:oleObj name="Equation" r:id="rId2" imgW="406080" imgH="393480" progId="Equation.DSMT4">
                  <p:embed/>
                  <p:pic>
                    <p:nvPicPr>
                      <p:cNvPr id="8" name="Object 8">
                        <a:extLst>
                          <a:ext uri="{FF2B5EF4-FFF2-40B4-BE49-F238E27FC236}">
                            <a16:creationId xmlns:a16="http://schemas.microsoft.com/office/drawing/2014/main" id="{F656AD0A-6369-451B-B0FE-CB7C3C8BACA7}"/>
                          </a:ext>
                        </a:extLst>
                      </p:cNvPr>
                      <p:cNvPicPr>
                        <a:picLocks noChangeAspect="1" noChangeArrowheads="1"/>
                      </p:cNvPicPr>
                      <p:nvPr/>
                    </p:nvPicPr>
                    <p:blipFill>
                      <a:blip r:embed="rId3"/>
                      <a:srcRect/>
                      <a:stretch>
                        <a:fillRect/>
                      </a:stretch>
                    </p:blipFill>
                    <p:spPr bwMode="auto">
                      <a:xfrm>
                        <a:off x="1665793" y="2508250"/>
                        <a:ext cx="165576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9">
            <a:extLst>
              <a:ext uri="{FF2B5EF4-FFF2-40B4-BE49-F238E27FC236}">
                <a16:creationId xmlns:a16="http://schemas.microsoft.com/office/drawing/2014/main" id="{647AD9FB-AC8A-47FB-90EC-863AE0353237}"/>
              </a:ext>
            </a:extLst>
          </p:cNvPr>
          <p:cNvSpPr>
            <a:spLocks noChangeArrowheads="1"/>
          </p:cNvSpPr>
          <p:nvPr/>
        </p:nvSpPr>
        <p:spPr bwMode="auto">
          <a:xfrm>
            <a:off x="850484" y="4419600"/>
            <a:ext cx="43396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工质聚集的疏密程度</a:t>
            </a:r>
          </a:p>
        </p:txBody>
      </p:sp>
      <p:sp>
        <p:nvSpPr>
          <p:cNvPr id="10" name="Rectangle 10">
            <a:extLst>
              <a:ext uri="{FF2B5EF4-FFF2-40B4-BE49-F238E27FC236}">
                <a16:creationId xmlns:a16="http://schemas.microsoft.com/office/drawing/2014/main" id="{D3BAAA4F-8EFC-4F9F-B9CF-F43FE3969BD5}"/>
              </a:ext>
            </a:extLst>
          </p:cNvPr>
          <p:cNvSpPr>
            <a:spLocks noChangeArrowheads="1"/>
          </p:cNvSpPr>
          <p:nvPr/>
        </p:nvSpPr>
        <p:spPr bwMode="auto">
          <a:xfrm>
            <a:off x="849909" y="5449669"/>
            <a:ext cx="53222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物理上常用密度</a:t>
            </a:r>
            <a:r>
              <a:rPr lang="en-US" altLang="zh-CN" sz="3600" b="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density  </a:t>
            </a:r>
            <a:r>
              <a:rPr lang="en-US" altLang="zh-CN" sz="3600" b="1" i="1">
                <a:solidFill>
                  <a:srgbClr val="C506CA"/>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sp>
        <p:nvSpPr>
          <p:cNvPr id="11" name="Rectangle 11">
            <a:extLst>
              <a:ext uri="{FF2B5EF4-FFF2-40B4-BE49-F238E27FC236}">
                <a16:creationId xmlns:a16="http://schemas.microsoft.com/office/drawing/2014/main" id="{26182DC3-18CD-4C20-B9A8-A52A43D0730C}"/>
              </a:ext>
            </a:extLst>
          </p:cNvPr>
          <p:cNvSpPr>
            <a:spLocks noChangeArrowheads="1"/>
          </p:cNvSpPr>
          <p:nvPr/>
        </p:nvSpPr>
        <p:spPr bwMode="auto">
          <a:xfrm>
            <a:off x="6477000" y="5430619"/>
            <a:ext cx="2178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100000"/>
              </a:spcBef>
            </a:pPr>
            <a:r>
              <a:rPr lang="en-US" altLang="zh-CN" sz="3600" b="1">
                <a:solidFill>
                  <a:srgbClr val="C506CA"/>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[kg/m</a:t>
            </a:r>
            <a:r>
              <a:rPr lang="en-US" altLang="zh-CN" sz="3600" b="1" baseline="30000">
                <a:solidFill>
                  <a:srgbClr val="C506CA"/>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3</a:t>
            </a:r>
            <a:r>
              <a:rPr lang="en-US" altLang="zh-CN" sz="3600" b="1">
                <a:solidFill>
                  <a:srgbClr val="C506CA"/>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graphicFrame>
        <p:nvGraphicFramePr>
          <p:cNvPr id="13" name="Object 12">
            <a:extLst>
              <a:ext uri="{FF2B5EF4-FFF2-40B4-BE49-F238E27FC236}">
                <a16:creationId xmlns:a16="http://schemas.microsoft.com/office/drawing/2014/main" id="{A5DED494-44C9-490B-837D-A5C17572F160}"/>
              </a:ext>
            </a:extLst>
          </p:cNvPr>
          <p:cNvGraphicFramePr>
            <a:graphicFrameLocks noChangeAspect="1"/>
          </p:cNvGraphicFramePr>
          <p:nvPr>
            <p:extLst>
              <p:ext uri="{D42A27DB-BD31-4B8C-83A1-F6EECF244321}">
                <p14:modId xmlns:p14="http://schemas.microsoft.com/office/powerpoint/2010/main" val="2453451196"/>
              </p:ext>
            </p:extLst>
          </p:nvPr>
        </p:nvGraphicFramePr>
        <p:xfrm>
          <a:off x="6096000" y="2508250"/>
          <a:ext cx="1447800" cy="1542409"/>
        </p:xfrm>
        <a:graphic>
          <a:graphicData uri="http://schemas.openxmlformats.org/presentationml/2006/ole">
            <mc:AlternateContent xmlns:mc="http://schemas.openxmlformats.org/markup-compatibility/2006">
              <mc:Choice xmlns:v="urn:schemas-microsoft-com:vml" Requires="v">
                <p:oleObj name="Equation" r:id="rId4" imgW="393480" imgH="419040" progId="Equation.DSMT4">
                  <p:embed/>
                </p:oleObj>
              </mc:Choice>
              <mc:Fallback>
                <p:oleObj name="Equation" r:id="rId4" imgW="393480" imgH="419040" progId="Equation.DSMT4">
                  <p:embed/>
                  <p:pic>
                    <p:nvPicPr>
                      <p:cNvPr id="13" name="Object 12">
                        <a:extLst>
                          <a:ext uri="{FF2B5EF4-FFF2-40B4-BE49-F238E27FC236}">
                            <a16:creationId xmlns:a16="http://schemas.microsoft.com/office/drawing/2014/main" id="{A5DED494-44C9-490B-837D-A5C17572F160}"/>
                          </a:ext>
                        </a:extLst>
                      </p:cNvPr>
                      <p:cNvPicPr>
                        <a:picLocks noChangeAspect="1" noChangeArrowheads="1"/>
                      </p:cNvPicPr>
                      <p:nvPr/>
                    </p:nvPicPr>
                    <p:blipFill>
                      <a:blip r:embed="rId5"/>
                      <a:srcRect/>
                      <a:stretch>
                        <a:fillRect/>
                      </a:stretch>
                    </p:blipFill>
                    <p:spPr bwMode="auto">
                      <a:xfrm>
                        <a:off x="6096000" y="2508250"/>
                        <a:ext cx="1447800" cy="1542409"/>
                      </a:xfrm>
                      <a:prstGeom prst="rect">
                        <a:avLst/>
                      </a:prstGeom>
                      <a:noFill/>
                      <a:ln w="9525">
                        <a:solidFill>
                          <a:srgbClr val="00FF00"/>
                        </a:solidFill>
                        <a:miter lim="800000"/>
                        <a:headEnd/>
                        <a:tailEnd/>
                      </a:ln>
                      <a:effectLst/>
                    </p:spPr>
                  </p:pic>
                </p:oleObj>
              </mc:Fallback>
            </mc:AlternateContent>
          </a:graphicData>
        </a:graphic>
      </p:graphicFrame>
      <p:cxnSp>
        <p:nvCxnSpPr>
          <p:cNvPr id="15" name="直接连接符 14">
            <a:extLst>
              <a:ext uri="{FF2B5EF4-FFF2-40B4-BE49-F238E27FC236}">
                <a16:creationId xmlns:a16="http://schemas.microsoft.com/office/drawing/2014/main" id="{1FFE5D45-5C72-4F4E-9602-DA1512985FDA}"/>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8">
            <a:extLst>
              <a:ext uri="{FF2B5EF4-FFF2-40B4-BE49-F238E27FC236}">
                <a16:creationId xmlns:a16="http://schemas.microsoft.com/office/drawing/2014/main" id="{749846B0-2CE4-4C0F-B9B1-0962081F302D}"/>
              </a:ext>
            </a:extLst>
          </p:cNvPr>
          <p:cNvSpPr>
            <a:spLocks noChangeArrowheads="1"/>
          </p:cNvSpPr>
          <p:nvPr/>
        </p:nvSpPr>
        <p:spPr bwMode="auto">
          <a:xfrm>
            <a:off x="533400" y="838200"/>
            <a:ext cx="8305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压力</a:t>
            </a:r>
            <a:r>
              <a:rPr lang="zh-CN"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、温度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、比容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（容易测量）</a:t>
            </a:r>
          </a:p>
        </p:txBody>
      </p:sp>
      <p:sp>
        <p:nvSpPr>
          <p:cNvPr id="17" name="Text Box 9">
            <a:extLst>
              <a:ext uri="{FF2B5EF4-FFF2-40B4-BE49-F238E27FC236}">
                <a16:creationId xmlns:a16="http://schemas.microsoft.com/office/drawing/2014/main" id="{5971507A-5E93-402B-8D8E-503FC02EACFC}"/>
              </a:ext>
            </a:extLst>
          </p:cNvPr>
          <p:cNvSpPr txBox="1">
            <a:spLocks noChangeArrowheads="1"/>
          </p:cNvSpPr>
          <p:nvPr/>
        </p:nvSpPr>
        <p:spPr bwMode="auto">
          <a:xfrm>
            <a:off x="533400" y="1447800"/>
            <a:ext cx="8458200" cy="81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、比容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specific volume )</a:t>
            </a:r>
          </a:p>
        </p:txBody>
      </p:sp>
      <p:sp>
        <p:nvSpPr>
          <p:cNvPr id="2" name="文本框 1">
            <a:extLst>
              <a:ext uri="{FF2B5EF4-FFF2-40B4-BE49-F238E27FC236}">
                <a16:creationId xmlns:a16="http://schemas.microsoft.com/office/drawing/2014/main" id="{9A67DAB8-558D-8769-85AF-75C346872401}"/>
              </a:ext>
            </a:extLst>
          </p:cNvPr>
          <p:cNvSpPr txBox="1"/>
          <p:nvPr/>
        </p:nvSpPr>
        <p:spPr>
          <a:xfrm>
            <a:off x="3276600" y="76200"/>
            <a:ext cx="4800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基本状态参数</a:t>
            </a:r>
          </a:p>
        </p:txBody>
      </p:sp>
    </p:spTree>
    <p:extLst>
      <p:ext uri="{BB962C8B-B14F-4D97-AF65-F5344CB8AC3E}">
        <p14:creationId xmlns:p14="http://schemas.microsoft.com/office/powerpoint/2010/main" val="38064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P spid="11" grpId="0" autoUpdateAnimBg="0"/>
      <p:bldP spid="17"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a:extLst>
              <a:ext uri="{FF2B5EF4-FFF2-40B4-BE49-F238E27FC236}">
                <a16:creationId xmlns:a16="http://schemas.microsoft.com/office/drawing/2014/main" id="{43A8DFC2-2712-4151-B095-19E3275725BE}"/>
              </a:ext>
            </a:extLst>
          </p:cNvPr>
          <p:cNvGraphicFramePr>
            <a:graphicFrameLocks noChangeAspect="1"/>
          </p:cNvGraphicFramePr>
          <p:nvPr/>
        </p:nvGraphicFramePr>
        <p:xfrm>
          <a:off x="361604" y="841375"/>
          <a:ext cx="6240463" cy="606425"/>
        </p:xfrm>
        <a:graphic>
          <a:graphicData uri="http://schemas.openxmlformats.org/presentationml/2006/ole">
            <mc:AlternateContent xmlns:mc="http://schemas.openxmlformats.org/markup-compatibility/2006">
              <mc:Choice xmlns:v="urn:schemas-microsoft-com:vml" Requires="v">
                <p:oleObj name="Equation" r:id="rId2" imgW="2616120" imgH="253800" progId="Equation.DSMT4">
                  <p:embed/>
                </p:oleObj>
              </mc:Choice>
              <mc:Fallback>
                <p:oleObj name="Equation" r:id="rId2" imgW="2616120" imgH="253800" progId="Equation.DSMT4">
                  <p:embed/>
                  <p:pic>
                    <p:nvPicPr>
                      <p:cNvPr id="2" name="Object 3">
                        <a:extLst>
                          <a:ext uri="{FF2B5EF4-FFF2-40B4-BE49-F238E27FC236}">
                            <a16:creationId xmlns:a16="http://schemas.microsoft.com/office/drawing/2014/main" id="{43A8DFC2-2712-4151-B095-19E327572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04" y="841375"/>
                        <a:ext cx="6240463" cy="606425"/>
                      </a:xfrm>
                      <a:prstGeom prst="rect">
                        <a:avLst/>
                      </a:prstGeom>
                      <a:solidFill>
                        <a:srgbClr val="92D050"/>
                      </a:solidFill>
                      <a:ln>
                        <a:noFill/>
                      </a:ln>
                      <a:effectLst/>
                    </p:spPr>
                  </p:pic>
                </p:oleObj>
              </mc:Fallback>
            </mc:AlternateContent>
          </a:graphicData>
        </a:graphic>
      </p:graphicFrame>
      <p:graphicFrame>
        <p:nvGraphicFramePr>
          <p:cNvPr id="3" name="Object 4">
            <a:extLst>
              <a:ext uri="{FF2B5EF4-FFF2-40B4-BE49-F238E27FC236}">
                <a16:creationId xmlns:a16="http://schemas.microsoft.com/office/drawing/2014/main" id="{98E5A84E-2C80-4C84-AA6A-BDE2F9C9174B}"/>
              </a:ext>
            </a:extLst>
          </p:cNvPr>
          <p:cNvGraphicFramePr>
            <a:graphicFrameLocks noChangeAspect="1"/>
          </p:cNvGraphicFramePr>
          <p:nvPr/>
        </p:nvGraphicFramePr>
        <p:xfrm>
          <a:off x="387004" y="3581400"/>
          <a:ext cx="5359400" cy="633413"/>
        </p:xfrm>
        <a:graphic>
          <a:graphicData uri="http://schemas.openxmlformats.org/presentationml/2006/ole">
            <mc:AlternateContent xmlns:mc="http://schemas.openxmlformats.org/markup-compatibility/2006">
              <mc:Choice xmlns:v="urn:schemas-microsoft-com:vml" Requires="v">
                <p:oleObj name="Equation" r:id="rId4" imgW="2145960" imgH="253800" progId="Equation.DSMT4">
                  <p:embed/>
                </p:oleObj>
              </mc:Choice>
              <mc:Fallback>
                <p:oleObj name="Equation" r:id="rId4" imgW="2145960" imgH="253800" progId="Equation.DSMT4">
                  <p:embed/>
                  <p:pic>
                    <p:nvPicPr>
                      <p:cNvPr id="3" name="Object 4">
                        <a:extLst>
                          <a:ext uri="{FF2B5EF4-FFF2-40B4-BE49-F238E27FC236}">
                            <a16:creationId xmlns:a16="http://schemas.microsoft.com/office/drawing/2014/main" id="{98E5A84E-2C80-4C84-AA6A-BDE2F9C91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04" y="3581400"/>
                        <a:ext cx="5359400" cy="633413"/>
                      </a:xfrm>
                      <a:prstGeom prst="rect">
                        <a:avLst/>
                      </a:prstGeom>
                      <a:solidFill>
                        <a:srgbClr val="92D050"/>
                      </a:solidFill>
                      <a:ln>
                        <a:noFill/>
                      </a:ln>
                      <a:effectLst/>
                    </p:spPr>
                  </p:pic>
                </p:oleObj>
              </mc:Fallback>
            </mc:AlternateContent>
          </a:graphicData>
        </a:graphic>
      </p:graphicFrame>
      <p:sp>
        <p:nvSpPr>
          <p:cNvPr id="4" name="Text Box 5">
            <a:extLst>
              <a:ext uri="{FF2B5EF4-FFF2-40B4-BE49-F238E27FC236}">
                <a16:creationId xmlns:a16="http://schemas.microsoft.com/office/drawing/2014/main" id="{EE245043-233F-44E5-A047-CC45B2236AD1}"/>
              </a:ext>
            </a:extLst>
          </p:cNvPr>
          <p:cNvSpPr txBox="1">
            <a:spLocks noChangeArrowheads="1"/>
          </p:cNvSpPr>
          <p:nvPr/>
        </p:nvSpPr>
        <p:spPr bwMode="auto">
          <a:xfrm>
            <a:off x="0" y="4383088"/>
            <a:ext cx="9093546" cy="100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截面上</a:t>
            </a:r>
            <a:r>
              <a:rPr kumimoji="1" lang="en-US" altLang="zh-CN" sz="2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Ma</a:t>
            </a:r>
            <a:r>
              <a:rPr kumimoji="1" lang="en-US" altLang="zh-CN"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1" u="none" strike="noStrike" kern="1200" cap="none" spc="0" normalizeH="0" baseline="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en-US" altLang="zh-CN"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，称</a:t>
            </a:r>
            <a:r>
              <a:rPr kumimoji="1" lang="zh-CN" altLang="en-US"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临界截面</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也称</a:t>
            </a:r>
            <a:r>
              <a:rPr kumimoji="1" lang="zh-CN" altLang="en-US"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喉部</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截面</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临界截面上速度达当地音速</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Object 6">
            <a:extLst>
              <a:ext uri="{FF2B5EF4-FFF2-40B4-BE49-F238E27FC236}">
                <a16:creationId xmlns:a16="http://schemas.microsoft.com/office/drawing/2014/main" id="{FD804E52-C16E-48CF-861F-3AEFCB786F93}"/>
              </a:ext>
            </a:extLst>
          </p:cNvPr>
          <p:cNvGraphicFramePr>
            <a:graphicFrameLocks noChangeAspect="1"/>
          </p:cNvGraphicFramePr>
          <p:nvPr/>
        </p:nvGraphicFramePr>
        <p:xfrm>
          <a:off x="2819400" y="5418899"/>
          <a:ext cx="3700462" cy="598487"/>
        </p:xfrm>
        <a:graphic>
          <a:graphicData uri="http://schemas.openxmlformats.org/presentationml/2006/ole">
            <mc:AlternateContent xmlns:mc="http://schemas.openxmlformats.org/markup-compatibility/2006">
              <mc:Choice xmlns:v="urn:schemas-microsoft-com:vml" Requires="v">
                <p:oleObj name="Equation" r:id="rId6" imgW="1726920" imgH="279360" progId="Equation.DSMT4">
                  <p:embed/>
                </p:oleObj>
              </mc:Choice>
              <mc:Fallback>
                <p:oleObj name="Equation" r:id="rId6" imgW="1726920" imgH="279360" progId="Equation.DSMT4">
                  <p:embed/>
                  <p:pic>
                    <p:nvPicPr>
                      <p:cNvPr id="5" name="Object 6">
                        <a:extLst>
                          <a:ext uri="{FF2B5EF4-FFF2-40B4-BE49-F238E27FC236}">
                            <a16:creationId xmlns:a16="http://schemas.microsoft.com/office/drawing/2014/main" id="{FD804E52-C16E-48CF-861F-3AEFCB786F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5418899"/>
                        <a:ext cx="3700462" cy="598487"/>
                      </a:xfrm>
                      <a:prstGeom prst="rect">
                        <a:avLst/>
                      </a:prstGeom>
                      <a:solidFill>
                        <a:srgbClr val="00B0F0"/>
                      </a:solidFill>
                      <a:ln>
                        <a:noFill/>
                      </a:ln>
                      <a:effectLst/>
                    </p:spPr>
                  </p:pic>
                </p:oleObj>
              </mc:Fallback>
            </mc:AlternateContent>
          </a:graphicData>
        </a:graphic>
      </p:graphicFrame>
      <p:graphicFrame>
        <p:nvGraphicFramePr>
          <p:cNvPr id="6" name="Object 7">
            <a:extLst>
              <a:ext uri="{FF2B5EF4-FFF2-40B4-BE49-F238E27FC236}">
                <a16:creationId xmlns:a16="http://schemas.microsoft.com/office/drawing/2014/main" id="{1EC9F301-9C6B-4996-A09E-151BD02E5D32}"/>
              </a:ext>
            </a:extLst>
          </p:cNvPr>
          <p:cNvGraphicFramePr>
            <a:graphicFrameLocks noChangeAspect="1"/>
          </p:cNvGraphicFramePr>
          <p:nvPr/>
        </p:nvGraphicFramePr>
        <p:xfrm>
          <a:off x="838200" y="6096000"/>
          <a:ext cx="1276350" cy="509587"/>
        </p:xfrm>
        <a:graphic>
          <a:graphicData uri="http://schemas.openxmlformats.org/presentationml/2006/ole">
            <mc:AlternateContent xmlns:mc="http://schemas.openxmlformats.org/markup-compatibility/2006">
              <mc:Choice xmlns:v="urn:schemas-microsoft-com:vml" Requires="v">
                <p:oleObj name="Equation" r:id="rId8" imgW="736560" imgH="228600" progId="Equation.DSMT4">
                  <p:embed/>
                </p:oleObj>
              </mc:Choice>
              <mc:Fallback>
                <p:oleObj name="Equation" r:id="rId8" imgW="736560" imgH="228600" progId="Equation.DSMT4">
                  <p:embed/>
                  <p:pic>
                    <p:nvPicPr>
                      <p:cNvPr id="6" name="Object 7">
                        <a:extLst>
                          <a:ext uri="{FF2B5EF4-FFF2-40B4-BE49-F238E27FC236}">
                            <a16:creationId xmlns:a16="http://schemas.microsoft.com/office/drawing/2014/main" id="{1EC9F301-9C6B-4996-A09E-151BD02E5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6096000"/>
                        <a:ext cx="1276350" cy="509587"/>
                      </a:xfrm>
                      <a:prstGeom prst="rect">
                        <a:avLst/>
                      </a:prstGeom>
                      <a:solidFill>
                        <a:srgbClr val="FFC000"/>
                      </a:solidFill>
                      <a:ln>
                        <a:noFill/>
                      </a:ln>
                      <a:effectLst/>
                    </p:spPr>
                  </p:pic>
                </p:oleObj>
              </mc:Fallback>
            </mc:AlternateContent>
          </a:graphicData>
        </a:graphic>
      </p:graphicFrame>
      <p:sp>
        <p:nvSpPr>
          <p:cNvPr id="7" name="Text Box 8">
            <a:extLst>
              <a:ext uri="{FF2B5EF4-FFF2-40B4-BE49-F238E27FC236}">
                <a16:creationId xmlns:a16="http://schemas.microsoft.com/office/drawing/2014/main" id="{8EEF1E73-0807-4C01-9C89-A9F29B44340A}"/>
              </a:ext>
            </a:extLst>
          </p:cNvPr>
          <p:cNvSpPr txBox="1">
            <a:spLocks noChangeArrowheads="1"/>
          </p:cNvSpPr>
          <p:nvPr/>
        </p:nvSpPr>
        <p:spPr bwMode="auto">
          <a:xfrm>
            <a:off x="2133600" y="6096000"/>
            <a:ext cx="6477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称</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临界压力</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临界温度</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及</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临界比体积。</a:t>
            </a:r>
          </a:p>
        </p:txBody>
      </p:sp>
      <p:graphicFrame>
        <p:nvGraphicFramePr>
          <p:cNvPr id="8" name="Object 10">
            <a:extLst>
              <a:ext uri="{FF2B5EF4-FFF2-40B4-BE49-F238E27FC236}">
                <a16:creationId xmlns:a16="http://schemas.microsoft.com/office/drawing/2014/main" id="{51FECD1D-3B3A-4C5A-BC65-D42BEE8A71DE}"/>
              </a:ext>
            </a:extLst>
          </p:cNvPr>
          <p:cNvGraphicFramePr>
            <a:graphicFrameLocks noChangeAspect="1"/>
          </p:cNvGraphicFramePr>
          <p:nvPr/>
        </p:nvGraphicFramePr>
        <p:xfrm>
          <a:off x="401292" y="2371725"/>
          <a:ext cx="5024437" cy="981075"/>
        </p:xfrm>
        <a:graphic>
          <a:graphicData uri="http://schemas.openxmlformats.org/presentationml/2006/ole">
            <mc:AlternateContent xmlns:mc="http://schemas.openxmlformats.org/markup-compatibility/2006">
              <mc:Choice xmlns:v="urn:schemas-microsoft-com:vml" Requires="v">
                <p:oleObj name="Equation" r:id="rId10" imgW="2209680" imgH="431640" progId="Equation.DSMT4">
                  <p:embed/>
                </p:oleObj>
              </mc:Choice>
              <mc:Fallback>
                <p:oleObj name="Equation" r:id="rId10" imgW="2209680" imgH="431640" progId="Equation.DSMT4">
                  <p:embed/>
                  <p:pic>
                    <p:nvPicPr>
                      <p:cNvPr id="8" name="Object 10">
                        <a:extLst>
                          <a:ext uri="{FF2B5EF4-FFF2-40B4-BE49-F238E27FC236}">
                            <a16:creationId xmlns:a16="http://schemas.microsoft.com/office/drawing/2014/main" id="{51FECD1D-3B3A-4C5A-BC65-D42BEE8A71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292" y="2371725"/>
                        <a:ext cx="5024437" cy="981075"/>
                      </a:xfrm>
                      <a:prstGeom prst="rect">
                        <a:avLst/>
                      </a:prstGeom>
                      <a:solidFill>
                        <a:srgbClr val="F496C1"/>
                      </a:solidFill>
                      <a:ln>
                        <a:noFill/>
                      </a:ln>
                      <a:effectLst/>
                    </p:spPr>
                  </p:pic>
                </p:oleObj>
              </mc:Fallback>
            </mc:AlternateContent>
          </a:graphicData>
        </a:graphic>
      </p:graphicFrame>
      <p:graphicFrame>
        <p:nvGraphicFramePr>
          <p:cNvPr id="9" name="Object 11">
            <a:extLst>
              <a:ext uri="{FF2B5EF4-FFF2-40B4-BE49-F238E27FC236}">
                <a16:creationId xmlns:a16="http://schemas.microsoft.com/office/drawing/2014/main" id="{83E0F2F0-A6C7-4EE2-8283-D38708F25E72}"/>
              </a:ext>
            </a:extLst>
          </p:cNvPr>
          <p:cNvGraphicFramePr>
            <a:graphicFrameLocks noChangeAspect="1"/>
          </p:cNvGraphicFramePr>
          <p:nvPr/>
        </p:nvGraphicFramePr>
        <p:xfrm>
          <a:off x="3276600" y="1524000"/>
          <a:ext cx="1910108" cy="803071"/>
        </p:xfrm>
        <a:graphic>
          <a:graphicData uri="http://schemas.openxmlformats.org/presentationml/2006/ole">
            <mc:AlternateContent xmlns:mc="http://schemas.openxmlformats.org/markup-compatibility/2006">
              <mc:Choice xmlns:v="urn:schemas-microsoft-com:vml" Requires="v">
                <p:oleObj name="Equation" r:id="rId12" imgW="1028520" imgH="431640" progId="Equation.DSMT4">
                  <p:embed/>
                </p:oleObj>
              </mc:Choice>
              <mc:Fallback>
                <p:oleObj name="Equation" r:id="rId12" imgW="1028520" imgH="431640" progId="Equation.DSMT4">
                  <p:embed/>
                  <p:pic>
                    <p:nvPicPr>
                      <p:cNvPr id="9" name="Object 11">
                        <a:extLst>
                          <a:ext uri="{FF2B5EF4-FFF2-40B4-BE49-F238E27FC236}">
                            <a16:creationId xmlns:a16="http://schemas.microsoft.com/office/drawing/2014/main" id="{83E0F2F0-A6C7-4EE2-8283-D38708F25E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6600" y="1524000"/>
                        <a:ext cx="1910108" cy="803071"/>
                      </a:xfrm>
                      <a:prstGeom prst="rect">
                        <a:avLst/>
                      </a:prstGeom>
                      <a:solidFill>
                        <a:srgbClr val="FFC000"/>
                      </a:solidFill>
                      <a:ln>
                        <a:noFill/>
                      </a:ln>
                      <a:effectLst/>
                    </p:spPr>
                  </p:pic>
                </p:oleObj>
              </mc:Fallback>
            </mc:AlternateContent>
          </a:graphicData>
        </a:graphic>
      </p:graphicFrame>
      <p:graphicFrame>
        <p:nvGraphicFramePr>
          <p:cNvPr id="11" name="Object 0">
            <a:extLst>
              <a:ext uri="{FF2B5EF4-FFF2-40B4-BE49-F238E27FC236}">
                <a16:creationId xmlns:a16="http://schemas.microsoft.com/office/drawing/2014/main" id="{BB3A48FF-6C25-49CA-BA88-3AC72E32BF3C}"/>
              </a:ext>
            </a:extLst>
          </p:cNvPr>
          <p:cNvGraphicFramePr>
            <a:graphicFrameLocks noChangeAspect="1"/>
          </p:cNvGraphicFramePr>
          <p:nvPr/>
        </p:nvGraphicFramePr>
        <p:xfrm>
          <a:off x="6575219" y="1060812"/>
          <a:ext cx="2309500" cy="1834788"/>
        </p:xfrm>
        <a:graphic>
          <a:graphicData uri="http://schemas.openxmlformats.org/presentationml/2006/ole">
            <mc:AlternateContent xmlns:mc="http://schemas.openxmlformats.org/markup-compatibility/2006">
              <mc:Choice xmlns:v="urn:schemas-microsoft-com:vml" Requires="v">
                <p:oleObj name="位图图像" r:id="rId14" imgW="2409524" imgH="1914286" progId="Paint.Picture">
                  <p:embed/>
                </p:oleObj>
              </mc:Choice>
              <mc:Fallback>
                <p:oleObj name="位图图像" r:id="rId14" imgW="2409524" imgH="1914286" progId="Paint.Picture">
                  <p:embed/>
                  <p:pic>
                    <p:nvPicPr>
                      <p:cNvPr id="11" name="Object 0">
                        <a:extLst>
                          <a:ext uri="{FF2B5EF4-FFF2-40B4-BE49-F238E27FC236}">
                            <a16:creationId xmlns:a16="http://schemas.microsoft.com/office/drawing/2014/main" id="{BB3A48FF-6C25-49CA-BA88-3AC72E32BF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75219" y="1060812"/>
                        <a:ext cx="2309500" cy="1834788"/>
                      </a:xfrm>
                      <a:prstGeom prst="rect">
                        <a:avLst/>
                      </a:prstGeom>
                      <a:noFill/>
                      <a:ln>
                        <a:noFill/>
                      </a:ln>
                      <a:effectLst/>
                    </p:spPr>
                  </p:pic>
                </p:oleObj>
              </mc:Fallback>
            </mc:AlternateContent>
          </a:graphicData>
        </a:graphic>
      </p:graphicFrame>
      <p:graphicFrame>
        <p:nvGraphicFramePr>
          <p:cNvPr id="12" name="Object 4">
            <a:extLst>
              <a:ext uri="{FF2B5EF4-FFF2-40B4-BE49-F238E27FC236}">
                <a16:creationId xmlns:a16="http://schemas.microsoft.com/office/drawing/2014/main" id="{5976F9FF-9F73-4CC3-AAD7-0422B4A547DA}"/>
              </a:ext>
            </a:extLst>
          </p:cNvPr>
          <p:cNvGraphicFramePr>
            <a:graphicFrameLocks noChangeAspect="1"/>
          </p:cNvGraphicFramePr>
          <p:nvPr/>
        </p:nvGraphicFramePr>
        <p:xfrm>
          <a:off x="6705600" y="2945175"/>
          <a:ext cx="2120514" cy="1398606"/>
        </p:xfrm>
        <a:graphic>
          <a:graphicData uri="http://schemas.openxmlformats.org/presentationml/2006/ole">
            <mc:AlternateContent xmlns:mc="http://schemas.openxmlformats.org/markup-compatibility/2006">
              <mc:Choice xmlns:v="urn:schemas-microsoft-com:vml" Requires="v">
                <p:oleObj name="位图图像" r:id="rId16" imgW="2886478" imgH="1905266" progId="Paint.Picture">
                  <p:embed/>
                </p:oleObj>
              </mc:Choice>
              <mc:Fallback>
                <p:oleObj name="位图图像" r:id="rId16" imgW="2886478" imgH="1905266" progId="Paint.Picture">
                  <p:embed/>
                  <p:pic>
                    <p:nvPicPr>
                      <p:cNvPr id="12" name="Object 4">
                        <a:extLst>
                          <a:ext uri="{FF2B5EF4-FFF2-40B4-BE49-F238E27FC236}">
                            <a16:creationId xmlns:a16="http://schemas.microsoft.com/office/drawing/2014/main" id="{5976F9FF-9F73-4CC3-AAD7-0422B4A547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05600" y="2945175"/>
                        <a:ext cx="2120514" cy="1398606"/>
                      </a:xfrm>
                      <a:prstGeom prst="rect">
                        <a:avLst/>
                      </a:prstGeom>
                      <a:noFill/>
                      <a:ln>
                        <a:noFill/>
                      </a:ln>
                      <a:effectLst/>
                    </p:spPr>
                  </p:pic>
                </p:oleObj>
              </mc:Fallback>
            </mc:AlternateContent>
          </a:graphicData>
        </a:graphic>
      </p:graphicFrame>
      <p:sp>
        <p:nvSpPr>
          <p:cNvPr id="13" name="文本框 12">
            <a:extLst>
              <a:ext uri="{FF2B5EF4-FFF2-40B4-BE49-F238E27FC236}">
                <a16:creationId xmlns:a16="http://schemas.microsoft.com/office/drawing/2014/main" id="{2AF5440C-0377-41C9-83C3-5A835F9F0DB8}"/>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graphicFrame>
        <p:nvGraphicFramePr>
          <p:cNvPr id="10" name="Object 12">
            <a:extLst>
              <a:ext uri="{FF2B5EF4-FFF2-40B4-BE49-F238E27FC236}">
                <a16:creationId xmlns:a16="http://schemas.microsoft.com/office/drawing/2014/main" id="{D56009FE-4008-497F-A1AA-1FA18C169CF5}"/>
              </a:ext>
            </a:extLst>
          </p:cNvPr>
          <p:cNvGraphicFramePr>
            <a:graphicFrameLocks noChangeAspect="1"/>
          </p:cNvGraphicFramePr>
          <p:nvPr/>
        </p:nvGraphicFramePr>
        <p:xfrm>
          <a:off x="6598893" y="247651"/>
          <a:ext cx="2288462" cy="819149"/>
        </p:xfrm>
        <a:graphic>
          <a:graphicData uri="http://schemas.openxmlformats.org/presentationml/2006/ole">
            <mc:AlternateContent xmlns:mc="http://schemas.openxmlformats.org/markup-compatibility/2006">
              <mc:Choice xmlns:v="urn:schemas-microsoft-com:vml" Requires="v">
                <p:oleObj name="Equation" r:id="rId18" imgW="1206360" imgH="431640" progId="Equation.DSMT4">
                  <p:embed/>
                </p:oleObj>
              </mc:Choice>
              <mc:Fallback>
                <p:oleObj name="Equation" r:id="rId18" imgW="1206360" imgH="431640" progId="Equation.DSMT4">
                  <p:embed/>
                  <p:pic>
                    <p:nvPicPr>
                      <p:cNvPr id="10" name="Object 12">
                        <a:extLst>
                          <a:ext uri="{FF2B5EF4-FFF2-40B4-BE49-F238E27FC236}">
                            <a16:creationId xmlns:a16="http://schemas.microsoft.com/office/drawing/2014/main" id="{D56009FE-4008-497F-A1AA-1FA18C169C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98893" y="247651"/>
                        <a:ext cx="2288462" cy="819149"/>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1461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ou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ou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499"/>
                                          </p:stCondLst>
                                        </p:cTn>
                                        <p:tgtEl>
                                          <p:spTgt spid="12"/>
                                        </p:tgtEl>
                                        <p:attrNameLst>
                                          <p:attrName>style.visibility</p:attrName>
                                        </p:attrNameLst>
                                      </p:cBhvr>
                                      <p:to>
                                        <p:strVal val="visible"/>
                                      </p:to>
                                    </p:set>
                                    <p:anim to="" calcmode="lin" valueType="num">
                                      <p:cBhvr>
                                        <p:cTn id="37" dur="1" fill="hold"/>
                                        <p:tgtEl>
                                          <p:spTgt spid="12"/>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ipe(up)">
                                      <p:cBhvr>
                                        <p:cTn id="42" dur="75"/>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ox(ou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ox(ou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7">
                                            <p:txEl>
                                              <p:pRg st="0" end="0"/>
                                            </p:txEl>
                                          </p:spTgt>
                                        </p:tgtEl>
                                        <p:attrNameLst>
                                          <p:attrName>style.visibility</p:attrName>
                                        </p:attrNameLst>
                                      </p:cBhvr>
                                      <p:to>
                                        <p:strVal val="visible"/>
                                      </p:to>
                                    </p:set>
                                    <p:animEffect transition="in" filter="wipe(up)">
                                      <p:cBhvr>
                                        <p:cTn id="57" dur="75"/>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宽下对角线">
            <a:extLst>
              <a:ext uri="{FF2B5EF4-FFF2-40B4-BE49-F238E27FC236}">
                <a16:creationId xmlns:a16="http://schemas.microsoft.com/office/drawing/2014/main" id="{7E63AA9A-A62E-4944-BBCA-C71E3C959130}"/>
              </a:ext>
            </a:extLst>
          </p:cNvPr>
          <p:cNvSpPr>
            <a:spLocks/>
          </p:cNvSpPr>
          <p:nvPr/>
        </p:nvSpPr>
        <p:spPr bwMode="auto">
          <a:xfrm>
            <a:off x="838200" y="4840287"/>
            <a:ext cx="5410200" cy="533400"/>
          </a:xfrm>
          <a:custGeom>
            <a:avLst/>
            <a:gdLst>
              <a:gd name="T0" fmla="*/ 0 w 3408"/>
              <a:gd name="T1" fmla="*/ 2147483646 h 336"/>
              <a:gd name="T2" fmla="*/ 0 w 3408"/>
              <a:gd name="T3" fmla="*/ 0 h 336"/>
              <a:gd name="T4" fmla="*/ 2147483646 w 3408"/>
              <a:gd name="T5" fmla="*/ 0 h 336"/>
              <a:gd name="T6" fmla="*/ 2147483646 w 3408"/>
              <a:gd name="T7" fmla="*/ 2147483646 h 336"/>
              <a:gd name="T8" fmla="*/ 2147483646 w 3408"/>
              <a:gd name="T9" fmla="*/ 2147483646 h 336"/>
              <a:gd name="T10" fmla="*/ 0 w 3408"/>
              <a:gd name="T11" fmla="*/ 2147483646 h 336"/>
              <a:gd name="T12" fmla="*/ 0 60000 65536"/>
              <a:gd name="T13" fmla="*/ 0 60000 65536"/>
              <a:gd name="T14" fmla="*/ 0 60000 65536"/>
              <a:gd name="T15" fmla="*/ 0 60000 65536"/>
              <a:gd name="T16" fmla="*/ 0 60000 65536"/>
              <a:gd name="T17" fmla="*/ 0 60000 65536"/>
              <a:gd name="T18" fmla="*/ 0 w 3408"/>
              <a:gd name="T19" fmla="*/ 0 h 336"/>
              <a:gd name="T20" fmla="*/ 3408 w 340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3408" h="336">
                <a:moveTo>
                  <a:pt x="0" y="144"/>
                </a:moveTo>
                <a:lnTo>
                  <a:pt x="0" y="0"/>
                </a:lnTo>
                <a:lnTo>
                  <a:pt x="3408" y="0"/>
                </a:lnTo>
                <a:lnTo>
                  <a:pt x="3408" y="48"/>
                </a:lnTo>
                <a:lnTo>
                  <a:pt x="864" y="336"/>
                </a:lnTo>
                <a:lnTo>
                  <a:pt x="0" y="14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38100">
                <a:solidFill>
                  <a:srgbClr val="000000"/>
                </a:solidFill>
                <a:round/>
                <a:headEnd type="none" w="sm" len="sm"/>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Freeform 3" descr="宽下对角线">
            <a:extLst>
              <a:ext uri="{FF2B5EF4-FFF2-40B4-BE49-F238E27FC236}">
                <a16:creationId xmlns:a16="http://schemas.microsoft.com/office/drawing/2014/main" id="{1D9A320E-B0AA-4C19-AAAE-5321EEF7936A}"/>
              </a:ext>
            </a:extLst>
          </p:cNvPr>
          <p:cNvSpPr>
            <a:spLocks/>
          </p:cNvSpPr>
          <p:nvPr/>
        </p:nvSpPr>
        <p:spPr bwMode="auto">
          <a:xfrm flipV="1">
            <a:off x="838200" y="6288087"/>
            <a:ext cx="5410200" cy="533400"/>
          </a:xfrm>
          <a:custGeom>
            <a:avLst/>
            <a:gdLst>
              <a:gd name="T0" fmla="*/ 0 w 3408"/>
              <a:gd name="T1" fmla="*/ 2147483646 h 336"/>
              <a:gd name="T2" fmla="*/ 0 w 3408"/>
              <a:gd name="T3" fmla="*/ 0 h 336"/>
              <a:gd name="T4" fmla="*/ 2147483646 w 3408"/>
              <a:gd name="T5" fmla="*/ 0 h 336"/>
              <a:gd name="T6" fmla="*/ 2147483646 w 3408"/>
              <a:gd name="T7" fmla="*/ 2147483646 h 336"/>
              <a:gd name="T8" fmla="*/ 2147483646 w 3408"/>
              <a:gd name="T9" fmla="*/ 2147483646 h 336"/>
              <a:gd name="T10" fmla="*/ 0 w 3408"/>
              <a:gd name="T11" fmla="*/ 2147483646 h 336"/>
              <a:gd name="T12" fmla="*/ 0 60000 65536"/>
              <a:gd name="T13" fmla="*/ 0 60000 65536"/>
              <a:gd name="T14" fmla="*/ 0 60000 65536"/>
              <a:gd name="T15" fmla="*/ 0 60000 65536"/>
              <a:gd name="T16" fmla="*/ 0 60000 65536"/>
              <a:gd name="T17" fmla="*/ 0 60000 65536"/>
              <a:gd name="T18" fmla="*/ 0 w 3408"/>
              <a:gd name="T19" fmla="*/ 0 h 336"/>
              <a:gd name="T20" fmla="*/ 3408 w 340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3408" h="336">
                <a:moveTo>
                  <a:pt x="0" y="144"/>
                </a:moveTo>
                <a:lnTo>
                  <a:pt x="0" y="0"/>
                </a:lnTo>
                <a:lnTo>
                  <a:pt x="3408" y="0"/>
                </a:lnTo>
                <a:lnTo>
                  <a:pt x="3408" y="48"/>
                </a:lnTo>
                <a:lnTo>
                  <a:pt x="864" y="336"/>
                </a:lnTo>
                <a:lnTo>
                  <a:pt x="0" y="14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38100">
                <a:solidFill>
                  <a:srgbClr val="000000"/>
                </a:solidFill>
                <a:round/>
                <a:headEnd type="none" w="sm" len="sm"/>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AutoShape 4">
            <a:extLst>
              <a:ext uri="{FF2B5EF4-FFF2-40B4-BE49-F238E27FC236}">
                <a16:creationId xmlns:a16="http://schemas.microsoft.com/office/drawing/2014/main" id="{73BFC328-A963-4174-B171-11F6C72A5767}"/>
              </a:ext>
            </a:extLst>
          </p:cNvPr>
          <p:cNvSpPr>
            <a:spLocks noChangeArrowheads="1"/>
          </p:cNvSpPr>
          <p:nvPr/>
        </p:nvSpPr>
        <p:spPr bwMode="auto">
          <a:xfrm rot="-5400000">
            <a:off x="723900" y="5183187"/>
            <a:ext cx="1600200" cy="1371600"/>
          </a:xfrm>
          <a:prstGeom prst="flowChartManualOperation">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Freeform 5">
            <a:extLst>
              <a:ext uri="{FF2B5EF4-FFF2-40B4-BE49-F238E27FC236}">
                <a16:creationId xmlns:a16="http://schemas.microsoft.com/office/drawing/2014/main" id="{EAEDDD59-943D-451B-AFC2-9100C2A135E7}"/>
              </a:ext>
            </a:extLst>
          </p:cNvPr>
          <p:cNvSpPr>
            <a:spLocks/>
          </p:cNvSpPr>
          <p:nvPr/>
        </p:nvSpPr>
        <p:spPr bwMode="auto">
          <a:xfrm>
            <a:off x="2209800" y="4895850"/>
            <a:ext cx="4038600" cy="1885950"/>
          </a:xfrm>
          <a:custGeom>
            <a:avLst/>
            <a:gdLst>
              <a:gd name="T0" fmla="*/ 0 w 2544"/>
              <a:gd name="T1" fmla="*/ 2147483646 h 1440"/>
              <a:gd name="T2" fmla="*/ 0 w 2544"/>
              <a:gd name="T3" fmla="*/ 2147483646 h 1440"/>
              <a:gd name="T4" fmla="*/ 2147483646 w 2544"/>
              <a:gd name="T5" fmla="*/ 0 h 1440"/>
              <a:gd name="T6" fmla="*/ 2147483646 w 2544"/>
              <a:gd name="T7" fmla="*/ 2147483646 h 1440"/>
              <a:gd name="T8" fmla="*/ 0 w 2544"/>
              <a:gd name="T9" fmla="*/ 2147483646 h 1440"/>
              <a:gd name="T10" fmla="*/ 0 60000 65536"/>
              <a:gd name="T11" fmla="*/ 0 60000 65536"/>
              <a:gd name="T12" fmla="*/ 0 60000 65536"/>
              <a:gd name="T13" fmla="*/ 0 60000 65536"/>
              <a:gd name="T14" fmla="*/ 0 60000 65536"/>
              <a:gd name="T15" fmla="*/ 0 w 2544"/>
              <a:gd name="T16" fmla="*/ 0 h 1440"/>
              <a:gd name="T17" fmla="*/ 2544 w 2544"/>
              <a:gd name="T18" fmla="*/ 1440 h 1440"/>
            </a:gdLst>
            <a:ahLst/>
            <a:cxnLst>
              <a:cxn ang="T10">
                <a:pos x="T0" y="T1"/>
              </a:cxn>
              <a:cxn ang="T11">
                <a:pos x="T2" y="T3"/>
              </a:cxn>
              <a:cxn ang="T12">
                <a:pos x="T4" y="T5"/>
              </a:cxn>
              <a:cxn ang="T13">
                <a:pos x="T6" y="T7"/>
              </a:cxn>
              <a:cxn ang="T14">
                <a:pos x="T8" y="T9"/>
              </a:cxn>
            </a:cxnLst>
            <a:rect l="T15" t="T16" r="T17" b="T18"/>
            <a:pathLst>
              <a:path w="2544" h="1440">
                <a:moveTo>
                  <a:pt x="0" y="1104"/>
                </a:moveTo>
                <a:lnTo>
                  <a:pt x="0" y="384"/>
                </a:lnTo>
                <a:lnTo>
                  <a:pt x="2544" y="0"/>
                </a:lnTo>
                <a:lnTo>
                  <a:pt x="2544" y="1440"/>
                </a:lnTo>
                <a:lnTo>
                  <a:pt x="0" y="1104"/>
                </a:lnTo>
                <a:close/>
              </a:path>
            </a:pathLst>
          </a:custGeom>
          <a:solidFill>
            <a:schemeClr val="bg1"/>
          </a:solidFill>
          <a:ln w="381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Line 6">
            <a:extLst>
              <a:ext uri="{FF2B5EF4-FFF2-40B4-BE49-F238E27FC236}">
                <a16:creationId xmlns:a16="http://schemas.microsoft.com/office/drawing/2014/main" id="{7BBBF274-02F3-4D01-8438-6F72DACC029B}"/>
              </a:ext>
            </a:extLst>
          </p:cNvPr>
          <p:cNvSpPr>
            <a:spLocks noChangeShapeType="1"/>
          </p:cNvSpPr>
          <p:nvPr/>
        </p:nvSpPr>
        <p:spPr bwMode="auto">
          <a:xfrm flipV="1">
            <a:off x="6248400" y="762000"/>
            <a:ext cx="0" cy="403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8">
            <a:extLst>
              <a:ext uri="{FF2B5EF4-FFF2-40B4-BE49-F238E27FC236}">
                <a16:creationId xmlns:a16="http://schemas.microsoft.com/office/drawing/2014/main" id="{BB536EF6-E7C5-4444-AF67-8D513E88A223}"/>
              </a:ext>
            </a:extLst>
          </p:cNvPr>
          <p:cNvSpPr>
            <a:spLocks noChangeShapeType="1"/>
          </p:cNvSpPr>
          <p:nvPr/>
        </p:nvSpPr>
        <p:spPr bwMode="auto">
          <a:xfrm flipV="1">
            <a:off x="838200" y="762000"/>
            <a:ext cx="0" cy="403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Line 9">
            <a:extLst>
              <a:ext uri="{FF2B5EF4-FFF2-40B4-BE49-F238E27FC236}">
                <a16:creationId xmlns:a16="http://schemas.microsoft.com/office/drawing/2014/main" id="{81053048-E1A8-49CD-BD9E-D754DB5938CB}"/>
              </a:ext>
            </a:extLst>
          </p:cNvPr>
          <p:cNvSpPr>
            <a:spLocks noChangeShapeType="1"/>
          </p:cNvSpPr>
          <p:nvPr/>
        </p:nvSpPr>
        <p:spPr bwMode="auto">
          <a:xfrm flipV="1">
            <a:off x="2209800" y="1944687"/>
            <a:ext cx="0" cy="4343400"/>
          </a:xfrm>
          <a:prstGeom prst="line">
            <a:avLst/>
          </a:prstGeom>
          <a:noFill/>
          <a:ln w="9525">
            <a:solidFill>
              <a:srgbClr val="FF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10">
            <a:extLst>
              <a:ext uri="{FF2B5EF4-FFF2-40B4-BE49-F238E27FC236}">
                <a16:creationId xmlns:a16="http://schemas.microsoft.com/office/drawing/2014/main" id="{97A70138-F7C2-4DB6-9D7E-1792928351F3}"/>
              </a:ext>
            </a:extLst>
          </p:cNvPr>
          <p:cNvSpPr>
            <a:spLocks/>
          </p:cNvSpPr>
          <p:nvPr/>
        </p:nvSpPr>
        <p:spPr bwMode="auto">
          <a:xfrm>
            <a:off x="838200" y="762000"/>
            <a:ext cx="5410200" cy="4038600"/>
          </a:xfrm>
          <a:custGeom>
            <a:avLst/>
            <a:gdLst>
              <a:gd name="T0" fmla="*/ 0 w 3408"/>
              <a:gd name="T1" fmla="*/ 2147483646 h 2544"/>
              <a:gd name="T2" fmla="*/ 2147483646 w 3408"/>
              <a:gd name="T3" fmla="*/ 2147483646 h 2544"/>
              <a:gd name="T4" fmla="*/ 2147483646 w 3408"/>
              <a:gd name="T5" fmla="*/ 0 h 2544"/>
              <a:gd name="T6" fmla="*/ 0 60000 65536"/>
              <a:gd name="T7" fmla="*/ 0 60000 65536"/>
              <a:gd name="T8" fmla="*/ 0 60000 65536"/>
              <a:gd name="T9" fmla="*/ 0 w 3408"/>
              <a:gd name="T10" fmla="*/ 0 h 2544"/>
              <a:gd name="T11" fmla="*/ 3408 w 3408"/>
              <a:gd name="T12" fmla="*/ 2544 h 2544"/>
            </a:gdLst>
            <a:ahLst/>
            <a:cxnLst>
              <a:cxn ang="T6">
                <a:pos x="T0" y="T1"/>
              </a:cxn>
              <a:cxn ang="T7">
                <a:pos x="T2" y="T3"/>
              </a:cxn>
              <a:cxn ang="T8">
                <a:pos x="T4" y="T5"/>
              </a:cxn>
            </a:cxnLst>
            <a:rect l="T9" t="T10" r="T11" b="T12"/>
            <a:pathLst>
              <a:path w="3408" h="2544">
                <a:moveTo>
                  <a:pt x="0" y="2544"/>
                </a:moveTo>
                <a:cubicBezTo>
                  <a:pt x="148" y="1916"/>
                  <a:pt x="296" y="1288"/>
                  <a:pt x="864" y="864"/>
                </a:cubicBezTo>
                <a:cubicBezTo>
                  <a:pt x="1432" y="440"/>
                  <a:pt x="2420" y="220"/>
                  <a:pt x="340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11">
            <a:extLst>
              <a:ext uri="{FF2B5EF4-FFF2-40B4-BE49-F238E27FC236}">
                <a16:creationId xmlns:a16="http://schemas.microsoft.com/office/drawing/2014/main" id="{17CD951B-C466-44A1-88EA-9B564A564E81}"/>
              </a:ext>
            </a:extLst>
          </p:cNvPr>
          <p:cNvSpPr>
            <a:spLocks/>
          </p:cNvSpPr>
          <p:nvPr/>
        </p:nvSpPr>
        <p:spPr bwMode="auto">
          <a:xfrm>
            <a:off x="838200" y="1066800"/>
            <a:ext cx="5410200" cy="2133600"/>
          </a:xfrm>
          <a:custGeom>
            <a:avLst/>
            <a:gdLst>
              <a:gd name="T0" fmla="*/ 0 w 3408"/>
              <a:gd name="T1" fmla="*/ 0 h 1344"/>
              <a:gd name="T2" fmla="*/ 2147483646 w 3408"/>
              <a:gd name="T3" fmla="*/ 2147483646 h 1344"/>
              <a:gd name="T4" fmla="*/ 2147483646 w 3408"/>
              <a:gd name="T5" fmla="*/ 2147483646 h 1344"/>
              <a:gd name="T6" fmla="*/ 2147483646 w 3408"/>
              <a:gd name="T7" fmla="*/ 2147483646 h 1344"/>
              <a:gd name="T8" fmla="*/ 0 60000 65536"/>
              <a:gd name="T9" fmla="*/ 0 60000 65536"/>
              <a:gd name="T10" fmla="*/ 0 60000 65536"/>
              <a:gd name="T11" fmla="*/ 0 60000 65536"/>
              <a:gd name="T12" fmla="*/ 0 w 3408"/>
              <a:gd name="T13" fmla="*/ 0 h 1344"/>
              <a:gd name="T14" fmla="*/ 3408 w 3408"/>
              <a:gd name="T15" fmla="*/ 1344 h 1344"/>
            </a:gdLst>
            <a:ahLst/>
            <a:cxnLst>
              <a:cxn ang="T8">
                <a:pos x="T0" y="T1"/>
              </a:cxn>
              <a:cxn ang="T9">
                <a:pos x="T2" y="T3"/>
              </a:cxn>
              <a:cxn ang="T10">
                <a:pos x="T4" y="T5"/>
              </a:cxn>
              <a:cxn ang="T11">
                <a:pos x="T6" y="T7"/>
              </a:cxn>
            </a:cxnLst>
            <a:rect l="T12" t="T13" r="T14" b="T15"/>
            <a:pathLst>
              <a:path w="3408" h="1344">
                <a:moveTo>
                  <a:pt x="0" y="0"/>
                </a:moveTo>
                <a:cubicBezTo>
                  <a:pt x="256" y="240"/>
                  <a:pt x="512" y="480"/>
                  <a:pt x="864" y="672"/>
                </a:cubicBezTo>
                <a:cubicBezTo>
                  <a:pt x="1216" y="864"/>
                  <a:pt x="1688" y="1040"/>
                  <a:pt x="2112" y="1152"/>
                </a:cubicBezTo>
                <a:cubicBezTo>
                  <a:pt x="2536" y="1264"/>
                  <a:pt x="2972" y="1304"/>
                  <a:pt x="3408" y="1344"/>
                </a:cubicBezTo>
              </a:path>
            </a:pathLst>
          </a:custGeom>
          <a:noFill/>
          <a:ln w="28575">
            <a:solidFill>
              <a:srgbClr val="CC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Freeform 12">
            <a:extLst>
              <a:ext uri="{FF2B5EF4-FFF2-40B4-BE49-F238E27FC236}">
                <a16:creationId xmlns:a16="http://schemas.microsoft.com/office/drawing/2014/main" id="{A7A0EFEF-22CE-4CFB-AB93-35E0462F8FF9}"/>
              </a:ext>
            </a:extLst>
          </p:cNvPr>
          <p:cNvSpPr>
            <a:spLocks/>
          </p:cNvSpPr>
          <p:nvPr/>
        </p:nvSpPr>
        <p:spPr bwMode="auto">
          <a:xfrm>
            <a:off x="838200" y="1981200"/>
            <a:ext cx="5410200" cy="2133600"/>
          </a:xfrm>
          <a:custGeom>
            <a:avLst/>
            <a:gdLst>
              <a:gd name="T0" fmla="*/ 0 w 3408"/>
              <a:gd name="T1" fmla="*/ 0 h 1344"/>
              <a:gd name="T2" fmla="*/ 2147483646 w 3408"/>
              <a:gd name="T3" fmla="*/ 2147483646 h 1344"/>
              <a:gd name="T4" fmla="*/ 2147483646 w 3408"/>
              <a:gd name="T5" fmla="*/ 2147483646 h 1344"/>
              <a:gd name="T6" fmla="*/ 2147483646 w 3408"/>
              <a:gd name="T7" fmla="*/ 2147483646 h 1344"/>
              <a:gd name="T8" fmla="*/ 0 60000 65536"/>
              <a:gd name="T9" fmla="*/ 0 60000 65536"/>
              <a:gd name="T10" fmla="*/ 0 60000 65536"/>
              <a:gd name="T11" fmla="*/ 0 60000 65536"/>
              <a:gd name="T12" fmla="*/ 0 w 3408"/>
              <a:gd name="T13" fmla="*/ 0 h 1344"/>
              <a:gd name="T14" fmla="*/ 3408 w 3408"/>
              <a:gd name="T15" fmla="*/ 1344 h 1344"/>
            </a:gdLst>
            <a:ahLst/>
            <a:cxnLst>
              <a:cxn ang="T8">
                <a:pos x="T0" y="T1"/>
              </a:cxn>
              <a:cxn ang="T9">
                <a:pos x="T2" y="T3"/>
              </a:cxn>
              <a:cxn ang="T10">
                <a:pos x="T4" y="T5"/>
              </a:cxn>
              <a:cxn ang="T11">
                <a:pos x="T6" y="T7"/>
              </a:cxn>
            </a:cxnLst>
            <a:rect l="T12" t="T13" r="T14" b="T15"/>
            <a:pathLst>
              <a:path w="3408" h="1344">
                <a:moveTo>
                  <a:pt x="0" y="0"/>
                </a:moveTo>
                <a:cubicBezTo>
                  <a:pt x="256" y="240"/>
                  <a:pt x="512" y="480"/>
                  <a:pt x="864" y="672"/>
                </a:cubicBezTo>
                <a:cubicBezTo>
                  <a:pt x="1216" y="864"/>
                  <a:pt x="1688" y="1040"/>
                  <a:pt x="2112" y="1152"/>
                </a:cubicBezTo>
                <a:cubicBezTo>
                  <a:pt x="2536" y="1264"/>
                  <a:pt x="2972" y="1304"/>
                  <a:pt x="3408" y="1344"/>
                </a:cubicBezTo>
              </a:path>
            </a:pathLst>
          </a:custGeom>
          <a:noFill/>
          <a:ln w="28575">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Freeform 13">
            <a:extLst>
              <a:ext uri="{FF2B5EF4-FFF2-40B4-BE49-F238E27FC236}">
                <a16:creationId xmlns:a16="http://schemas.microsoft.com/office/drawing/2014/main" id="{40D35B4A-581E-4971-B1C0-A312B3E3CA26}"/>
              </a:ext>
            </a:extLst>
          </p:cNvPr>
          <p:cNvSpPr>
            <a:spLocks/>
          </p:cNvSpPr>
          <p:nvPr/>
        </p:nvSpPr>
        <p:spPr bwMode="auto">
          <a:xfrm>
            <a:off x="838200" y="1143000"/>
            <a:ext cx="5410200" cy="3048000"/>
          </a:xfrm>
          <a:custGeom>
            <a:avLst/>
            <a:gdLst>
              <a:gd name="T0" fmla="*/ 0 w 3408"/>
              <a:gd name="T1" fmla="*/ 2147483646 h 1920"/>
              <a:gd name="T2" fmla="*/ 2147483646 w 3408"/>
              <a:gd name="T3" fmla="*/ 2147483646 h 1920"/>
              <a:gd name="T4" fmla="*/ 2147483646 w 3408"/>
              <a:gd name="T5" fmla="*/ 0 h 1920"/>
              <a:gd name="T6" fmla="*/ 0 60000 65536"/>
              <a:gd name="T7" fmla="*/ 0 60000 65536"/>
              <a:gd name="T8" fmla="*/ 0 60000 65536"/>
              <a:gd name="T9" fmla="*/ 0 w 3408"/>
              <a:gd name="T10" fmla="*/ 0 h 1920"/>
              <a:gd name="T11" fmla="*/ 3408 w 3408"/>
              <a:gd name="T12" fmla="*/ 1920 h 1920"/>
            </a:gdLst>
            <a:ahLst/>
            <a:cxnLst>
              <a:cxn ang="T6">
                <a:pos x="T0" y="T1"/>
              </a:cxn>
              <a:cxn ang="T7">
                <a:pos x="T2" y="T3"/>
              </a:cxn>
              <a:cxn ang="T8">
                <a:pos x="T4" y="T5"/>
              </a:cxn>
            </a:cxnLst>
            <a:rect l="T9" t="T10" r="T11" b="T12"/>
            <a:pathLst>
              <a:path w="3408" h="1920">
                <a:moveTo>
                  <a:pt x="0" y="1920"/>
                </a:moveTo>
                <a:cubicBezTo>
                  <a:pt x="532" y="1744"/>
                  <a:pt x="1064" y="1568"/>
                  <a:pt x="1632" y="1248"/>
                </a:cubicBezTo>
                <a:cubicBezTo>
                  <a:pt x="2200" y="928"/>
                  <a:pt x="2804" y="464"/>
                  <a:pt x="3408" y="0"/>
                </a:cubicBezTo>
              </a:path>
            </a:pathLst>
          </a:custGeom>
          <a:noFill/>
          <a:ln w="28575">
            <a:solidFill>
              <a:srgbClr val="00BAB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Rectangle 14">
            <a:extLst>
              <a:ext uri="{FF2B5EF4-FFF2-40B4-BE49-F238E27FC236}">
                <a16:creationId xmlns:a16="http://schemas.microsoft.com/office/drawing/2014/main" id="{E289E22B-F4D8-483D-A776-6A01F5FC996E}"/>
              </a:ext>
            </a:extLst>
          </p:cNvPr>
          <p:cNvSpPr>
            <a:spLocks noChangeArrowheads="1"/>
          </p:cNvSpPr>
          <p:nvPr/>
        </p:nvSpPr>
        <p:spPr bwMode="auto">
          <a:xfrm rot="-1337770">
            <a:off x="3035300" y="1089025"/>
            <a:ext cx="822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流速</a:t>
            </a:r>
            <a:r>
              <a:rPr kumimoji="1" lang="en-US" altLang="zh-CN" sz="2000" b="0" i="1"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c</a:t>
            </a:r>
          </a:p>
        </p:txBody>
      </p:sp>
      <p:sp>
        <p:nvSpPr>
          <p:cNvPr id="15" name="Rectangle 15">
            <a:extLst>
              <a:ext uri="{FF2B5EF4-FFF2-40B4-BE49-F238E27FC236}">
                <a16:creationId xmlns:a16="http://schemas.microsoft.com/office/drawing/2014/main" id="{2E252522-21E9-481C-BE46-6F9674DE155D}"/>
              </a:ext>
            </a:extLst>
          </p:cNvPr>
          <p:cNvSpPr>
            <a:spLocks noChangeArrowheads="1"/>
          </p:cNvSpPr>
          <p:nvPr/>
        </p:nvSpPr>
        <p:spPr bwMode="auto">
          <a:xfrm rot="-1720551">
            <a:off x="3960813" y="2078037"/>
            <a:ext cx="822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比容</a:t>
            </a:r>
            <a:r>
              <a:rPr kumimoji="1" lang="en-US" altLang="zh-CN" sz="2000" b="0" i="1"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v</a:t>
            </a:r>
          </a:p>
        </p:txBody>
      </p:sp>
      <p:sp>
        <p:nvSpPr>
          <p:cNvPr id="16" name="Rectangle 16">
            <a:extLst>
              <a:ext uri="{FF2B5EF4-FFF2-40B4-BE49-F238E27FC236}">
                <a16:creationId xmlns:a16="http://schemas.microsoft.com/office/drawing/2014/main" id="{E3D89E58-A274-4E4F-8358-974707833FD3}"/>
              </a:ext>
            </a:extLst>
          </p:cNvPr>
          <p:cNvSpPr>
            <a:spLocks noChangeArrowheads="1"/>
          </p:cNvSpPr>
          <p:nvPr/>
        </p:nvSpPr>
        <p:spPr bwMode="auto">
          <a:xfrm rot="730055">
            <a:off x="4424363" y="3546475"/>
            <a:ext cx="822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压力</a:t>
            </a:r>
            <a:r>
              <a:rPr kumimoji="1" lang="en-US" altLang="zh-CN" sz="2000" b="0" i="1"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p</a:t>
            </a:r>
          </a:p>
        </p:txBody>
      </p:sp>
      <p:sp>
        <p:nvSpPr>
          <p:cNvPr id="17" name="Rectangle 17">
            <a:extLst>
              <a:ext uri="{FF2B5EF4-FFF2-40B4-BE49-F238E27FC236}">
                <a16:creationId xmlns:a16="http://schemas.microsoft.com/office/drawing/2014/main" id="{CFEADCB5-F303-4073-9BAC-DCD32F116315}"/>
              </a:ext>
            </a:extLst>
          </p:cNvPr>
          <p:cNvSpPr>
            <a:spLocks noChangeArrowheads="1"/>
          </p:cNvSpPr>
          <p:nvPr/>
        </p:nvSpPr>
        <p:spPr bwMode="auto">
          <a:xfrm rot="512925">
            <a:off x="5032375" y="2706687"/>
            <a:ext cx="822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音速</a:t>
            </a:r>
            <a:r>
              <a:rPr kumimoji="1" lang="en-US" altLang="zh-CN" sz="2000" b="0" i="1"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a:t>
            </a:r>
          </a:p>
        </p:txBody>
      </p:sp>
      <p:sp>
        <p:nvSpPr>
          <p:cNvPr id="19" name="Text Box 19">
            <a:hlinkClick r:id="rId3" action="ppaction://hlinksldjump"/>
            <a:extLst>
              <a:ext uri="{FF2B5EF4-FFF2-40B4-BE49-F238E27FC236}">
                <a16:creationId xmlns:a16="http://schemas.microsoft.com/office/drawing/2014/main" id="{2A7C1A6D-58AE-49ED-AEE0-E8302885C434}"/>
              </a:ext>
            </a:extLst>
          </p:cNvPr>
          <p:cNvSpPr txBox="1">
            <a:spLocks noChangeArrowheads="1"/>
          </p:cNvSpPr>
          <p:nvPr/>
        </p:nvSpPr>
        <p:spPr bwMode="auto">
          <a:xfrm>
            <a:off x="6863681" y="1216154"/>
            <a:ext cx="1317284" cy="5071933"/>
          </a:xfrm>
          <a:prstGeom prst="rect">
            <a:avLst/>
          </a:prstGeom>
          <a:noFill/>
          <a:ln w="9525">
            <a:noFill/>
            <a:miter lim="800000"/>
            <a:headEnd/>
            <a:tailEnd/>
          </a:ln>
          <a:effectLst/>
        </p:spPr>
        <p:txBody>
          <a:bodyPr vert="eaVert" wrap="square">
            <a:sp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outerShdw blurRad="38100" dist="38100" dir="2700000" algn="tl">
                    <a:srgbClr val="C0C0C0"/>
                  </a:outerShdw>
                </a:effectLst>
                <a:highlight>
                  <a:srgbClr val="FFFF00"/>
                </a:highlight>
                <a:uLnTx/>
                <a:uFillTx/>
                <a:latin typeface="楷体_GB2312" pitchFamily="49" charset="-122"/>
                <a:ea typeface="楷体_GB2312" pitchFamily="49" charset="-122"/>
                <a:cs typeface="+mn-cs"/>
              </a:rPr>
              <a:t>喷管</a:t>
            </a:r>
            <a:r>
              <a:rPr kumimoji="1"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楷体_GB2312" pitchFamily="49" charset="-122"/>
                <a:ea typeface="楷体_GB2312" pitchFamily="49" charset="-122"/>
                <a:cs typeface="+mn-cs"/>
              </a:rPr>
              <a:t>内工质各参数</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楷体_GB2312" pitchFamily="49" charset="-122"/>
                <a:ea typeface="楷体_GB2312" pitchFamily="49" charset="-122"/>
                <a:cs typeface="+mn-cs"/>
              </a:rPr>
              <a:t>     沿流动方向的变化规律</a:t>
            </a:r>
            <a:endParaRPr kumimoji="1" lang="zh-CN" altLang="en-US" sz="3200" b="0"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endParaRPr>
          </a:p>
        </p:txBody>
      </p:sp>
      <p:sp>
        <p:nvSpPr>
          <p:cNvPr id="20" name="Text Box 20">
            <a:extLst>
              <a:ext uri="{FF2B5EF4-FFF2-40B4-BE49-F238E27FC236}">
                <a16:creationId xmlns:a16="http://schemas.microsoft.com/office/drawing/2014/main" id="{A165A9AD-BA46-4E5E-9A1F-8DACBAA53F4A}"/>
              </a:ext>
            </a:extLst>
          </p:cNvPr>
          <p:cNvSpPr txBox="1">
            <a:spLocks noChangeArrowheads="1"/>
          </p:cNvSpPr>
          <p:nvPr/>
        </p:nvSpPr>
        <p:spPr bwMode="auto">
          <a:xfrm>
            <a:off x="2057400" y="16621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p:txBody>
      </p:sp>
      <p:sp>
        <p:nvSpPr>
          <p:cNvPr id="21" name="AutoShape 21">
            <a:extLst>
              <a:ext uri="{FF2B5EF4-FFF2-40B4-BE49-F238E27FC236}">
                <a16:creationId xmlns:a16="http://schemas.microsoft.com/office/drawing/2014/main" id="{A3722AE1-A699-45CB-B7AB-EFE83292626E}"/>
              </a:ext>
            </a:extLst>
          </p:cNvPr>
          <p:cNvSpPr>
            <a:spLocks noChangeArrowheads="1"/>
          </p:cNvSpPr>
          <p:nvPr/>
        </p:nvSpPr>
        <p:spPr bwMode="auto">
          <a:xfrm>
            <a:off x="533400" y="5602287"/>
            <a:ext cx="533400" cy="457200"/>
          </a:xfrm>
          <a:prstGeom prst="notchedRightArrow">
            <a:avLst>
              <a:gd name="adj1" fmla="val 50000"/>
              <a:gd name="adj2" fmla="val 29167"/>
            </a:avLst>
          </a:prstGeom>
          <a:gradFill rotWithShape="0">
            <a:gsLst>
              <a:gs pos="0">
                <a:srgbClr val="FF6600"/>
              </a:gs>
              <a:gs pos="100000">
                <a:schemeClr val="bg1"/>
              </a:gs>
            </a:gsLst>
            <a:lin ang="5400000" scaled="1"/>
          </a:gradFill>
          <a:ln>
            <a:noFill/>
          </a:ln>
          <a:effectLst>
            <a:prstShdw prst="shdw17" dist="17961" dir="2700000">
              <a:srgbClr val="993D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AutoShape 22">
            <a:extLst>
              <a:ext uri="{FF2B5EF4-FFF2-40B4-BE49-F238E27FC236}">
                <a16:creationId xmlns:a16="http://schemas.microsoft.com/office/drawing/2014/main" id="{F95C1976-9CC4-4607-ABAE-AC7B11E198DD}"/>
              </a:ext>
            </a:extLst>
          </p:cNvPr>
          <p:cNvSpPr>
            <a:spLocks noChangeArrowheads="1"/>
          </p:cNvSpPr>
          <p:nvPr/>
        </p:nvSpPr>
        <p:spPr bwMode="auto">
          <a:xfrm>
            <a:off x="6019800" y="5602287"/>
            <a:ext cx="533400" cy="457200"/>
          </a:xfrm>
          <a:prstGeom prst="notchedRightArrow">
            <a:avLst>
              <a:gd name="adj1" fmla="val 50000"/>
              <a:gd name="adj2" fmla="val 29167"/>
            </a:avLst>
          </a:prstGeom>
          <a:gradFill rotWithShape="0">
            <a:gsLst>
              <a:gs pos="0">
                <a:srgbClr val="FF6600"/>
              </a:gs>
              <a:gs pos="100000">
                <a:schemeClr val="bg1"/>
              </a:gs>
            </a:gsLst>
            <a:lin ang="5400000" scaled="1"/>
          </a:gradFill>
          <a:ln>
            <a:noFill/>
          </a:ln>
          <a:effectLst>
            <a:prstShdw prst="shdw17" dist="17961" dir="2700000">
              <a:srgbClr val="993D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文本框 22">
            <a:extLst>
              <a:ext uri="{FF2B5EF4-FFF2-40B4-BE49-F238E27FC236}">
                <a16:creationId xmlns:a16="http://schemas.microsoft.com/office/drawing/2014/main" id="{9F36ACA5-449D-4918-8583-60A1A205F8C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graphicFrame>
        <p:nvGraphicFramePr>
          <p:cNvPr id="7" name="对象 6">
            <a:extLst>
              <a:ext uri="{FF2B5EF4-FFF2-40B4-BE49-F238E27FC236}">
                <a16:creationId xmlns:a16="http://schemas.microsoft.com/office/drawing/2014/main" id="{F80E37F2-3F1C-4E2B-8DF0-E227F9972980}"/>
              </a:ext>
            </a:extLst>
          </p:cNvPr>
          <p:cNvGraphicFramePr>
            <a:graphicFrameLocks noChangeAspect="1"/>
          </p:cNvGraphicFramePr>
          <p:nvPr/>
        </p:nvGraphicFramePr>
        <p:xfrm>
          <a:off x="1306043" y="5399087"/>
          <a:ext cx="4573587" cy="863600"/>
        </p:xfrm>
        <a:graphic>
          <a:graphicData uri="http://schemas.openxmlformats.org/presentationml/2006/ole">
            <mc:AlternateContent xmlns:mc="http://schemas.openxmlformats.org/markup-compatibility/2006">
              <mc:Choice xmlns:v="urn:schemas-microsoft-com:vml" Requires="v">
                <p:oleObj name="Equation" r:id="rId4" imgW="4573781" imgH="864391" progId="Equation.DSMT4">
                  <p:embed/>
                </p:oleObj>
              </mc:Choice>
              <mc:Fallback>
                <p:oleObj name="Equation" r:id="rId4" imgW="4573781" imgH="864391" progId="Equation.DSMT4">
                  <p:embed/>
                  <p:pic>
                    <p:nvPicPr>
                      <p:cNvPr id="7" name="对象 6">
                        <a:extLst>
                          <a:ext uri="{FF2B5EF4-FFF2-40B4-BE49-F238E27FC236}">
                            <a16:creationId xmlns:a16="http://schemas.microsoft.com/office/drawing/2014/main" id="{F80E37F2-3F1C-4E2B-8DF0-E227F9972980}"/>
                          </a:ext>
                        </a:extLst>
                      </p:cNvPr>
                      <p:cNvPicPr/>
                      <p:nvPr/>
                    </p:nvPicPr>
                    <p:blipFill>
                      <a:blip r:embed="rId5"/>
                      <a:stretch>
                        <a:fillRect/>
                      </a:stretch>
                    </p:blipFill>
                    <p:spPr>
                      <a:xfrm>
                        <a:off x="1306043" y="5399087"/>
                        <a:ext cx="4573587" cy="8636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75ED2C0B-FD53-139C-FE0B-9E2C2C8C6526}"/>
              </a:ext>
            </a:extLst>
          </p:cNvPr>
          <p:cNvGraphicFramePr>
            <a:graphicFrameLocks noChangeAspect="1"/>
          </p:cNvGraphicFramePr>
          <p:nvPr/>
        </p:nvGraphicFramePr>
        <p:xfrm>
          <a:off x="6375978" y="802611"/>
          <a:ext cx="1804987" cy="876300"/>
        </p:xfrm>
        <a:graphic>
          <a:graphicData uri="http://schemas.openxmlformats.org/presentationml/2006/ole">
            <mc:AlternateContent xmlns:mc="http://schemas.openxmlformats.org/markup-compatibility/2006">
              <mc:Choice xmlns:v="urn:schemas-microsoft-com:vml" Requires="v">
                <p:oleObj name="Equation" r:id="rId6" imgW="1804455" imgH="876271" progId="Equation.DSMT4">
                  <p:embed/>
                </p:oleObj>
              </mc:Choice>
              <mc:Fallback>
                <p:oleObj name="Equation" r:id="rId6" imgW="1804455" imgH="876271" progId="Equation.DSMT4">
                  <p:embed/>
                  <p:pic>
                    <p:nvPicPr>
                      <p:cNvPr id="18" name="对象 17">
                        <a:extLst>
                          <a:ext uri="{FF2B5EF4-FFF2-40B4-BE49-F238E27FC236}">
                            <a16:creationId xmlns:a16="http://schemas.microsoft.com/office/drawing/2014/main" id="{75ED2C0B-FD53-139C-FE0B-9E2C2C8C6526}"/>
                          </a:ext>
                        </a:extLst>
                      </p:cNvPr>
                      <p:cNvPicPr/>
                      <p:nvPr/>
                    </p:nvPicPr>
                    <p:blipFill>
                      <a:blip r:embed="rId7"/>
                      <a:stretch>
                        <a:fillRect/>
                      </a:stretch>
                    </p:blipFill>
                    <p:spPr>
                      <a:xfrm>
                        <a:off x="6375978" y="802611"/>
                        <a:ext cx="1804987" cy="876300"/>
                      </a:xfrm>
                      <a:prstGeom prst="rect">
                        <a:avLst/>
                      </a:prstGeom>
                    </p:spPr>
                  </p:pic>
                </p:oleObj>
              </mc:Fallback>
            </mc:AlternateContent>
          </a:graphicData>
        </a:graphic>
      </p:graphicFrame>
    </p:spTree>
    <p:extLst>
      <p:ext uri="{BB962C8B-B14F-4D97-AF65-F5344CB8AC3E}">
        <p14:creationId xmlns:p14="http://schemas.microsoft.com/office/powerpoint/2010/main" val="23579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iterate type="lt">
                                    <p:tmPct val="100000"/>
                                  </p:iterate>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up)">
                                      <p:cBhvr>
                                        <p:cTn id="21" dur="75"/>
                                        <p:tgtEl>
                                          <p:spTgt spid="1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22" presetClass="entr" presetSubtype="1" fill="hold" grpId="0" nodeType="afterEffect">
                                  <p:stCondLst>
                                    <p:cond delay="0"/>
                                  </p:stCondLst>
                                  <p:iterate type="lt">
                                    <p:tmPct val="100000"/>
                                  </p:iterate>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up)">
                                      <p:cBhvr>
                                        <p:cTn id="30" dur="75"/>
                                        <p:tgtEl>
                                          <p:spTgt spid="1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iterate type="lt">
                                    <p:tmPct val="100000"/>
                                  </p:iterate>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up)">
                                      <p:cBhvr>
                                        <p:cTn id="50" dur="75"/>
                                        <p:tgtEl>
                                          <p:spTgt spid="1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3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ox(out)">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iterate type="lt">
                                    <p:tmPct val="100000"/>
                                  </p:iterate>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wipe(up)">
                                      <p:cBhvr>
                                        <p:cTn id="60" dur="75"/>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p:bldP spid="15" grpId="0" build="p" autoUpdateAnimBg="0"/>
      <p:bldP spid="16" grpId="0" build="p" autoUpdateAnimBg="0"/>
      <p:bldP spid="17" grpId="0" build="p" autoUpdateAnimBg="0"/>
      <p:bldP spid="20"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1DEA6659-8EC5-4014-B268-56668B82B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29"/>
          <a:stretch/>
        </p:blipFill>
        <p:spPr bwMode="auto">
          <a:xfrm>
            <a:off x="2438400" y="4306439"/>
            <a:ext cx="4751387" cy="239622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C790262F-FF7A-4C84-8157-5A59BEC9145B}"/>
              </a:ext>
            </a:extLst>
          </p:cNvPr>
          <p:cNvSpPr txBox="1">
            <a:spLocks noChangeArrowheads="1"/>
          </p:cNvSpPr>
          <p:nvPr/>
        </p:nvSpPr>
        <p:spPr bwMode="auto">
          <a:xfrm>
            <a:off x="533400" y="772180"/>
            <a:ext cx="81676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）当促使流速改变的压力条件得到满足的前提下：</a:t>
            </a:r>
          </a:p>
        </p:txBody>
      </p:sp>
      <p:sp>
        <p:nvSpPr>
          <p:cNvPr id="3" name="Line 5">
            <a:extLst>
              <a:ext uri="{FF2B5EF4-FFF2-40B4-BE49-F238E27FC236}">
                <a16:creationId xmlns:a16="http://schemas.microsoft.com/office/drawing/2014/main" id="{B33797EB-4477-4EC2-AEEF-545E7B4B6A7E}"/>
              </a:ext>
            </a:extLst>
          </p:cNvPr>
          <p:cNvSpPr>
            <a:spLocks noChangeShapeType="1"/>
          </p:cNvSpPr>
          <p:nvPr/>
        </p:nvSpPr>
        <p:spPr bwMode="auto">
          <a:xfrm>
            <a:off x="4038600" y="1295400"/>
            <a:ext cx="2819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6">
            <a:extLst>
              <a:ext uri="{FF2B5EF4-FFF2-40B4-BE49-F238E27FC236}">
                <a16:creationId xmlns:a16="http://schemas.microsoft.com/office/drawing/2014/main" id="{9A7849EB-988B-41C5-A2F9-000096143082}"/>
              </a:ext>
            </a:extLst>
          </p:cNvPr>
          <p:cNvSpPr txBox="1">
            <a:spLocks noChangeArrowheads="1"/>
          </p:cNvSpPr>
          <p:nvPr/>
        </p:nvSpPr>
        <p:spPr bwMode="auto">
          <a:xfrm>
            <a:off x="330994" y="1368240"/>
            <a:ext cx="8572500" cy="314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收缩喷管出口截面</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上流速</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f2,max</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8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（出口截面上音速）</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）以低于当地音速流入渐扩喷管，</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不可能</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使气流</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可逆加速。</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）使气流从亚音速加速到超音速，必须采用</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渐缩</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渐扩</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喷管（</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拉伐尔</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喷管）。</a:t>
            </a:r>
          </a:p>
        </p:txBody>
      </p:sp>
      <p:sp>
        <p:nvSpPr>
          <p:cNvPr id="6" name="文本框 5">
            <a:extLst>
              <a:ext uri="{FF2B5EF4-FFF2-40B4-BE49-F238E27FC236}">
                <a16:creationId xmlns:a16="http://schemas.microsoft.com/office/drawing/2014/main" id="{FF217A14-233E-457C-AD79-992BD45D24A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spTree>
    <p:extLst>
      <p:ext uri="{BB962C8B-B14F-4D97-AF65-F5344CB8AC3E}">
        <p14:creationId xmlns:p14="http://schemas.microsoft.com/office/powerpoint/2010/main" val="22771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ox(ou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ox(ou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ox(out)">
                                      <p:cBhvr>
                                        <p:cTn id="27" dur="500"/>
                                        <p:tgtEl>
                                          <p:spTgt spid="4">
                                            <p:txEl>
                                              <p:pRg st="2" end="2"/>
                                            </p:txEl>
                                          </p:spTgt>
                                        </p:tgtEl>
                                      </p:cBhvr>
                                    </p:animEffect>
                                  </p:childTnLst>
                                </p:cTn>
                              </p:par>
                            </p:childTnLst>
                          </p:cTn>
                        </p:par>
                        <p:par>
                          <p:cTn id="28" fill="hold">
                            <p:stCondLst>
                              <p:cond delay="500"/>
                            </p:stCondLst>
                            <p:childTnLst>
                              <p:par>
                                <p:cTn id="29" presetID="4" presetClass="entr" presetSubtype="32" fill="hold" grpId="0" nodeType="after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box(out)">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box(out)">
                                      <p:cBhvr>
                                        <p:cTn id="36" dur="500"/>
                                        <p:tgtEl>
                                          <p:spTgt spid="4">
                                            <p:txEl>
                                              <p:pRg st="4" end="4"/>
                                            </p:txEl>
                                          </p:spTgt>
                                        </p:tgtEl>
                                      </p:cBhvr>
                                    </p:animEffect>
                                  </p:childTnLst>
                                </p:cTn>
                              </p:par>
                            </p:childTnLst>
                          </p:cTn>
                        </p:par>
                        <p:par>
                          <p:cTn id="37" fill="hold">
                            <p:stCondLst>
                              <p:cond delay="500"/>
                            </p:stCondLst>
                            <p:childTnLst>
                              <p:par>
                                <p:cTn id="38" presetID="4" presetClass="entr" presetSubtype="32" fill="hold" grpId="0"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box(out)">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4" grpId="0" uiExpand="1"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367652D-E186-4D60-BB7D-96BD82C05A7C}"/>
              </a:ext>
            </a:extLst>
          </p:cNvPr>
          <p:cNvSpPr txBox="1">
            <a:spLocks noChangeArrowheads="1"/>
          </p:cNvSpPr>
          <p:nvPr/>
        </p:nvSpPr>
        <p:spPr bwMode="auto">
          <a:xfrm>
            <a:off x="288235" y="1259280"/>
            <a:ext cx="8839200" cy="171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背压</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(back pressure)</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是指喷管</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出口截面外工作环境</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的压力</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。正确设计的喷管其出口截面上压力</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等于</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背压</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，但非设计工况下</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未必等于</a:t>
            </a:r>
            <a:r>
              <a:rPr kumimoji="1" lang="zh-CN" altLang="en-US" sz="2800" b="1" i="1"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Text Box 3">
            <a:extLst>
              <a:ext uri="{FF2B5EF4-FFF2-40B4-BE49-F238E27FC236}">
                <a16:creationId xmlns:a16="http://schemas.microsoft.com/office/drawing/2014/main" id="{C7855968-2D0B-4737-8C15-684C9BE97CD1}"/>
              </a:ext>
            </a:extLst>
          </p:cNvPr>
          <p:cNvSpPr txBox="1">
            <a:spLocks noChangeArrowheads="1"/>
          </p:cNvSpPr>
          <p:nvPr/>
        </p:nvSpPr>
        <p:spPr bwMode="auto">
          <a:xfrm>
            <a:off x="359672" y="3419633"/>
            <a:ext cx="8784328" cy="115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）对扩压管</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(diffuser)</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，目的是 </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上升，通过</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下降使动</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能转变成压力势能，情况与喷管相反。</a:t>
            </a:r>
          </a:p>
        </p:txBody>
      </p:sp>
      <p:graphicFrame>
        <p:nvGraphicFramePr>
          <p:cNvPr id="4" name="Object 4">
            <a:extLst>
              <a:ext uri="{FF2B5EF4-FFF2-40B4-BE49-F238E27FC236}">
                <a16:creationId xmlns:a16="http://schemas.microsoft.com/office/drawing/2014/main" id="{1100E77C-EDF3-4BE5-8622-CB0E212551DA}"/>
              </a:ext>
            </a:extLst>
          </p:cNvPr>
          <p:cNvGraphicFramePr>
            <a:graphicFrameLocks noChangeAspect="1"/>
          </p:cNvGraphicFramePr>
          <p:nvPr/>
        </p:nvGraphicFramePr>
        <p:xfrm>
          <a:off x="1141412" y="4953000"/>
          <a:ext cx="6861175" cy="1068387"/>
        </p:xfrm>
        <a:graphic>
          <a:graphicData uri="http://schemas.openxmlformats.org/presentationml/2006/ole">
            <mc:AlternateContent xmlns:mc="http://schemas.openxmlformats.org/markup-compatibility/2006">
              <mc:Choice xmlns:v="urn:schemas-microsoft-com:vml" Requires="v">
                <p:oleObj name="Equation" r:id="rId2" imgW="3098520" imgH="482400" progId="Equation.DSMT4">
                  <p:embed/>
                </p:oleObj>
              </mc:Choice>
              <mc:Fallback>
                <p:oleObj name="Equation" r:id="rId2" imgW="3098520" imgH="482400" progId="Equation.DSMT4">
                  <p:embed/>
                  <p:pic>
                    <p:nvPicPr>
                      <p:cNvPr id="4" name="Object 4">
                        <a:extLst>
                          <a:ext uri="{FF2B5EF4-FFF2-40B4-BE49-F238E27FC236}">
                            <a16:creationId xmlns:a16="http://schemas.microsoft.com/office/drawing/2014/main" id="{1100E77C-EDF3-4BE5-8622-CB0E21255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4953000"/>
                        <a:ext cx="6861175" cy="1068387"/>
                      </a:xfrm>
                      <a:prstGeom prst="rect">
                        <a:avLst/>
                      </a:prstGeom>
                      <a:solidFill>
                        <a:srgbClr val="92D050"/>
                      </a:solidFill>
                      <a:ln>
                        <a:noFill/>
                      </a:ln>
                      <a:effectLst/>
                    </p:spPr>
                  </p:pic>
                </p:oleObj>
              </mc:Fallback>
            </mc:AlternateContent>
          </a:graphicData>
        </a:graphic>
      </p:graphicFrame>
      <p:sp>
        <p:nvSpPr>
          <p:cNvPr id="5" name="文本框 4">
            <a:extLst>
              <a:ext uri="{FF2B5EF4-FFF2-40B4-BE49-F238E27FC236}">
                <a16:creationId xmlns:a16="http://schemas.microsoft.com/office/drawing/2014/main" id="{EB4DCC19-40CA-4FB5-BD48-75C9371142F7}"/>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促使流速改变的条件</a:t>
            </a:r>
          </a:p>
        </p:txBody>
      </p:sp>
    </p:spTree>
    <p:extLst>
      <p:ext uri="{BB962C8B-B14F-4D97-AF65-F5344CB8AC3E}">
        <p14:creationId xmlns:p14="http://schemas.microsoft.com/office/powerpoint/2010/main" val="34360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par>
                          <p:cTn id="8" fill="hold">
                            <p:stCondLst>
                              <p:cond delay="2475"/>
                            </p:stCondLst>
                            <p:childTnLst>
                              <p:par>
                                <p:cTn id="9" presetID="22" presetClass="entr" presetSubtype="1" fill="hold" grpId="0" nodeType="afterEffect">
                                  <p:stCondLst>
                                    <p:cond delay="0"/>
                                  </p:stCondLst>
                                  <p:iterate type="lt">
                                    <p:tmPct val="100000"/>
                                  </p:iterate>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75"/>
                                        <p:tgtEl>
                                          <p:spTgt spid="2">
                                            <p:txEl>
                                              <p:pRg st="1" end="1"/>
                                            </p:txEl>
                                          </p:spTgt>
                                        </p:tgtEl>
                                      </p:cBhvr>
                                    </p:animEffect>
                                  </p:childTnLst>
                                </p:cTn>
                              </p:par>
                            </p:childTnLst>
                          </p:cTn>
                        </p:par>
                        <p:par>
                          <p:cTn id="12" fill="hold">
                            <p:stCondLst>
                              <p:cond delay="4200"/>
                            </p:stCondLst>
                            <p:childTnLst>
                              <p:par>
                                <p:cTn id="13" presetID="22" presetClass="entr" presetSubtype="1" fill="hold" grpId="0" nodeType="afterEffect">
                                  <p:stCondLst>
                                    <p:cond delay="0"/>
                                  </p:stCondLst>
                                  <p:iterate type="lt">
                                    <p:tmPct val="100000"/>
                                  </p:iterate>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75"/>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iterate type="lt">
                                    <p:tmPct val="100000"/>
                                  </p:iterate>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75"/>
                                        <p:tgtEl>
                                          <p:spTgt spid="3">
                                            <p:txEl>
                                              <p:pRg st="0" end="0"/>
                                            </p:txEl>
                                          </p:spTgt>
                                        </p:tgtEl>
                                      </p:cBhvr>
                                    </p:animEffect>
                                  </p:childTnLst>
                                </p:cTn>
                              </p:par>
                            </p:childTnLst>
                          </p:cTn>
                        </p:par>
                        <p:par>
                          <p:cTn id="21" fill="hold">
                            <p:stCondLst>
                              <p:cond delay="2400"/>
                            </p:stCondLst>
                            <p:childTnLst>
                              <p:par>
                                <p:cTn id="22" presetID="22" presetClass="entr" presetSubtype="1" fill="hold" grpId="0" nodeType="afterEffect">
                                  <p:stCondLst>
                                    <p:cond delay="0"/>
                                  </p:stCondLst>
                                  <p:iterate type="lt">
                                    <p:tmPct val="100000"/>
                                  </p:iterate>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up)">
                                      <p:cBhvr>
                                        <p:cTn id="24" dur="75"/>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ou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P spid="3" grpId="0" uiExpand="1"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894346A-EADA-462F-8DAA-B06263980C66}"/>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3" name="Text Box 3">
            <a:extLst>
              <a:ext uri="{FF2B5EF4-FFF2-40B4-BE49-F238E27FC236}">
                <a16:creationId xmlns:a16="http://schemas.microsoft.com/office/drawing/2014/main" id="{8264FC0A-3CC8-495A-9533-40FF3AB6CF84}"/>
              </a:ext>
            </a:extLst>
          </p:cNvPr>
          <p:cNvSpPr txBox="1">
            <a:spLocks noChangeArrowheads="1"/>
          </p:cNvSpPr>
          <p:nvPr/>
        </p:nvSpPr>
        <p:spPr bwMode="auto">
          <a:xfrm>
            <a:off x="479425" y="911225"/>
            <a:ext cx="4122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一、流速计算及分析</a:t>
            </a:r>
          </a:p>
        </p:txBody>
      </p:sp>
      <p:sp>
        <p:nvSpPr>
          <p:cNvPr id="4" name="Text Box 4">
            <a:extLst>
              <a:ext uri="{FF2B5EF4-FFF2-40B4-BE49-F238E27FC236}">
                <a16:creationId xmlns:a16="http://schemas.microsoft.com/office/drawing/2014/main" id="{08A3663F-8003-49E6-9C1C-355FD6F88B92}"/>
              </a:ext>
            </a:extLst>
          </p:cNvPr>
          <p:cNvSpPr txBox="1">
            <a:spLocks noChangeArrowheads="1"/>
          </p:cNvSpPr>
          <p:nvPr/>
        </p:nvSpPr>
        <p:spPr bwMode="auto">
          <a:xfrm>
            <a:off x="768350" y="1685925"/>
            <a:ext cx="2005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计算式</a:t>
            </a:r>
          </a:p>
        </p:txBody>
      </p:sp>
      <p:graphicFrame>
        <p:nvGraphicFramePr>
          <p:cNvPr id="5" name="Object 5">
            <a:extLst>
              <a:ext uri="{FF2B5EF4-FFF2-40B4-BE49-F238E27FC236}">
                <a16:creationId xmlns:a16="http://schemas.microsoft.com/office/drawing/2014/main" id="{D7D111B1-7D06-4FA8-8E3E-7881F17342AE}"/>
              </a:ext>
            </a:extLst>
          </p:cNvPr>
          <p:cNvGraphicFramePr>
            <a:graphicFrameLocks noChangeAspect="1"/>
          </p:cNvGraphicFramePr>
          <p:nvPr/>
        </p:nvGraphicFramePr>
        <p:xfrm>
          <a:off x="3352800" y="1606223"/>
          <a:ext cx="4672013" cy="682625"/>
        </p:xfrm>
        <a:graphic>
          <a:graphicData uri="http://schemas.openxmlformats.org/presentationml/2006/ole">
            <mc:AlternateContent xmlns:mc="http://schemas.openxmlformats.org/markup-compatibility/2006">
              <mc:Choice xmlns:v="urn:schemas-microsoft-com:vml" Requires="v">
                <p:oleObj name="Equation" r:id="rId2" imgW="2082600" imgH="304560" progId="Equation.DSMT4">
                  <p:embed/>
                </p:oleObj>
              </mc:Choice>
              <mc:Fallback>
                <p:oleObj name="Equation" r:id="rId2" imgW="2082600" imgH="304560" progId="Equation.DSMT4">
                  <p:embed/>
                  <p:pic>
                    <p:nvPicPr>
                      <p:cNvPr id="5" name="Object 5">
                        <a:extLst>
                          <a:ext uri="{FF2B5EF4-FFF2-40B4-BE49-F238E27FC236}">
                            <a16:creationId xmlns:a16="http://schemas.microsoft.com/office/drawing/2014/main" id="{D7D111B1-7D06-4FA8-8E3E-7881F1734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6223"/>
                        <a:ext cx="4672013" cy="682625"/>
                      </a:xfrm>
                      <a:prstGeom prst="rect">
                        <a:avLst/>
                      </a:prstGeom>
                      <a:solidFill>
                        <a:srgbClr val="92D050"/>
                      </a:solidFill>
                      <a:ln>
                        <a:noFill/>
                      </a:ln>
                      <a:effectLst/>
                    </p:spPr>
                  </p:pic>
                </p:oleObj>
              </mc:Fallback>
            </mc:AlternateContent>
          </a:graphicData>
        </a:graphic>
      </p:graphicFrame>
      <p:sp>
        <p:nvSpPr>
          <p:cNvPr id="6" name="Text Box 6">
            <a:extLst>
              <a:ext uri="{FF2B5EF4-FFF2-40B4-BE49-F238E27FC236}">
                <a16:creationId xmlns:a16="http://schemas.microsoft.com/office/drawing/2014/main" id="{F45B2143-24A0-4A1D-9DC6-8E046FC3AA3D}"/>
              </a:ext>
            </a:extLst>
          </p:cNvPr>
          <p:cNvSpPr txBox="1">
            <a:spLocks noChangeArrowheads="1"/>
          </p:cNvSpPr>
          <p:nvPr/>
        </p:nvSpPr>
        <p:spPr bwMode="auto">
          <a:xfrm>
            <a:off x="725486" y="2335822"/>
            <a:ext cx="8342313" cy="226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）公式适用范围：</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绝热、不做功、任意气体工质</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）式中</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zh-CN" altLang="en-US"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J/kg;  </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m/s</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，但</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一般资料提供</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zh-CN" altLang="en-US"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kJ/kg</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Text Box 7">
            <a:extLst>
              <a:ext uri="{FF2B5EF4-FFF2-40B4-BE49-F238E27FC236}">
                <a16:creationId xmlns:a16="http://schemas.microsoft.com/office/drawing/2014/main" id="{04F35DCC-036D-4D05-8AD9-CF69657E3D34}"/>
              </a:ext>
            </a:extLst>
          </p:cNvPr>
          <p:cNvSpPr txBox="1">
            <a:spLocks noChangeArrowheads="1"/>
          </p:cNvSpPr>
          <p:nvPr/>
        </p:nvSpPr>
        <p:spPr bwMode="auto">
          <a:xfrm>
            <a:off x="768350" y="4724400"/>
            <a:ext cx="76898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初态参数对流速的影响</a:t>
            </a: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为分析方便，取</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定比热</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，但结论也定性适用于实际气体。</a:t>
            </a:r>
          </a:p>
        </p:txBody>
      </p:sp>
    </p:spTree>
    <p:extLst>
      <p:ext uri="{BB962C8B-B14F-4D97-AF65-F5344CB8AC3E}">
        <p14:creationId xmlns:p14="http://schemas.microsoft.com/office/powerpoint/2010/main" val="118078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up)">
                                      <p:cBhvr>
                                        <p:cTn id="22" dur="75"/>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up)">
                                      <p:cBhvr>
                                        <p:cTn id="27" dur="75"/>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up)">
                                      <p:cBhvr>
                                        <p:cTn id="32" dur="75"/>
                                        <p:tgtEl>
                                          <p:spTgt spid="6">
                                            <p:txEl>
                                              <p:pRg st="2" end="2"/>
                                            </p:txEl>
                                          </p:spTgt>
                                        </p:tgtEl>
                                      </p:cBhvr>
                                    </p:animEffect>
                                  </p:childTnLst>
                                </p:cTn>
                              </p:par>
                            </p:childTnLst>
                          </p:cTn>
                        </p:par>
                        <p:par>
                          <p:cTn id="33" fill="hold">
                            <p:stCondLst>
                              <p:cond delay="1875"/>
                            </p:stCondLst>
                            <p:childTnLst>
                              <p:par>
                                <p:cTn id="34" presetID="22" presetClass="entr" presetSubtype="1" fill="hold" grpId="0" nodeType="afterEffect">
                                  <p:stCondLst>
                                    <p:cond delay="0"/>
                                  </p:stCondLst>
                                  <p:iterate type="lt">
                                    <p:tmPct val="100000"/>
                                  </p:iterate>
                                  <p:childTnLst>
                                    <p:set>
                                      <p:cBhvr>
                                        <p:cTn id="35" dur="1" fill="hold">
                                          <p:stCondLst>
                                            <p:cond delay="0"/>
                                          </p:stCondLst>
                                        </p:cTn>
                                        <p:tgtEl>
                                          <p:spTgt spid="6">
                                            <p:txEl>
                                              <p:pRg st="3" end="3"/>
                                            </p:txEl>
                                          </p:spTgt>
                                        </p:tgtEl>
                                        <p:attrNameLst>
                                          <p:attrName>style.visibility</p:attrName>
                                        </p:attrNameLst>
                                      </p:cBhvr>
                                      <p:to>
                                        <p:strVal val="visible"/>
                                      </p:to>
                                    </p:set>
                                    <p:animEffect transition="in" filter="wipe(up)">
                                      <p:cBhvr>
                                        <p:cTn id="36" dur="75"/>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iterate type="lt">
                                    <p:tmPct val="100000"/>
                                  </p:iterate>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up)">
                                      <p:cBhvr>
                                        <p:cTn id="41" dur="75"/>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iterate type="lt">
                                    <p:tmPct val="100000"/>
                                  </p:iterate>
                                  <p:childTnLst>
                                    <p:set>
                                      <p:cBhvr>
                                        <p:cTn id="45" dur="1" fill="hold">
                                          <p:stCondLst>
                                            <p:cond delay="0"/>
                                          </p:stCondLst>
                                        </p:cTn>
                                        <p:tgtEl>
                                          <p:spTgt spid="7">
                                            <p:txEl>
                                              <p:pRg st="1" end="1"/>
                                            </p:txEl>
                                          </p:spTgt>
                                        </p:tgtEl>
                                        <p:attrNameLst>
                                          <p:attrName>style.visibility</p:attrName>
                                        </p:attrNameLst>
                                      </p:cBhvr>
                                      <p:to>
                                        <p:strVal val="visible"/>
                                      </p:to>
                                    </p:set>
                                    <p:animEffect transition="in" filter="wipe(up)">
                                      <p:cBhvr>
                                        <p:cTn id="46" dur="75"/>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6" grpId="0" uiExpand="1" build="p" autoUpdateAnimBg="0"/>
      <p:bldP spid="7"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BCAF8B7F-E2AC-438A-AE5F-442676BB5B06}"/>
              </a:ext>
            </a:extLst>
          </p:cNvPr>
          <p:cNvSpPr txBox="1">
            <a:spLocks noChangeArrowheads="1"/>
          </p:cNvSpPr>
          <p:nvPr/>
        </p:nvSpPr>
        <p:spPr bwMode="auto">
          <a:xfrm>
            <a:off x="3892550" y="3773212"/>
            <a:ext cx="28813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zh-CN" altLang="en-US"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max</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不可能达到</a:t>
            </a:r>
          </a:p>
        </p:txBody>
      </p:sp>
      <p:sp>
        <p:nvSpPr>
          <p:cNvPr id="4" name="AutoShape 5">
            <a:extLst>
              <a:ext uri="{FF2B5EF4-FFF2-40B4-BE49-F238E27FC236}">
                <a16:creationId xmlns:a16="http://schemas.microsoft.com/office/drawing/2014/main" id="{58A1DC6A-19B4-42B9-9F63-726DD3760F59}"/>
              </a:ext>
            </a:extLst>
          </p:cNvPr>
          <p:cNvSpPr>
            <a:spLocks/>
          </p:cNvSpPr>
          <p:nvPr/>
        </p:nvSpPr>
        <p:spPr bwMode="auto">
          <a:xfrm>
            <a:off x="6557963" y="3568424"/>
            <a:ext cx="76200" cy="1143000"/>
          </a:xfrm>
          <a:prstGeom prst="leftBrace">
            <a:avLst>
              <a:gd name="adj1" fmla="val 125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6">
            <a:extLst>
              <a:ext uri="{FF2B5EF4-FFF2-40B4-BE49-F238E27FC236}">
                <a16:creationId xmlns:a16="http://schemas.microsoft.com/office/drawing/2014/main" id="{80D29F67-2195-4A1F-9859-9B78F2F9A51D}"/>
              </a:ext>
            </a:extLst>
          </p:cNvPr>
          <p:cNvSpPr txBox="1">
            <a:spLocks noChangeArrowheads="1"/>
          </p:cNvSpPr>
          <p:nvPr/>
        </p:nvSpPr>
        <p:spPr bwMode="auto">
          <a:xfrm>
            <a:off x="6629400" y="3352800"/>
            <a:ext cx="123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摩擦</a:t>
            </a:r>
          </a:p>
        </p:txBody>
      </p:sp>
      <p:graphicFrame>
        <p:nvGraphicFramePr>
          <p:cNvPr id="6" name="Object 7">
            <a:extLst>
              <a:ext uri="{FF2B5EF4-FFF2-40B4-BE49-F238E27FC236}">
                <a16:creationId xmlns:a16="http://schemas.microsoft.com/office/drawing/2014/main" id="{7128D152-0AB1-4240-9AF5-36360DE3A5A0}"/>
              </a:ext>
            </a:extLst>
          </p:cNvPr>
          <p:cNvGraphicFramePr>
            <a:graphicFrameLocks noChangeAspect="1"/>
          </p:cNvGraphicFramePr>
          <p:nvPr/>
        </p:nvGraphicFramePr>
        <p:xfrm>
          <a:off x="6781800" y="3983038"/>
          <a:ext cx="2128838" cy="969962"/>
        </p:xfrm>
        <a:graphic>
          <a:graphicData uri="http://schemas.openxmlformats.org/presentationml/2006/ole">
            <mc:AlternateContent xmlns:mc="http://schemas.openxmlformats.org/markup-compatibility/2006">
              <mc:Choice xmlns:v="urn:schemas-microsoft-com:vml" Requires="v">
                <p:oleObj name="Equation" r:id="rId3" imgW="1002960" imgH="457200" progId="Equation.3">
                  <p:embed/>
                </p:oleObj>
              </mc:Choice>
              <mc:Fallback>
                <p:oleObj name="Equation" r:id="rId3" imgW="1002960" imgH="457200" progId="Equation.3">
                  <p:embed/>
                  <p:pic>
                    <p:nvPicPr>
                      <p:cNvPr id="6" name="Object 7">
                        <a:extLst>
                          <a:ext uri="{FF2B5EF4-FFF2-40B4-BE49-F238E27FC236}">
                            <a16:creationId xmlns:a16="http://schemas.microsoft.com/office/drawing/2014/main" id="{7128D152-0AB1-4240-9AF5-36360DE3A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983038"/>
                        <a:ext cx="2128838" cy="969962"/>
                      </a:xfrm>
                      <a:prstGeom prst="rect">
                        <a:avLst/>
                      </a:prstGeom>
                      <a:solidFill>
                        <a:srgbClr val="F496C1"/>
                      </a:solidFill>
                      <a:ln>
                        <a:noFill/>
                      </a:ln>
                      <a:effectLst/>
                    </p:spPr>
                  </p:pic>
                </p:oleObj>
              </mc:Fallback>
            </mc:AlternateContent>
          </a:graphicData>
        </a:graphic>
      </p:graphicFrame>
      <p:graphicFrame>
        <p:nvGraphicFramePr>
          <p:cNvPr id="7" name="Object 9">
            <a:extLst>
              <a:ext uri="{FF2B5EF4-FFF2-40B4-BE49-F238E27FC236}">
                <a16:creationId xmlns:a16="http://schemas.microsoft.com/office/drawing/2014/main" id="{724A5851-8BD5-4AD4-9420-5AA80791BA47}"/>
              </a:ext>
            </a:extLst>
          </p:cNvPr>
          <p:cNvGraphicFramePr>
            <a:graphicFrameLocks noChangeAspect="1"/>
          </p:cNvGraphicFramePr>
          <p:nvPr/>
        </p:nvGraphicFramePr>
        <p:xfrm>
          <a:off x="397013" y="4800600"/>
          <a:ext cx="392113" cy="482600"/>
        </p:xfrm>
        <a:graphic>
          <a:graphicData uri="http://schemas.openxmlformats.org/presentationml/2006/ole">
            <mc:AlternateContent xmlns:mc="http://schemas.openxmlformats.org/markup-compatibility/2006">
              <mc:Choice xmlns:v="urn:schemas-microsoft-com:vml" Requires="v">
                <p:oleObj name="Equation" r:id="rId5" imgW="164880" imgH="203040" progId="Equation.3">
                  <p:embed/>
                </p:oleObj>
              </mc:Choice>
              <mc:Fallback>
                <p:oleObj name="Equation" r:id="rId5" imgW="164880" imgH="203040" progId="Equation.3">
                  <p:embed/>
                  <p:pic>
                    <p:nvPicPr>
                      <p:cNvPr id="7" name="Object 9">
                        <a:extLst>
                          <a:ext uri="{FF2B5EF4-FFF2-40B4-BE49-F238E27FC236}">
                            <a16:creationId xmlns:a16="http://schemas.microsoft.com/office/drawing/2014/main" id="{724A5851-8BD5-4AD4-9420-5AA80791B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013" y="4800600"/>
                        <a:ext cx="392113" cy="482600"/>
                      </a:xfrm>
                      <a:prstGeom prst="rect">
                        <a:avLst/>
                      </a:prstGeom>
                      <a:solidFill>
                        <a:srgbClr val="92D050"/>
                      </a:solidFill>
                      <a:ln>
                        <a:noFill/>
                      </a:ln>
                      <a:effectLst/>
                    </p:spPr>
                  </p:pic>
                </p:oleObj>
              </mc:Fallback>
            </mc:AlternateContent>
          </a:graphicData>
        </a:graphic>
      </p:graphicFrame>
      <p:graphicFrame>
        <p:nvGraphicFramePr>
          <p:cNvPr id="8" name="Object 10">
            <a:extLst>
              <a:ext uri="{FF2B5EF4-FFF2-40B4-BE49-F238E27FC236}">
                <a16:creationId xmlns:a16="http://schemas.microsoft.com/office/drawing/2014/main" id="{EF60F1EE-62CA-4DB5-B552-D170FEBED5FF}"/>
              </a:ext>
            </a:extLst>
          </p:cNvPr>
          <p:cNvGraphicFramePr>
            <a:graphicFrameLocks noChangeAspect="1"/>
          </p:cNvGraphicFramePr>
          <p:nvPr/>
        </p:nvGraphicFramePr>
        <p:xfrm>
          <a:off x="879475" y="4572000"/>
          <a:ext cx="495300" cy="914400"/>
        </p:xfrm>
        <a:graphic>
          <a:graphicData uri="http://schemas.openxmlformats.org/presentationml/2006/ole">
            <mc:AlternateContent xmlns:mc="http://schemas.openxmlformats.org/markup-compatibility/2006">
              <mc:Choice xmlns:v="urn:schemas-microsoft-com:vml" Requires="v">
                <p:oleObj name="Equation" r:id="rId7" imgW="241200" imgH="444240" progId="Equation.3">
                  <p:embed/>
                </p:oleObj>
              </mc:Choice>
              <mc:Fallback>
                <p:oleObj name="Equation" r:id="rId7" imgW="241200" imgH="444240" progId="Equation.3">
                  <p:embed/>
                  <p:pic>
                    <p:nvPicPr>
                      <p:cNvPr id="8" name="Object 10">
                        <a:extLst>
                          <a:ext uri="{FF2B5EF4-FFF2-40B4-BE49-F238E27FC236}">
                            <a16:creationId xmlns:a16="http://schemas.microsoft.com/office/drawing/2014/main" id="{EF60F1EE-62CA-4DB5-B552-D170FEBED5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475" y="4572000"/>
                        <a:ext cx="495300" cy="914400"/>
                      </a:xfrm>
                      <a:prstGeom prst="rect">
                        <a:avLst/>
                      </a:prstGeom>
                      <a:solidFill>
                        <a:srgbClr val="92D050"/>
                      </a:solidFill>
                      <a:ln>
                        <a:noFill/>
                      </a:ln>
                      <a:effectLst/>
                    </p:spPr>
                  </p:pic>
                </p:oleObj>
              </mc:Fallback>
            </mc:AlternateContent>
          </a:graphicData>
        </a:graphic>
      </p:graphicFrame>
      <p:sp>
        <p:nvSpPr>
          <p:cNvPr id="9" name="Text Box 11">
            <a:extLst>
              <a:ext uri="{FF2B5EF4-FFF2-40B4-BE49-F238E27FC236}">
                <a16:creationId xmlns:a16="http://schemas.microsoft.com/office/drawing/2014/main" id="{7079DFEC-984E-43A8-8368-D3280ADB56C4}"/>
              </a:ext>
            </a:extLst>
          </p:cNvPr>
          <p:cNvSpPr txBox="1">
            <a:spLocks noChangeArrowheads="1"/>
          </p:cNvSpPr>
          <p:nvPr/>
        </p:nvSpPr>
        <p:spPr bwMode="auto">
          <a:xfrm>
            <a:off x="1409148" y="4826000"/>
            <a:ext cx="4937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从</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下降到</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的过程中某点</a:t>
            </a:r>
          </a:p>
        </p:txBody>
      </p:sp>
      <p:graphicFrame>
        <p:nvGraphicFramePr>
          <p:cNvPr id="10" name="Object 12">
            <a:extLst>
              <a:ext uri="{FF2B5EF4-FFF2-40B4-BE49-F238E27FC236}">
                <a16:creationId xmlns:a16="http://schemas.microsoft.com/office/drawing/2014/main" id="{9EB014AA-5D8A-418A-B5A4-08B9644ED829}"/>
              </a:ext>
            </a:extLst>
          </p:cNvPr>
          <p:cNvGraphicFramePr>
            <a:graphicFrameLocks noChangeAspect="1"/>
          </p:cNvGraphicFramePr>
          <p:nvPr/>
        </p:nvGraphicFramePr>
        <p:xfrm>
          <a:off x="2057400" y="5334000"/>
          <a:ext cx="4264025" cy="1447284"/>
        </p:xfrm>
        <a:graphic>
          <a:graphicData uri="http://schemas.openxmlformats.org/presentationml/2006/ole">
            <mc:AlternateContent xmlns:mc="http://schemas.openxmlformats.org/markup-compatibility/2006">
              <mc:Choice xmlns:v="urn:schemas-microsoft-com:vml" Requires="v">
                <p:oleObj name="Equation" r:id="rId9" imgW="2133360" imgH="723600" progId="Equation.DSMT4">
                  <p:embed/>
                </p:oleObj>
              </mc:Choice>
              <mc:Fallback>
                <p:oleObj name="Equation" r:id="rId9" imgW="2133360" imgH="723600" progId="Equation.DSMT4">
                  <p:embed/>
                  <p:pic>
                    <p:nvPicPr>
                      <p:cNvPr id="10" name="Object 12">
                        <a:extLst>
                          <a:ext uri="{FF2B5EF4-FFF2-40B4-BE49-F238E27FC236}">
                            <a16:creationId xmlns:a16="http://schemas.microsoft.com/office/drawing/2014/main" id="{9EB014AA-5D8A-418A-B5A4-08B9644ED8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334000"/>
                        <a:ext cx="4264025" cy="1447284"/>
                      </a:xfrm>
                      <a:prstGeom prst="rect">
                        <a:avLst/>
                      </a:prstGeom>
                      <a:solidFill>
                        <a:srgbClr val="92D050"/>
                      </a:solidFill>
                      <a:ln>
                        <a:noFill/>
                      </a:ln>
                      <a:effectLst/>
                    </p:spPr>
                  </p:pic>
                </p:oleObj>
              </mc:Fallback>
            </mc:AlternateContent>
          </a:graphicData>
        </a:graphic>
      </p:graphicFrame>
      <p:graphicFrame>
        <p:nvGraphicFramePr>
          <p:cNvPr id="11" name="Object 20">
            <a:extLst>
              <a:ext uri="{FF2B5EF4-FFF2-40B4-BE49-F238E27FC236}">
                <a16:creationId xmlns:a16="http://schemas.microsoft.com/office/drawing/2014/main" id="{8DE25D8B-63EB-4513-A5D6-D867C132F076}"/>
              </a:ext>
            </a:extLst>
          </p:cNvPr>
          <p:cNvGraphicFramePr>
            <a:graphicFrameLocks noChangeAspect="1"/>
          </p:cNvGraphicFramePr>
          <p:nvPr/>
        </p:nvGraphicFramePr>
        <p:xfrm>
          <a:off x="6229350" y="1047474"/>
          <a:ext cx="2152650" cy="490538"/>
        </p:xfrm>
        <a:graphic>
          <a:graphicData uri="http://schemas.openxmlformats.org/presentationml/2006/ole">
            <mc:AlternateContent xmlns:mc="http://schemas.openxmlformats.org/markup-compatibility/2006">
              <mc:Choice xmlns:v="urn:schemas-microsoft-com:vml" Requires="v">
                <p:oleObj name="Equation" r:id="rId11" imgW="1066680" imgH="228600" progId="Equation.DSMT4">
                  <p:embed/>
                </p:oleObj>
              </mc:Choice>
              <mc:Fallback>
                <p:oleObj name="Equation" r:id="rId11" imgW="1066680" imgH="228600" progId="Equation.DSMT4">
                  <p:embed/>
                  <p:pic>
                    <p:nvPicPr>
                      <p:cNvPr id="11" name="Object 20">
                        <a:extLst>
                          <a:ext uri="{FF2B5EF4-FFF2-40B4-BE49-F238E27FC236}">
                            <a16:creationId xmlns:a16="http://schemas.microsoft.com/office/drawing/2014/main" id="{8DE25D8B-63EB-4513-A5D6-D867C132F0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9350" y="1047474"/>
                        <a:ext cx="2152650" cy="490538"/>
                      </a:xfrm>
                      <a:prstGeom prst="rect">
                        <a:avLst/>
                      </a:prstGeom>
                      <a:solidFill>
                        <a:srgbClr val="92D050"/>
                      </a:solidFill>
                      <a:ln>
                        <a:noFill/>
                      </a:ln>
                      <a:effectLst/>
                    </p:spPr>
                  </p:pic>
                </p:oleObj>
              </mc:Fallback>
            </mc:AlternateContent>
          </a:graphicData>
        </a:graphic>
      </p:graphicFrame>
      <p:graphicFrame>
        <p:nvGraphicFramePr>
          <p:cNvPr id="12" name="Object 21">
            <a:extLst>
              <a:ext uri="{FF2B5EF4-FFF2-40B4-BE49-F238E27FC236}">
                <a16:creationId xmlns:a16="http://schemas.microsoft.com/office/drawing/2014/main" id="{DC31BE08-2C87-4353-B53D-669542D124AA}"/>
              </a:ext>
            </a:extLst>
          </p:cNvPr>
          <p:cNvGraphicFramePr>
            <a:graphicFrameLocks noChangeAspect="1"/>
          </p:cNvGraphicFramePr>
          <p:nvPr/>
        </p:nvGraphicFramePr>
        <p:xfrm>
          <a:off x="4343400" y="1733344"/>
          <a:ext cx="3535363" cy="517525"/>
        </p:xfrm>
        <a:graphic>
          <a:graphicData uri="http://schemas.openxmlformats.org/presentationml/2006/ole">
            <mc:AlternateContent xmlns:mc="http://schemas.openxmlformats.org/markup-compatibility/2006">
              <mc:Choice xmlns:v="urn:schemas-microsoft-com:vml" Requires="v">
                <p:oleObj name="Equation" r:id="rId13" imgW="1752480" imgH="241200" progId="Equation.DSMT4">
                  <p:embed/>
                </p:oleObj>
              </mc:Choice>
              <mc:Fallback>
                <p:oleObj name="Equation" r:id="rId13" imgW="1752480" imgH="241200" progId="Equation.DSMT4">
                  <p:embed/>
                  <p:pic>
                    <p:nvPicPr>
                      <p:cNvPr id="12" name="Object 21">
                        <a:extLst>
                          <a:ext uri="{FF2B5EF4-FFF2-40B4-BE49-F238E27FC236}">
                            <a16:creationId xmlns:a16="http://schemas.microsoft.com/office/drawing/2014/main" id="{DC31BE08-2C87-4353-B53D-669542D124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3400" y="1733344"/>
                        <a:ext cx="3535363" cy="517525"/>
                      </a:xfrm>
                      <a:prstGeom prst="rect">
                        <a:avLst/>
                      </a:prstGeom>
                      <a:solidFill>
                        <a:srgbClr val="FFC000"/>
                      </a:solidFill>
                      <a:ln>
                        <a:noFill/>
                      </a:ln>
                      <a:effectLst/>
                    </p:spPr>
                  </p:pic>
                </p:oleObj>
              </mc:Fallback>
            </mc:AlternateContent>
          </a:graphicData>
        </a:graphic>
      </p:graphicFrame>
      <p:graphicFrame>
        <p:nvGraphicFramePr>
          <p:cNvPr id="13" name="Object 22">
            <a:extLst>
              <a:ext uri="{FF2B5EF4-FFF2-40B4-BE49-F238E27FC236}">
                <a16:creationId xmlns:a16="http://schemas.microsoft.com/office/drawing/2014/main" id="{38485BE7-63EC-4378-B08C-FE9E0538E50B}"/>
              </a:ext>
            </a:extLst>
          </p:cNvPr>
          <p:cNvGraphicFramePr>
            <a:graphicFrameLocks noChangeAspect="1"/>
          </p:cNvGraphicFramePr>
          <p:nvPr/>
        </p:nvGraphicFramePr>
        <p:xfrm>
          <a:off x="4343400" y="2293662"/>
          <a:ext cx="4562475" cy="954087"/>
        </p:xfrm>
        <a:graphic>
          <a:graphicData uri="http://schemas.openxmlformats.org/presentationml/2006/ole">
            <mc:AlternateContent xmlns:mc="http://schemas.openxmlformats.org/markup-compatibility/2006">
              <mc:Choice xmlns:v="urn:schemas-microsoft-com:vml" Requires="v">
                <p:oleObj name="Equation" r:id="rId15" imgW="2260440" imgH="444240" progId="Equation.DSMT4">
                  <p:embed/>
                </p:oleObj>
              </mc:Choice>
              <mc:Fallback>
                <p:oleObj name="Equation" r:id="rId15" imgW="2260440" imgH="444240" progId="Equation.DSMT4">
                  <p:embed/>
                  <p:pic>
                    <p:nvPicPr>
                      <p:cNvPr id="13" name="Object 22">
                        <a:extLst>
                          <a:ext uri="{FF2B5EF4-FFF2-40B4-BE49-F238E27FC236}">
                            <a16:creationId xmlns:a16="http://schemas.microsoft.com/office/drawing/2014/main" id="{38485BE7-63EC-4378-B08C-FE9E0538E5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2293662"/>
                        <a:ext cx="4562475" cy="954087"/>
                      </a:xfrm>
                      <a:prstGeom prst="rect">
                        <a:avLst/>
                      </a:prstGeom>
                      <a:solidFill>
                        <a:srgbClr val="FFC000"/>
                      </a:solidFill>
                      <a:ln>
                        <a:noFill/>
                      </a:ln>
                      <a:effectLst/>
                    </p:spPr>
                  </p:pic>
                </p:oleObj>
              </mc:Fallback>
            </mc:AlternateContent>
          </a:graphicData>
        </a:graphic>
      </p:graphicFrame>
      <p:pic>
        <p:nvPicPr>
          <p:cNvPr id="14" name="Picture 4">
            <a:extLst>
              <a:ext uri="{FF2B5EF4-FFF2-40B4-BE49-F238E27FC236}">
                <a16:creationId xmlns:a16="http://schemas.microsoft.com/office/drawing/2014/main" id="{7150E60E-A8F5-41C3-A895-0C811AF0D7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1621" y="995294"/>
            <a:ext cx="3446463" cy="3225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3">
            <a:extLst>
              <a:ext uri="{FF2B5EF4-FFF2-40B4-BE49-F238E27FC236}">
                <a16:creationId xmlns:a16="http://schemas.microsoft.com/office/drawing/2014/main" id="{0DB13E7C-4290-4954-B8D7-287E81E5C039}"/>
              </a:ext>
            </a:extLst>
          </p:cNvPr>
          <p:cNvGraphicFramePr>
            <a:graphicFrameLocks noChangeAspect="1"/>
          </p:cNvGraphicFramePr>
          <p:nvPr/>
        </p:nvGraphicFramePr>
        <p:xfrm>
          <a:off x="2514600" y="1047474"/>
          <a:ext cx="3230563" cy="490538"/>
        </p:xfrm>
        <a:graphic>
          <a:graphicData uri="http://schemas.openxmlformats.org/presentationml/2006/ole">
            <mc:AlternateContent xmlns:mc="http://schemas.openxmlformats.org/markup-compatibility/2006">
              <mc:Choice xmlns:v="urn:schemas-microsoft-com:vml" Requires="v">
                <p:oleObj name="Equation" r:id="rId18" imgW="1600200" imgH="228600" progId="Equation.DSMT4">
                  <p:embed/>
                </p:oleObj>
              </mc:Choice>
              <mc:Fallback>
                <p:oleObj name="Equation" r:id="rId18" imgW="1600200" imgH="228600" progId="Equation.DSMT4">
                  <p:embed/>
                  <p:pic>
                    <p:nvPicPr>
                      <p:cNvPr id="2" name="Object 3">
                        <a:extLst>
                          <a:ext uri="{FF2B5EF4-FFF2-40B4-BE49-F238E27FC236}">
                            <a16:creationId xmlns:a16="http://schemas.microsoft.com/office/drawing/2014/main" id="{0DB13E7C-4290-4954-B8D7-287E81E5C03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4600" y="1047474"/>
                        <a:ext cx="3230563" cy="490538"/>
                      </a:xfrm>
                      <a:prstGeom prst="rect">
                        <a:avLst/>
                      </a:prstGeom>
                      <a:solidFill>
                        <a:srgbClr val="92D050"/>
                      </a:solidFill>
                      <a:ln>
                        <a:noFill/>
                      </a:ln>
                      <a:effectLst/>
                    </p:spPr>
                  </p:pic>
                </p:oleObj>
              </mc:Fallback>
            </mc:AlternateContent>
          </a:graphicData>
        </a:graphic>
      </p:graphicFrame>
      <p:sp>
        <p:nvSpPr>
          <p:cNvPr id="17" name="文本框 16">
            <a:extLst>
              <a:ext uri="{FF2B5EF4-FFF2-40B4-BE49-F238E27FC236}">
                <a16:creationId xmlns:a16="http://schemas.microsoft.com/office/drawing/2014/main" id="{5583B061-ADBC-4B82-9AF7-3F8C6F8A979F}"/>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16" name="文本框 15">
            <a:extLst>
              <a:ext uri="{FF2B5EF4-FFF2-40B4-BE49-F238E27FC236}">
                <a16:creationId xmlns:a16="http://schemas.microsoft.com/office/drawing/2014/main" id="{7513A8E2-A85B-4C8D-A3B9-4CA15E39CB3A}"/>
              </a:ext>
            </a:extLst>
          </p:cNvPr>
          <p:cNvSpPr txBox="1"/>
          <p:nvPr/>
        </p:nvSpPr>
        <p:spPr>
          <a:xfrm>
            <a:off x="7210860" y="-80423"/>
            <a:ext cx="1728581" cy="830997"/>
          </a:xfrm>
          <a:prstGeom prst="rect">
            <a:avLst/>
          </a:prstGeom>
          <a:noFill/>
        </p:spPr>
        <p:txBody>
          <a:bodyPr wrap="square" rtlCol="0">
            <a:spAutoFit/>
          </a:bodyPr>
          <a:lstStyle/>
          <a:p>
            <a:r>
              <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下标</a:t>
            </a:r>
            <a:r>
              <a:rPr lang="en-US" altLang="zh-CN"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代表滞止状态</a:t>
            </a:r>
          </a:p>
        </p:txBody>
      </p:sp>
      <p:sp>
        <p:nvSpPr>
          <p:cNvPr id="15" name="文本框 14">
            <a:extLst>
              <a:ext uri="{FF2B5EF4-FFF2-40B4-BE49-F238E27FC236}">
                <a16:creationId xmlns:a16="http://schemas.microsoft.com/office/drawing/2014/main" id="{6D908F7E-426B-4A50-B1A4-ED3BD87B6CCC}"/>
              </a:ext>
            </a:extLst>
          </p:cNvPr>
          <p:cNvSpPr txBox="1"/>
          <p:nvPr/>
        </p:nvSpPr>
        <p:spPr>
          <a:xfrm>
            <a:off x="6491288" y="5872976"/>
            <a:ext cx="2414587" cy="369332"/>
          </a:xfrm>
          <a:prstGeom prst="rect">
            <a:avLst/>
          </a:prstGeom>
          <a:noFill/>
        </p:spPr>
        <p:txBody>
          <a:bodyPr wrap="square" rtlCol="0">
            <a:spAutoFit/>
          </a:bodyPr>
          <a:lstStyle/>
          <a:p>
            <a:r>
              <a:rPr kumimoji="1" lang="zh-CN"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临界截面 </a:t>
            </a:r>
            <a:r>
              <a:rPr kumimoji="1" lang="en-US" altLang="zh-CN" sz="1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Ma</a:t>
            </a:r>
            <a:r>
              <a:rPr kumimoji="1" lang="en-US" altLang="zh-CN"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1800" b="1" i="1" u="none" strike="noStrike" kern="1200" cap="none" spc="0" normalizeH="0" baseline="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1800" b="1" i="0" u="none" strike="noStrike" kern="1200" cap="none" spc="0" normalizeH="0" baseline="-2500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en-US" altLang="zh-CN"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1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endParaRPr lang="zh-CN" altLang="en-US" dirty="0"/>
          </a:p>
        </p:txBody>
      </p:sp>
      <p:graphicFrame>
        <p:nvGraphicFramePr>
          <p:cNvPr id="18" name="对象 17">
            <a:extLst>
              <a:ext uri="{FF2B5EF4-FFF2-40B4-BE49-F238E27FC236}">
                <a16:creationId xmlns:a16="http://schemas.microsoft.com/office/drawing/2014/main" id="{2EAC7ADB-8DE1-46BB-8D5B-24E174582BAC}"/>
              </a:ext>
            </a:extLst>
          </p:cNvPr>
          <p:cNvGraphicFramePr>
            <a:graphicFrameLocks noChangeAspect="1"/>
          </p:cNvGraphicFramePr>
          <p:nvPr/>
        </p:nvGraphicFramePr>
        <p:xfrm>
          <a:off x="17495" y="5715000"/>
          <a:ext cx="2008155" cy="788918"/>
        </p:xfrm>
        <a:graphic>
          <a:graphicData uri="http://schemas.openxmlformats.org/presentationml/2006/ole">
            <mc:AlternateContent xmlns:mc="http://schemas.openxmlformats.org/markup-compatibility/2006">
              <mc:Choice xmlns:v="urn:schemas-microsoft-com:vml" Requires="v">
                <p:oleObj name="Equation" r:id="rId20" imgW="1422360" imgH="558720" progId="Equation.DSMT4">
                  <p:embed/>
                </p:oleObj>
              </mc:Choice>
              <mc:Fallback>
                <p:oleObj name="Equation" r:id="rId20" imgW="1422360" imgH="558720" progId="Equation.DSMT4">
                  <p:embed/>
                  <p:pic>
                    <p:nvPicPr>
                      <p:cNvPr id="18" name="对象 17">
                        <a:extLst>
                          <a:ext uri="{FF2B5EF4-FFF2-40B4-BE49-F238E27FC236}">
                            <a16:creationId xmlns:a16="http://schemas.microsoft.com/office/drawing/2014/main" id="{2EAC7ADB-8DE1-46BB-8D5B-24E174582BAC}"/>
                          </a:ext>
                        </a:extLst>
                      </p:cNvPr>
                      <p:cNvPicPr/>
                      <p:nvPr/>
                    </p:nvPicPr>
                    <p:blipFill>
                      <a:blip r:embed="rId21"/>
                      <a:stretch>
                        <a:fillRect/>
                      </a:stretch>
                    </p:blipFill>
                    <p:spPr>
                      <a:xfrm>
                        <a:off x="17495" y="5715000"/>
                        <a:ext cx="2008155" cy="788918"/>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192116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ou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ou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ou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3">
                                            <p:txEl>
                                              <p:pRg st="0" end="0"/>
                                            </p:txEl>
                                          </p:spTgt>
                                        </p:tgtEl>
                                        <p:attrNameLst>
                                          <p:attrName>style.visibility</p:attrName>
                                        </p:attrNameLst>
                                      </p:cBhvr>
                                      <p:to>
                                        <p:strVal val="visible"/>
                                      </p:to>
                                    </p:set>
                                    <p:animEffect transition="in" filter="wipe(up)">
                                      <p:cBhvr>
                                        <p:cTn id="37" dur="75"/>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up)">
                                      <p:cBhvr>
                                        <p:cTn id="47" dur="75"/>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ox(ou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ox(ou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ox(ou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iterate type="lt">
                                    <p:tmPct val="100000"/>
                                  </p:iterate>
                                  <p:childTnLst>
                                    <p:set>
                                      <p:cBhvr>
                                        <p:cTn id="66" dur="1" fill="hold">
                                          <p:stCondLst>
                                            <p:cond delay="0"/>
                                          </p:stCondLst>
                                        </p:cTn>
                                        <p:tgtEl>
                                          <p:spTgt spid="9">
                                            <p:txEl>
                                              <p:pRg st="0" end="0"/>
                                            </p:txEl>
                                          </p:spTgt>
                                        </p:tgtEl>
                                        <p:attrNameLst>
                                          <p:attrName>style.visibility</p:attrName>
                                        </p:attrNameLst>
                                      </p:cBhvr>
                                      <p:to>
                                        <p:strVal val="visible"/>
                                      </p:to>
                                    </p:set>
                                    <p:animEffect transition="in" filter="wipe(up)">
                                      <p:cBhvr>
                                        <p:cTn id="67" dur="75"/>
                                        <p:tgtEl>
                                          <p:spTgt spid="9">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ox(out)">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randombar(horizontal)">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build="p" autoUpdateAnimBg="0"/>
      <p:bldP spid="9" grpId="0" build="p" autoUpdateAnimBg="0"/>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E86802-1953-42BF-B22E-1DDC7FE543F7}"/>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3" name="Text Box 2">
            <a:extLst>
              <a:ext uri="{FF2B5EF4-FFF2-40B4-BE49-F238E27FC236}">
                <a16:creationId xmlns:a16="http://schemas.microsoft.com/office/drawing/2014/main" id="{E270FFE1-9855-47E5-8318-DDE1AE8615BB}"/>
              </a:ext>
            </a:extLst>
          </p:cNvPr>
          <p:cNvSpPr txBox="1">
            <a:spLocks noChangeArrowheads="1"/>
          </p:cNvSpPr>
          <p:nvPr/>
        </p:nvSpPr>
        <p:spPr bwMode="auto">
          <a:xfrm>
            <a:off x="1004659" y="848380"/>
            <a:ext cx="73773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33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临界点</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上压力</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cr</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与</a:t>
            </a:r>
            <a:r>
              <a:rPr kumimoji="1"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之比称为</a:t>
            </a:r>
            <a:r>
              <a:rPr kumimoji="1" lang="zh-CN" altLang="en-US" sz="2800" b="1" i="0" u="none" strike="noStrike" kern="1200" cap="none" spc="0" normalizeH="0" baseline="0" noProof="0" dirty="0">
                <a:ln>
                  <a:noFill/>
                </a:ln>
                <a:solidFill>
                  <a:srgbClr val="FF33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临界压力比，</a:t>
            </a:r>
            <a:r>
              <a:rPr kumimoji="1" lang="en-US" altLang="zh-CN" sz="2800" b="1" i="1"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ν</a:t>
            </a:r>
            <a:r>
              <a:rPr kumimoji="1" lang="en-US" altLang="zh-CN" sz="2800" b="1" i="0" u="none" strike="noStrike" kern="1200" cap="none" spc="0" normalizeH="0" baseline="-25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cr</a:t>
            </a:r>
            <a:endPar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8A00FA86-1687-46B4-A58C-595A17E1D7E5}"/>
              </a:ext>
            </a:extLst>
          </p:cNvPr>
          <p:cNvGraphicFramePr>
            <a:graphicFrameLocks noChangeAspect="1"/>
          </p:cNvGraphicFramePr>
          <p:nvPr/>
        </p:nvGraphicFramePr>
        <p:xfrm>
          <a:off x="2587351" y="1444149"/>
          <a:ext cx="2667000" cy="1076325"/>
        </p:xfrm>
        <a:graphic>
          <a:graphicData uri="http://schemas.openxmlformats.org/presentationml/2006/ole">
            <mc:AlternateContent xmlns:mc="http://schemas.openxmlformats.org/markup-compatibility/2006">
              <mc:Choice xmlns:v="urn:schemas-microsoft-com:vml" Requires="v">
                <p:oleObj name="Equation" r:id="rId2" imgW="1320480" imgH="533160" progId="Equation.DSMT4">
                  <p:embed/>
                </p:oleObj>
              </mc:Choice>
              <mc:Fallback>
                <p:oleObj name="Equation" r:id="rId2" imgW="1320480" imgH="533160" progId="Equation.DSMT4">
                  <p:embed/>
                  <p:pic>
                    <p:nvPicPr>
                      <p:cNvPr id="4" name="Object 3">
                        <a:extLst>
                          <a:ext uri="{FF2B5EF4-FFF2-40B4-BE49-F238E27FC236}">
                            <a16:creationId xmlns:a16="http://schemas.microsoft.com/office/drawing/2014/main" id="{8A00FA86-1687-46B4-A58C-595A17E1D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351" y="1444149"/>
                        <a:ext cx="2667000" cy="1076325"/>
                      </a:xfrm>
                      <a:prstGeom prst="rect">
                        <a:avLst/>
                      </a:prstGeom>
                      <a:solidFill>
                        <a:srgbClr val="92D050"/>
                      </a:solidFill>
                      <a:ln>
                        <a:noFill/>
                      </a:ln>
                      <a:effectLst/>
                    </p:spPr>
                  </p:pic>
                </p:oleObj>
              </mc:Fallback>
            </mc:AlternateContent>
          </a:graphicData>
        </a:graphic>
      </p:graphicFrame>
      <p:sp>
        <p:nvSpPr>
          <p:cNvPr id="5" name="Text Box 4">
            <a:extLst>
              <a:ext uri="{FF2B5EF4-FFF2-40B4-BE49-F238E27FC236}">
                <a16:creationId xmlns:a16="http://schemas.microsoft.com/office/drawing/2014/main" id="{980B0031-775D-46F9-ADFF-5B9B4CAA10F3}"/>
              </a:ext>
            </a:extLst>
          </p:cNvPr>
          <p:cNvSpPr txBox="1">
            <a:spLocks noChangeArrowheads="1"/>
          </p:cNvSpPr>
          <p:nvPr/>
        </p:nvSpPr>
        <p:spPr bwMode="auto">
          <a:xfrm>
            <a:off x="288925" y="2658119"/>
            <a:ext cx="16097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讨论：</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6" name="Object 5">
            <a:extLst>
              <a:ext uri="{FF2B5EF4-FFF2-40B4-BE49-F238E27FC236}">
                <a16:creationId xmlns:a16="http://schemas.microsoft.com/office/drawing/2014/main" id="{99334A9C-A063-40B4-B862-5CD47B2CF128}"/>
              </a:ext>
            </a:extLst>
          </p:cNvPr>
          <p:cNvGraphicFramePr>
            <a:graphicFrameLocks noChangeAspect="1"/>
          </p:cNvGraphicFramePr>
          <p:nvPr/>
        </p:nvGraphicFramePr>
        <p:xfrm>
          <a:off x="1035050" y="3420119"/>
          <a:ext cx="2039938" cy="1100138"/>
        </p:xfrm>
        <a:graphic>
          <a:graphicData uri="http://schemas.openxmlformats.org/presentationml/2006/ole">
            <mc:AlternateContent xmlns:mc="http://schemas.openxmlformats.org/markup-compatibility/2006">
              <mc:Choice xmlns:v="urn:schemas-microsoft-com:vml" Requires="v">
                <p:oleObj name="Equation" r:id="rId4" imgW="965160" imgH="520560" progId="Equation.DSMT4">
                  <p:embed/>
                </p:oleObj>
              </mc:Choice>
              <mc:Fallback>
                <p:oleObj name="Equation" r:id="rId4" imgW="965160" imgH="520560" progId="Equation.DSMT4">
                  <p:embed/>
                  <p:pic>
                    <p:nvPicPr>
                      <p:cNvPr id="6" name="Object 5">
                        <a:extLst>
                          <a:ext uri="{FF2B5EF4-FFF2-40B4-BE49-F238E27FC236}">
                            <a16:creationId xmlns:a16="http://schemas.microsoft.com/office/drawing/2014/main" id="{99334A9C-A063-40B4-B862-5CD47B2CF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50" y="3420119"/>
                        <a:ext cx="2039938" cy="1100138"/>
                      </a:xfrm>
                      <a:prstGeom prst="rect">
                        <a:avLst/>
                      </a:prstGeom>
                      <a:solidFill>
                        <a:srgbClr val="FFC000"/>
                      </a:solidFill>
                      <a:ln>
                        <a:noFill/>
                      </a:ln>
                      <a:effectLst/>
                    </p:spPr>
                  </p:pic>
                </p:oleObj>
              </mc:Fallback>
            </mc:AlternateContent>
          </a:graphicData>
        </a:graphic>
      </p:graphicFrame>
      <p:sp>
        <p:nvSpPr>
          <p:cNvPr id="7" name="AutoShape 6">
            <a:extLst>
              <a:ext uri="{FF2B5EF4-FFF2-40B4-BE49-F238E27FC236}">
                <a16:creationId xmlns:a16="http://schemas.microsoft.com/office/drawing/2014/main" id="{49CC85DA-B395-43FD-9CA2-4FC581F0A54A}"/>
              </a:ext>
            </a:extLst>
          </p:cNvPr>
          <p:cNvSpPr>
            <a:spLocks/>
          </p:cNvSpPr>
          <p:nvPr/>
        </p:nvSpPr>
        <p:spPr bwMode="auto">
          <a:xfrm>
            <a:off x="3124200" y="3420119"/>
            <a:ext cx="152400" cy="1143000"/>
          </a:xfrm>
          <a:prstGeom prst="leftBrace">
            <a:avLst>
              <a:gd name="adj1" fmla="val 62500"/>
              <a:gd name="adj2" fmla="val 50000"/>
            </a:avLst>
          </a:prstGeom>
          <a:noFill/>
          <a:ln w="2857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7">
            <a:extLst>
              <a:ext uri="{FF2B5EF4-FFF2-40B4-BE49-F238E27FC236}">
                <a16:creationId xmlns:a16="http://schemas.microsoft.com/office/drawing/2014/main" id="{E9E3F8E1-08E8-4C2E-88B1-2DC0B7A9F6CB}"/>
              </a:ext>
            </a:extLst>
          </p:cNvPr>
          <p:cNvSpPr txBox="1">
            <a:spLocks noChangeArrowheads="1"/>
          </p:cNvSpPr>
          <p:nvPr/>
        </p:nvSpPr>
        <p:spPr bwMode="auto">
          <a:xfrm>
            <a:off x="3352800" y="3159769"/>
            <a:ext cx="18669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p>
        </p:txBody>
      </p:sp>
      <p:sp>
        <p:nvSpPr>
          <p:cNvPr id="9" name="Text Box 8">
            <a:extLst>
              <a:ext uri="{FF2B5EF4-FFF2-40B4-BE49-F238E27FC236}">
                <a16:creationId xmlns:a16="http://schemas.microsoft.com/office/drawing/2014/main" id="{F1C29B01-9408-44F6-8009-8047EE60BAEB}"/>
              </a:ext>
            </a:extLst>
          </p:cNvPr>
          <p:cNvSpPr txBox="1">
            <a:spLocks noChangeArrowheads="1"/>
          </p:cNvSpPr>
          <p:nvPr/>
        </p:nvSpPr>
        <p:spPr bwMode="auto">
          <a:xfrm>
            <a:off x="3352800" y="4150369"/>
            <a:ext cx="1435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p>
        </p:txBody>
      </p:sp>
      <p:graphicFrame>
        <p:nvGraphicFramePr>
          <p:cNvPr id="10" name="Object 9">
            <a:extLst>
              <a:ext uri="{FF2B5EF4-FFF2-40B4-BE49-F238E27FC236}">
                <a16:creationId xmlns:a16="http://schemas.microsoft.com/office/drawing/2014/main" id="{05C3B9E3-81E5-457E-A475-E442915E0927}"/>
              </a:ext>
            </a:extLst>
          </p:cNvPr>
          <p:cNvGraphicFramePr>
            <a:graphicFrameLocks noChangeAspect="1"/>
          </p:cNvGraphicFramePr>
          <p:nvPr/>
        </p:nvGraphicFramePr>
        <p:xfrm>
          <a:off x="5062538" y="3245494"/>
          <a:ext cx="3678237" cy="473075"/>
        </p:xfrm>
        <a:graphic>
          <a:graphicData uri="http://schemas.openxmlformats.org/presentationml/2006/ole">
            <mc:AlternateContent xmlns:mc="http://schemas.openxmlformats.org/markup-compatibility/2006">
              <mc:Choice xmlns:v="urn:schemas-microsoft-com:vml" Requires="v">
                <p:oleObj name="Equation" r:id="rId6" imgW="1879560" imgH="241200" progId="Equation.DSMT4">
                  <p:embed/>
                </p:oleObj>
              </mc:Choice>
              <mc:Fallback>
                <p:oleObj name="Equation" r:id="rId6" imgW="1879560" imgH="241200" progId="Equation.DSMT4">
                  <p:embed/>
                  <p:pic>
                    <p:nvPicPr>
                      <p:cNvPr id="10" name="Object 9">
                        <a:extLst>
                          <a:ext uri="{FF2B5EF4-FFF2-40B4-BE49-F238E27FC236}">
                            <a16:creationId xmlns:a16="http://schemas.microsoft.com/office/drawing/2014/main" id="{05C3B9E3-81E5-457E-A475-E442915E0927}"/>
                          </a:ext>
                        </a:extLst>
                      </p:cNvPr>
                      <p:cNvPicPr>
                        <a:picLocks noChangeAspect="1" noChangeArrowheads="1"/>
                      </p:cNvPicPr>
                      <p:nvPr/>
                    </p:nvPicPr>
                    <p:blipFill>
                      <a:blip r:embed="rId7"/>
                      <a:srcRect/>
                      <a:stretch>
                        <a:fillRect/>
                      </a:stretch>
                    </p:blipFill>
                    <p:spPr bwMode="auto">
                      <a:xfrm>
                        <a:off x="5062538" y="3245494"/>
                        <a:ext cx="3678237" cy="473075"/>
                      </a:xfrm>
                      <a:prstGeom prst="rect">
                        <a:avLst/>
                      </a:prstGeom>
                      <a:solidFill>
                        <a:srgbClr val="92D050"/>
                      </a:solidFill>
                      <a:ln>
                        <a:noFill/>
                      </a:ln>
                      <a:effectLst/>
                    </p:spPr>
                  </p:pic>
                </p:oleObj>
              </mc:Fallback>
            </mc:AlternateContent>
          </a:graphicData>
        </a:graphic>
      </p:graphicFrame>
      <p:graphicFrame>
        <p:nvGraphicFramePr>
          <p:cNvPr id="11" name="Object 10">
            <a:extLst>
              <a:ext uri="{FF2B5EF4-FFF2-40B4-BE49-F238E27FC236}">
                <a16:creationId xmlns:a16="http://schemas.microsoft.com/office/drawing/2014/main" id="{E55EB1A8-0384-47A5-AEA0-2C23BA7723F7}"/>
              </a:ext>
            </a:extLst>
          </p:cNvPr>
          <p:cNvGraphicFramePr>
            <a:graphicFrameLocks noChangeAspect="1"/>
          </p:cNvGraphicFramePr>
          <p:nvPr/>
        </p:nvGraphicFramePr>
        <p:xfrm>
          <a:off x="4799013" y="4117975"/>
          <a:ext cx="1373187" cy="520700"/>
        </p:xfrm>
        <a:graphic>
          <a:graphicData uri="http://schemas.openxmlformats.org/presentationml/2006/ole">
            <mc:AlternateContent xmlns:mc="http://schemas.openxmlformats.org/markup-compatibility/2006">
              <mc:Choice xmlns:v="urn:schemas-microsoft-com:vml" Requires="v">
                <p:oleObj name="Equation" r:id="rId8" imgW="634680" imgH="241200" progId="Equation.DSMT4">
                  <p:embed/>
                </p:oleObj>
              </mc:Choice>
              <mc:Fallback>
                <p:oleObj name="Equation" r:id="rId8" imgW="634680" imgH="241200" progId="Equation.DSMT4">
                  <p:embed/>
                  <p:pic>
                    <p:nvPicPr>
                      <p:cNvPr id="11" name="Object 10">
                        <a:extLst>
                          <a:ext uri="{FF2B5EF4-FFF2-40B4-BE49-F238E27FC236}">
                            <a16:creationId xmlns:a16="http://schemas.microsoft.com/office/drawing/2014/main" id="{E55EB1A8-0384-47A5-AEA0-2C23BA7723F7}"/>
                          </a:ext>
                        </a:extLst>
                      </p:cNvPr>
                      <p:cNvPicPr>
                        <a:picLocks noChangeAspect="1" noChangeArrowheads="1"/>
                      </p:cNvPicPr>
                      <p:nvPr/>
                    </p:nvPicPr>
                    <p:blipFill>
                      <a:blip r:embed="rId9"/>
                      <a:srcRect/>
                      <a:stretch>
                        <a:fillRect/>
                      </a:stretch>
                    </p:blipFill>
                    <p:spPr bwMode="auto">
                      <a:xfrm>
                        <a:off x="4799013" y="4117975"/>
                        <a:ext cx="1373187" cy="520700"/>
                      </a:xfrm>
                      <a:prstGeom prst="rect">
                        <a:avLst/>
                      </a:prstGeom>
                      <a:solidFill>
                        <a:srgbClr val="92D050"/>
                      </a:solidFill>
                      <a:ln>
                        <a:noFill/>
                      </a:ln>
                      <a:effectLst/>
                    </p:spPr>
                  </p:pic>
                </p:oleObj>
              </mc:Fallback>
            </mc:AlternateContent>
          </a:graphicData>
        </a:graphic>
      </p:graphicFrame>
      <p:graphicFrame>
        <p:nvGraphicFramePr>
          <p:cNvPr id="12" name="Object 11">
            <a:extLst>
              <a:ext uri="{FF2B5EF4-FFF2-40B4-BE49-F238E27FC236}">
                <a16:creationId xmlns:a16="http://schemas.microsoft.com/office/drawing/2014/main" id="{3B64CA9B-EAEA-435E-BE8B-F47875F681EC}"/>
              </a:ext>
            </a:extLst>
          </p:cNvPr>
          <p:cNvGraphicFramePr>
            <a:graphicFrameLocks noChangeAspect="1"/>
          </p:cNvGraphicFramePr>
          <p:nvPr/>
        </p:nvGraphicFramePr>
        <p:xfrm>
          <a:off x="131763" y="5419902"/>
          <a:ext cx="1474788" cy="536575"/>
        </p:xfrm>
        <a:graphic>
          <a:graphicData uri="http://schemas.openxmlformats.org/presentationml/2006/ole">
            <mc:AlternateContent xmlns:mc="http://schemas.openxmlformats.org/markup-compatibility/2006">
              <mc:Choice xmlns:v="urn:schemas-microsoft-com:vml" Requires="v">
                <p:oleObj name="Equation" r:id="rId10" imgW="698400" imgH="253800" progId="Equation.DSMT4">
                  <p:embed/>
                </p:oleObj>
              </mc:Choice>
              <mc:Fallback>
                <p:oleObj name="Equation" r:id="rId10" imgW="698400" imgH="253800" progId="Equation.DSMT4">
                  <p:embed/>
                  <p:pic>
                    <p:nvPicPr>
                      <p:cNvPr id="12" name="Object 11">
                        <a:extLst>
                          <a:ext uri="{FF2B5EF4-FFF2-40B4-BE49-F238E27FC236}">
                            <a16:creationId xmlns:a16="http://schemas.microsoft.com/office/drawing/2014/main" id="{3B64CA9B-EAEA-435E-BE8B-F47875F68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763" y="5419902"/>
                        <a:ext cx="1474788" cy="536575"/>
                      </a:xfrm>
                      <a:prstGeom prst="rect">
                        <a:avLst/>
                      </a:prstGeom>
                      <a:solidFill>
                        <a:srgbClr val="FFC000"/>
                      </a:solidFill>
                      <a:ln>
                        <a:noFill/>
                      </a:ln>
                      <a:effectLst/>
                    </p:spPr>
                  </p:pic>
                </p:oleObj>
              </mc:Fallback>
            </mc:AlternateContent>
          </a:graphicData>
        </a:graphic>
      </p:graphicFrame>
      <p:sp>
        <p:nvSpPr>
          <p:cNvPr id="13" name="Text Box 12">
            <a:extLst>
              <a:ext uri="{FF2B5EF4-FFF2-40B4-BE49-F238E27FC236}">
                <a16:creationId xmlns:a16="http://schemas.microsoft.com/office/drawing/2014/main" id="{BABB7D68-E2AA-469A-BAEF-BEC9A0AFB07E}"/>
              </a:ext>
            </a:extLst>
          </p:cNvPr>
          <p:cNvSpPr txBox="1">
            <a:spLocks noChangeArrowheads="1"/>
          </p:cNvSpPr>
          <p:nvPr/>
        </p:nvSpPr>
        <p:spPr bwMode="auto">
          <a:xfrm>
            <a:off x="1600200" y="5420380"/>
            <a:ext cx="24590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随工质而变</a:t>
            </a:r>
          </a:p>
        </p:txBody>
      </p:sp>
      <p:sp>
        <p:nvSpPr>
          <p:cNvPr id="14" name="AutoShape 13">
            <a:extLst>
              <a:ext uri="{FF2B5EF4-FFF2-40B4-BE49-F238E27FC236}">
                <a16:creationId xmlns:a16="http://schemas.microsoft.com/office/drawing/2014/main" id="{BAFC97D4-7371-479E-A170-49902067E20F}"/>
              </a:ext>
            </a:extLst>
          </p:cNvPr>
          <p:cNvSpPr>
            <a:spLocks/>
          </p:cNvSpPr>
          <p:nvPr/>
        </p:nvSpPr>
        <p:spPr bwMode="auto">
          <a:xfrm>
            <a:off x="3581400" y="4867919"/>
            <a:ext cx="76200" cy="1676400"/>
          </a:xfrm>
          <a:prstGeom prst="leftBrace">
            <a:avLst>
              <a:gd name="adj1" fmla="val 183333"/>
              <a:gd name="adj2" fmla="val 50000"/>
            </a:avLst>
          </a:prstGeom>
          <a:noFill/>
          <a:ln w="28575">
            <a:solidFill>
              <a:srgbClr val="00B0F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Text Box 14">
            <a:extLst>
              <a:ext uri="{FF2B5EF4-FFF2-40B4-BE49-F238E27FC236}">
                <a16:creationId xmlns:a16="http://schemas.microsoft.com/office/drawing/2014/main" id="{49CDBF6A-D1B7-46AB-9C8B-65B279351DE2}"/>
              </a:ext>
            </a:extLst>
          </p:cNvPr>
          <p:cNvSpPr txBox="1">
            <a:spLocks noChangeArrowheads="1"/>
          </p:cNvSpPr>
          <p:nvPr/>
        </p:nvSpPr>
        <p:spPr bwMode="auto">
          <a:xfrm>
            <a:off x="3657600" y="4690446"/>
            <a:ext cx="3930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理想气体定比热双原子</a:t>
            </a:r>
          </a:p>
        </p:txBody>
      </p:sp>
      <p:sp>
        <p:nvSpPr>
          <p:cNvPr id="16" name="Text Box 15">
            <a:extLst>
              <a:ext uri="{FF2B5EF4-FFF2-40B4-BE49-F238E27FC236}">
                <a16:creationId xmlns:a16="http://schemas.microsoft.com/office/drawing/2014/main" id="{565AF686-CBB1-4DF0-B4A4-09C08FD17D58}"/>
              </a:ext>
            </a:extLst>
          </p:cNvPr>
          <p:cNvSpPr txBox="1">
            <a:spLocks noChangeArrowheads="1"/>
          </p:cNvSpPr>
          <p:nvPr/>
        </p:nvSpPr>
        <p:spPr bwMode="auto">
          <a:xfrm>
            <a:off x="3657600" y="5466734"/>
            <a:ext cx="22018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过热水蒸气</a:t>
            </a:r>
          </a:p>
        </p:txBody>
      </p:sp>
      <p:sp>
        <p:nvSpPr>
          <p:cNvPr id="17" name="Text Box 16">
            <a:extLst>
              <a:ext uri="{FF2B5EF4-FFF2-40B4-BE49-F238E27FC236}">
                <a16:creationId xmlns:a16="http://schemas.microsoft.com/office/drawing/2014/main" id="{006695A8-36FE-4C38-AB81-CFE1CD31588F}"/>
              </a:ext>
            </a:extLst>
          </p:cNvPr>
          <p:cNvSpPr txBox="1">
            <a:spLocks noChangeArrowheads="1"/>
          </p:cNvSpPr>
          <p:nvPr/>
        </p:nvSpPr>
        <p:spPr bwMode="auto">
          <a:xfrm>
            <a:off x="3657600" y="6131569"/>
            <a:ext cx="1482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湿蒸汽</a:t>
            </a:r>
          </a:p>
        </p:txBody>
      </p:sp>
      <p:graphicFrame>
        <p:nvGraphicFramePr>
          <p:cNvPr id="18" name="Object 17">
            <a:extLst>
              <a:ext uri="{FF2B5EF4-FFF2-40B4-BE49-F238E27FC236}">
                <a16:creationId xmlns:a16="http://schemas.microsoft.com/office/drawing/2014/main" id="{32504B92-B005-4CFA-9F3F-D627856796E5}"/>
              </a:ext>
            </a:extLst>
          </p:cNvPr>
          <p:cNvGraphicFramePr>
            <a:graphicFrameLocks noChangeAspect="1"/>
          </p:cNvGraphicFramePr>
          <p:nvPr/>
        </p:nvGraphicFramePr>
        <p:xfrm>
          <a:off x="7418388" y="4699644"/>
          <a:ext cx="1544637" cy="504825"/>
        </p:xfrm>
        <a:graphic>
          <a:graphicData uri="http://schemas.openxmlformats.org/presentationml/2006/ole">
            <mc:AlternateContent xmlns:mc="http://schemas.openxmlformats.org/markup-compatibility/2006">
              <mc:Choice xmlns:v="urn:schemas-microsoft-com:vml" Requires="v">
                <p:oleObj name="Equation" r:id="rId12" imgW="698400" imgH="228600" progId="Equation.DSMT4">
                  <p:embed/>
                </p:oleObj>
              </mc:Choice>
              <mc:Fallback>
                <p:oleObj name="Equation" r:id="rId12" imgW="698400" imgH="228600" progId="Equation.DSMT4">
                  <p:embed/>
                  <p:pic>
                    <p:nvPicPr>
                      <p:cNvPr id="18" name="Object 17">
                        <a:extLst>
                          <a:ext uri="{FF2B5EF4-FFF2-40B4-BE49-F238E27FC236}">
                            <a16:creationId xmlns:a16="http://schemas.microsoft.com/office/drawing/2014/main" id="{32504B92-B005-4CFA-9F3F-D627856796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8388" y="4699644"/>
                        <a:ext cx="1544637" cy="504825"/>
                      </a:xfrm>
                      <a:prstGeom prst="rect">
                        <a:avLst/>
                      </a:prstGeom>
                      <a:solidFill>
                        <a:srgbClr val="FFC000"/>
                      </a:solidFill>
                      <a:ln>
                        <a:noFill/>
                      </a:ln>
                      <a:effectLst/>
                    </p:spPr>
                  </p:pic>
                </p:oleObj>
              </mc:Fallback>
            </mc:AlternateContent>
          </a:graphicData>
        </a:graphic>
      </p:graphicFrame>
      <p:graphicFrame>
        <p:nvGraphicFramePr>
          <p:cNvPr id="19" name="Object 18">
            <a:extLst>
              <a:ext uri="{FF2B5EF4-FFF2-40B4-BE49-F238E27FC236}">
                <a16:creationId xmlns:a16="http://schemas.microsoft.com/office/drawing/2014/main" id="{A47F355A-9545-4596-AEE7-3C1640348839}"/>
              </a:ext>
            </a:extLst>
          </p:cNvPr>
          <p:cNvGraphicFramePr>
            <a:graphicFrameLocks noChangeAspect="1"/>
          </p:cNvGraphicFramePr>
          <p:nvPr/>
        </p:nvGraphicFramePr>
        <p:xfrm>
          <a:off x="5680075" y="5479901"/>
          <a:ext cx="1517650" cy="496887"/>
        </p:xfrm>
        <a:graphic>
          <a:graphicData uri="http://schemas.openxmlformats.org/presentationml/2006/ole">
            <mc:AlternateContent xmlns:mc="http://schemas.openxmlformats.org/markup-compatibility/2006">
              <mc:Choice xmlns:v="urn:schemas-microsoft-com:vml" Requires="v">
                <p:oleObj name="Equation" r:id="rId14" imgW="698400" imgH="228600" progId="Equation.DSMT4">
                  <p:embed/>
                </p:oleObj>
              </mc:Choice>
              <mc:Fallback>
                <p:oleObj name="Equation" r:id="rId14" imgW="698400" imgH="228600" progId="Equation.DSMT4">
                  <p:embed/>
                  <p:pic>
                    <p:nvPicPr>
                      <p:cNvPr id="19" name="Object 18">
                        <a:extLst>
                          <a:ext uri="{FF2B5EF4-FFF2-40B4-BE49-F238E27FC236}">
                            <a16:creationId xmlns:a16="http://schemas.microsoft.com/office/drawing/2014/main" id="{A47F355A-9545-4596-AEE7-3C16403488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80075" y="5479901"/>
                        <a:ext cx="1517650" cy="496887"/>
                      </a:xfrm>
                      <a:prstGeom prst="rect">
                        <a:avLst/>
                      </a:prstGeom>
                      <a:solidFill>
                        <a:srgbClr val="FFC000"/>
                      </a:solidFill>
                      <a:ln>
                        <a:noFill/>
                      </a:ln>
                      <a:effectLst/>
                    </p:spPr>
                  </p:pic>
                </p:oleObj>
              </mc:Fallback>
            </mc:AlternateContent>
          </a:graphicData>
        </a:graphic>
      </p:graphicFrame>
      <p:graphicFrame>
        <p:nvGraphicFramePr>
          <p:cNvPr id="20" name="Object 19">
            <a:extLst>
              <a:ext uri="{FF2B5EF4-FFF2-40B4-BE49-F238E27FC236}">
                <a16:creationId xmlns:a16="http://schemas.microsoft.com/office/drawing/2014/main" id="{2F564B13-8CC5-44CD-89CE-BAC28541F5C1}"/>
              </a:ext>
            </a:extLst>
          </p:cNvPr>
          <p:cNvGraphicFramePr>
            <a:graphicFrameLocks noChangeAspect="1"/>
          </p:cNvGraphicFramePr>
          <p:nvPr/>
        </p:nvGraphicFramePr>
        <p:xfrm>
          <a:off x="4992688" y="6156642"/>
          <a:ext cx="1444625" cy="473075"/>
        </p:xfrm>
        <a:graphic>
          <a:graphicData uri="http://schemas.openxmlformats.org/presentationml/2006/ole">
            <mc:AlternateContent xmlns:mc="http://schemas.openxmlformats.org/markup-compatibility/2006">
              <mc:Choice xmlns:v="urn:schemas-microsoft-com:vml" Requires="v">
                <p:oleObj name="Equation" r:id="rId16" imgW="698400" imgH="228600" progId="Equation.DSMT4">
                  <p:embed/>
                </p:oleObj>
              </mc:Choice>
              <mc:Fallback>
                <p:oleObj name="Equation" r:id="rId16" imgW="698400" imgH="228600" progId="Equation.DSMT4">
                  <p:embed/>
                  <p:pic>
                    <p:nvPicPr>
                      <p:cNvPr id="20" name="Object 19">
                        <a:extLst>
                          <a:ext uri="{FF2B5EF4-FFF2-40B4-BE49-F238E27FC236}">
                            <a16:creationId xmlns:a16="http://schemas.microsoft.com/office/drawing/2014/main" id="{2F564B13-8CC5-44CD-89CE-BAC28541F5C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2688" y="6156642"/>
                        <a:ext cx="1444625" cy="473075"/>
                      </a:xfrm>
                      <a:prstGeom prst="rect">
                        <a:avLst/>
                      </a:prstGeom>
                      <a:solidFill>
                        <a:srgbClr val="FFC000"/>
                      </a:solidFill>
                      <a:ln>
                        <a:noFill/>
                      </a:ln>
                      <a:effectLst/>
                    </p:spPr>
                  </p:pic>
                </p:oleObj>
              </mc:Fallback>
            </mc:AlternateContent>
          </a:graphicData>
        </a:graphic>
      </p:graphicFrame>
      <p:sp>
        <p:nvSpPr>
          <p:cNvPr id="21" name="Line 20">
            <a:extLst>
              <a:ext uri="{FF2B5EF4-FFF2-40B4-BE49-F238E27FC236}">
                <a16:creationId xmlns:a16="http://schemas.microsoft.com/office/drawing/2014/main" id="{F1656605-41E9-4573-96E1-4C1E77CA4888}"/>
              </a:ext>
            </a:extLst>
          </p:cNvPr>
          <p:cNvSpPr>
            <a:spLocks noChangeShapeType="1"/>
          </p:cNvSpPr>
          <p:nvPr/>
        </p:nvSpPr>
        <p:spPr bwMode="auto">
          <a:xfrm>
            <a:off x="2587350" y="2585516"/>
            <a:ext cx="2667001" cy="1794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A5969AAE-F3ED-4E83-BBAC-5302431F6FC7}"/>
              </a:ext>
            </a:extLst>
          </p:cNvPr>
          <p:cNvSpPr>
            <a:spLocks noChangeShapeType="1"/>
          </p:cNvSpPr>
          <p:nvPr/>
        </p:nvSpPr>
        <p:spPr bwMode="auto">
          <a:xfrm>
            <a:off x="7467600" y="5248919"/>
            <a:ext cx="15240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37814BC3-7934-40CA-BDE8-CBF225C79287}"/>
              </a:ext>
            </a:extLst>
          </p:cNvPr>
          <p:cNvSpPr txBox="1"/>
          <p:nvPr/>
        </p:nvSpPr>
        <p:spPr>
          <a:xfrm>
            <a:off x="5562600" y="1759744"/>
            <a:ext cx="2244725" cy="461665"/>
          </a:xfrm>
          <a:prstGeom prst="rect">
            <a:avLst/>
          </a:prstGeom>
          <a:noFill/>
        </p:spPr>
        <p:txBody>
          <a:bodyPr wrap="square" rtlCol="0">
            <a:spAutoFit/>
          </a:bodyPr>
          <a:lstStyle/>
          <a:p>
            <a:r>
              <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课本</a:t>
            </a:r>
            <a:r>
              <a:rPr lang="en-US" altLang="zh-CN"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P238</a:t>
            </a:r>
            <a:endPar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244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ox(out)">
                                      <p:cBhvr>
                                        <p:cTn id="16" dur="500"/>
                                        <p:tgtEl>
                                          <p:spTgt spid="21"/>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iterate type="lt">
                                    <p:tmPct val="100000"/>
                                  </p:iterate>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up)">
                                      <p:cBhvr>
                                        <p:cTn id="25" dur="75"/>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iterate type="lt">
                                    <p:tmPct val="100000"/>
                                  </p:iterate>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up)">
                                      <p:cBhvr>
                                        <p:cTn id="30" dur="75"/>
                                        <p:tgtEl>
                                          <p:spTgt spid="5">
                                            <p:txEl>
                                              <p:pRg st="1" end="1"/>
                                            </p:txEl>
                                          </p:spTgt>
                                        </p:tgtEl>
                                      </p:cBhvr>
                                    </p:animEffect>
                                  </p:childTnLst>
                                </p:cTn>
                              </p:par>
                            </p:childTnLst>
                          </p:cTn>
                        </p:par>
                        <p:par>
                          <p:cTn id="31" fill="hold">
                            <p:stCondLst>
                              <p:cond delay="150"/>
                            </p:stCondLst>
                            <p:childTnLst>
                              <p:par>
                                <p:cTn id="32" presetID="4" presetClass="entr" presetSubtype="32"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ou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ox(ou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iterate type="lt">
                                    <p:tmPct val="100000"/>
                                  </p:iterate>
                                  <p:childTnLst>
                                    <p:set>
                                      <p:cBhvr>
                                        <p:cTn id="43" dur="1" fill="hold">
                                          <p:stCondLst>
                                            <p:cond delay="0"/>
                                          </p:stCondLst>
                                        </p:cTn>
                                        <p:tgtEl>
                                          <p:spTgt spid="8">
                                            <p:txEl>
                                              <p:pRg st="0" end="0"/>
                                            </p:txEl>
                                          </p:spTgt>
                                        </p:tgtEl>
                                        <p:attrNameLst>
                                          <p:attrName>style.visibility</p:attrName>
                                        </p:attrNameLst>
                                      </p:cBhvr>
                                      <p:to>
                                        <p:strVal val="visible"/>
                                      </p:to>
                                    </p:set>
                                    <p:animEffect transition="in" filter="wipe(up)">
                                      <p:cBhvr>
                                        <p:cTn id="44" dur="75"/>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ox(out)">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iterate type="lt">
                                    <p:tmPct val="100000"/>
                                  </p:iterate>
                                  <p:childTnLst>
                                    <p:set>
                                      <p:cBhvr>
                                        <p:cTn id="53" dur="1" fill="hold">
                                          <p:stCondLst>
                                            <p:cond delay="0"/>
                                          </p:stCondLst>
                                        </p:cTn>
                                        <p:tgtEl>
                                          <p:spTgt spid="9">
                                            <p:txEl>
                                              <p:pRg st="0" end="0"/>
                                            </p:txEl>
                                          </p:spTgt>
                                        </p:tgtEl>
                                        <p:attrNameLst>
                                          <p:attrName>style.visibility</p:attrName>
                                        </p:attrNameLst>
                                      </p:cBhvr>
                                      <p:to>
                                        <p:strVal val="visible"/>
                                      </p:to>
                                    </p:set>
                                    <p:animEffect transition="in" filter="wipe(up)">
                                      <p:cBhvr>
                                        <p:cTn id="54" dur="75"/>
                                        <p:tgtEl>
                                          <p:spTgt spid="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32"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box(out)">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ox(ou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iterate type="lt">
                                    <p:tmPct val="100000"/>
                                  </p:iterate>
                                  <p:childTnLst>
                                    <p:set>
                                      <p:cBhvr>
                                        <p:cTn id="68" dur="1" fill="hold">
                                          <p:stCondLst>
                                            <p:cond delay="0"/>
                                          </p:stCondLst>
                                        </p:cTn>
                                        <p:tgtEl>
                                          <p:spTgt spid="13">
                                            <p:txEl>
                                              <p:pRg st="0" end="0"/>
                                            </p:txEl>
                                          </p:spTgt>
                                        </p:tgtEl>
                                        <p:attrNameLst>
                                          <p:attrName>style.visibility</p:attrName>
                                        </p:attrNameLst>
                                      </p:cBhvr>
                                      <p:to>
                                        <p:strVal val="visible"/>
                                      </p:to>
                                    </p:set>
                                    <p:animEffect transition="in" filter="wipe(up)">
                                      <p:cBhvr>
                                        <p:cTn id="69" dur="75"/>
                                        <p:tgtEl>
                                          <p:spTgt spid="13">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box(out)">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iterate type="lt">
                                    <p:tmPct val="100000"/>
                                  </p:iterate>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up)">
                                      <p:cBhvr>
                                        <p:cTn id="79" dur="75"/>
                                        <p:tgtEl>
                                          <p:spTgt spid="1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32"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box(out)">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32" fill="hold"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ox(out)">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iterate type="lt">
                                    <p:tmPct val="100000"/>
                                  </p:iterate>
                                  <p:childTnLst>
                                    <p:set>
                                      <p:cBhvr>
                                        <p:cTn id="93" dur="1" fill="hold">
                                          <p:stCondLst>
                                            <p:cond delay="0"/>
                                          </p:stCondLst>
                                        </p:cTn>
                                        <p:tgtEl>
                                          <p:spTgt spid="16">
                                            <p:txEl>
                                              <p:pRg st="0" end="0"/>
                                            </p:txEl>
                                          </p:spTgt>
                                        </p:tgtEl>
                                        <p:attrNameLst>
                                          <p:attrName>style.visibility</p:attrName>
                                        </p:attrNameLst>
                                      </p:cBhvr>
                                      <p:to>
                                        <p:strVal val="visible"/>
                                      </p:to>
                                    </p:set>
                                    <p:animEffect transition="in" filter="wipe(up)">
                                      <p:cBhvr>
                                        <p:cTn id="94" dur="75"/>
                                        <p:tgtEl>
                                          <p:spTgt spid="16">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ntr" presetSubtype="32"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box(out)">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iterate type="lt">
                                    <p:tmPct val="100000"/>
                                  </p:iterate>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wipe(up)">
                                      <p:cBhvr>
                                        <p:cTn id="104" dur="75"/>
                                        <p:tgtEl>
                                          <p:spTgt spid="17">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4" presetClass="entr" presetSubtype="32" fill="hold" nodeType="click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box(out)">
                                      <p:cBhvr>
                                        <p:cTn id="10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uiExpand="1" build="p" autoUpdateAnimBg="0"/>
      <p:bldP spid="8" grpId="0" build="p" autoUpdateAnimBg="0"/>
      <p:bldP spid="9" grpId="0" build="p" autoUpdateAnimBg="0"/>
      <p:bldP spid="13" grpId="0" build="p" autoUpdateAnimBg="0"/>
      <p:bldP spid="15" grpId="0" build="p" autoUpdateAnimBg="0"/>
      <p:bldP spid="16" grpId="0" build="p" autoUpdateAnimBg="0"/>
      <p:bldP spid="17" grpId="0" build="p" autoUpdateAnimBg="0"/>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2">
            <a:extLst>
              <a:ext uri="{FF2B5EF4-FFF2-40B4-BE49-F238E27FC236}">
                <a16:creationId xmlns:a16="http://schemas.microsoft.com/office/drawing/2014/main" id="{0AE5E1DF-307A-4B44-B172-C8398D35FD18}"/>
              </a:ext>
            </a:extLst>
          </p:cNvPr>
          <p:cNvGraphicFramePr>
            <a:graphicFrameLocks noChangeAspect="1"/>
          </p:cNvGraphicFramePr>
          <p:nvPr/>
        </p:nvGraphicFramePr>
        <p:xfrm>
          <a:off x="914400" y="811213"/>
          <a:ext cx="1651000" cy="560387"/>
        </p:xfrm>
        <a:graphic>
          <a:graphicData uri="http://schemas.openxmlformats.org/presentationml/2006/ole">
            <mc:AlternateContent xmlns:mc="http://schemas.openxmlformats.org/markup-compatibility/2006">
              <mc:Choice xmlns:v="urn:schemas-microsoft-com:vml" Requires="v">
                <p:oleObj name="Equation" r:id="rId3" imgW="672840" imgH="228600" progId="Equation.DSMT4">
                  <p:embed/>
                </p:oleObj>
              </mc:Choice>
              <mc:Fallback>
                <p:oleObj name="Equation" r:id="rId3" imgW="672840" imgH="228600" progId="Equation.DSMT4">
                  <p:embed/>
                  <p:pic>
                    <p:nvPicPr>
                      <p:cNvPr id="20" name="Object 2">
                        <a:extLst>
                          <a:ext uri="{FF2B5EF4-FFF2-40B4-BE49-F238E27FC236}">
                            <a16:creationId xmlns:a16="http://schemas.microsoft.com/office/drawing/2014/main" id="{0AE5E1DF-307A-4B44-B172-C8398D35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811213"/>
                        <a:ext cx="1651000" cy="560387"/>
                      </a:xfrm>
                      <a:prstGeom prst="rect">
                        <a:avLst/>
                      </a:prstGeom>
                      <a:solidFill>
                        <a:srgbClr val="92D050"/>
                      </a:solidFill>
                      <a:ln>
                        <a:noFill/>
                      </a:ln>
                      <a:effectLst/>
                    </p:spPr>
                  </p:pic>
                </p:oleObj>
              </mc:Fallback>
            </mc:AlternateContent>
          </a:graphicData>
        </a:graphic>
      </p:graphicFrame>
      <p:sp>
        <p:nvSpPr>
          <p:cNvPr id="21" name="Text Box 3">
            <a:extLst>
              <a:ext uri="{FF2B5EF4-FFF2-40B4-BE49-F238E27FC236}">
                <a16:creationId xmlns:a16="http://schemas.microsoft.com/office/drawing/2014/main" id="{D142CECE-5CDA-49EE-AA5E-7D494E39BCAE}"/>
              </a:ext>
            </a:extLst>
          </p:cNvPr>
          <p:cNvSpPr txBox="1">
            <a:spLocks noChangeArrowheads="1"/>
          </p:cNvSpPr>
          <p:nvPr/>
        </p:nvSpPr>
        <p:spPr bwMode="auto">
          <a:xfrm>
            <a:off x="323850" y="1473267"/>
            <a:ext cx="1868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几何条件</a:t>
            </a:r>
          </a:p>
        </p:txBody>
      </p:sp>
      <p:graphicFrame>
        <p:nvGraphicFramePr>
          <p:cNvPr id="22" name="Object 4">
            <a:extLst>
              <a:ext uri="{FF2B5EF4-FFF2-40B4-BE49-F238E27FC236}">
                <a16:creationId xmlns:a16="http://schemas.microsoft.com/office/drawing/2014/main" id="{789B7A1D-F1AD-4637-83EE-97051FC76E8D}"/>
              </a:ext>
            </a:extLst>
          </p:cNvPr>
          <p:cNvGraphicFramePr>
            <a:graphicFrameLocks noChangeAspect="1"/>
          </p:cNvGraphicFramePr>
          <p:nvPr/>
        </p:nvGraphicFramePr>
        <p:xfrm>
          <a:off x="2351086" y="1346156"/>
          <a:ext cx="1992313" cy="711959"/>
        </p:xfrm>
        <a:graphic>
          <a:graphicData uri="http://schemas.openxmlformats.org/presentationml/2006/ole">
            <mc:AlternateContent xmlns:mc="http://schemas.openxmlformats.org/markup-compatibility/2006">
              <mc:Choice xmlns:v="urn:schemas-microsoft-com:vml" Requires="v">
                <p:oleObj name="Equation" r:id="rId5" imgW="1206360" imgH="431640" progId="Equation.DSMT4">
                  <p:embed/>
                </p:oleObj>
              </mc:Choice>
              <mc:Fallback>
                <p:oleObj name="Equation" r:id="rId5" imgW="1206360" imgH="431640" progId="Equation.DSMT4">
                  <p:embed/>
                  <p:pic>
                    <p:nvPicPr>
                      <p:cNvPr id="22" name="Object 4">
                        <a:extLst>
                          <a:ext uri="{FF2B5EF4-FFF2-40B4-BE49-F238E27FC236}">
                            <a16:creationId xmlns:a16="http://schemas.microsoft.com/office/drawing/2014/main" id="{789B7A1D-F1AD-4637-83EE-97051FC76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6" y="1346156"/>
                        <a:ext cx="1992313" cy="711959"/>
                      </a:xfrm>
                      <a:prstGeom prst="rect">
                        <a:avLst/>
                      </a:prstGeom>
                      <a:solidFill>
                        <a:srgbClr val="92D050"/>
                      </a:solidFill>
                      <a:ln>
                        <a:noFill/>
                      </a:ln>
                      <a:effectLst/>
                    </p:spPr>
                  </p:pic>
                </p:oleObj>
              </mc:Fallback>
            </mc:AlternateContent>
          </a:graphicData>
        </a:graphic>
      </p:graphicFrame>
      <p:sp>
        <p:nvSpPr>
          <p:cNvPr id="23" name="Text Box 5">
            <a:extLst>
              <a:ext uri="{FF2B5EF4-FFF2-40B4-BE49-F238E27FC236}">
                <a16:creationId xmlns:a16="http://schemas.microsoft.com/office/drawing/2014/main" id="{CF77BAFA-C4A0-4132-B6E6-E5889418B369}"/>
              </a:ext>
            </a:extLst>
          </p:cNvPr>
          <p:cNvSpPr txBox="1">
            <a:spLocks noChangeArrowheads="1"/>
          </p:cNvSpPr>
          <p:nvPr/>
        </p:nvSpPr>
        <p:spPr bwMode="auto">
          <a:xfrm>
            <a:off x="4343400" y="1403417"/>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约束，临界截面只可能</a:t>
            </a:r>
          </a:p>
        </p:txBody>
      </p:sp>
      <p:sp>
        <p:nvSpPr>
          <p:cNvPr id="24" name="Text Box 6">
            <a:extLst>
              <a:ext uri="{FF2B5EF4-FFF2-40B4-BE49-F238E27FC236}">
                <a16:creationId xmlns:a16="http://schemas.microsoft.com/office/drawing/2014/main" id="{5D1E1C18-82D9-4DC6-9F46-B0BF99ABC540}"/>
              </a:ext>
            </a:extLst>
          </p:cNvPr>
          <p:cNvSpPr txBox="1">
            <a:spLocks noChangeArrowheads="1"/>
          </p:cNvSpPr>
          <p:nvPr/>
        </p:nvSpPr>
        <p:spPr bwMode="auto">
          <a:xfrm>
            <a:off x="704850" y="2057400"/>
            <a:ext cx="4616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发生在</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d</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 0</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处，考虑到工程实际</a:t>
            </a:r>
          </a:p>
        </p:txBody>
      </p:sp>
      <p:sp>
        <p:nvSpPr>
          <p:cNvPr id="25" name="AutoShape 7">
            <a:extLst>
              <a:ext uri="{FF2B5EF4-FFF2-40B4-BE49-F238E27FC236}">
                <a16:creationId xmlns:a16="http://schemas.microsoft.com/office/drawing/2014/main" id="{C640B175-88DE-4117-8831-30706AE2801D}"/>
              </a:ext>
            </a:extLst>
          </p:cNvPr>
          <p:cNvSpPr>
            <a:spLocks/>
          </p:cNvSpPr>
          <p:nvPr/>
        </p:nvSpPr>
        <p:spPr bwMode="auto">
          <a:xfrm>
            <a:off x="1100138" y="2765545"/>
            <a:ext cx="76200" cy="798664"/>
          </a:xfrm>
          <a:prstGeom prst="leftBrace">
            <a:avLst>
              <a:gd name="adj1" fmla="val 125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 name="Text Box 8">
            <a:extLst>
              <a:ext uri="{FF2B5EF4-FFF2-40B4-BE49-F238E27FC236}">
                <a16:creationId xmlns:a16="http://schemas.microsoft.com/office/drawing/2014/main" id="{789C5632-96AC-47FB-8718-7D0ED93C5F56}"/>
              </a:ext>
            </a:extLst>
          </p:cNvPr>
          <p:cNvSpPr txBox="1">
            <a:spLocks noChangeArrowheads="1"/>
          </p:cNvSpPr>
          <p:nvPr/>
        </p:nvSpPr>
        <p:spPr bwMode="auto">
          <a:xfrm>
            <a:off x="1279525" y="2590800"/>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收缩喷管</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出口截面</a:t>
            </a:r>
          </a:p>
        </p:txBody>
      </p:sp>
      <p:sp>
        <p:nvSpPr>
          <p:cNvPr id="27" name="Text Box 9">
            <a:extLst>
              <a:ext uri="{FF2B5EF4-FFF2-40B4-BE49-F238E27FC236}">
                <a16:creationId xmlns:a16="http://schemas.microsoft.com/office/drawing/2014/main" id="{8E99BA5E-508F-49BC-9636-ED609CFBB74E}"/>
              </a:ext>
            </a:extLst>
          </p:cNvPr>
          <p:cNvSpPr txBox="1">
            <a:spLocks noChangeArrowheads="1"/>
          </p:cNvSpPr>
          <p:nvPr/>
        </p:nvSpPr>
        <p:spPr bwMode="auto">
          <a:xfrm>
            <a:off x="1295400" y="3200400"/>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缩放喷管</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喉部截面</a:t>
            </a:r>
          </a:p>
        </p:txBody>
      </p:sp>
      <p:sp>
        <p:nvSpPr>
          <p:cNvPr id="28" name="Text Box 18">
            <a:extLst>
              <a:ext uri="{FF2B5EF4-FFF2-40B4-BE49-F238E27FC236}">
                <a16:creationId xmlns:a16="http://schemas.microsoft.com/office/drawing/2014/main" id="{3A375427-9383-409A-9E1A-51D31B186680}"/>
              </a:ext>
            </a:extLst>
          </p:cNvPr>
          <p:cNvSpPr txBox="1">
            <a:spLocks noChangeArrowheads="1"/>
          </p:cNvSpPr>
          <p:nvPr/>
        </p:nvSpPr>
        <p:spPr bwMode="auto">
          <a:xfrm>
            <a:off x="1916113" y="6196967"/>
            <a:ext cx="793750" cy="457200"/>
          </a:xfrm>
          <a:prstGeom prst="rect">
            <a:avLst/>
          </a:prstGeom>
          <a:solidFill>
            <a:schemeClr val="bg1"/>
          </a:solid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另</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graphicFrame>
        <p:nvGraphicFramePr>
          <p:cNvPr id="29" name="Object 19">
            <a:extLst>
              <a:ext uri="{FF2B5EF4-FFF2-40B4-BE49-F238E27FC236}">
                <a16:creationId xmlns:a16="http://schemas.microsoft.com/office/drawing/2014/main" id="{40F0C484-EC66-40BA-A3D1-EDFF6B23BE63}"/>
              </a:ext>
            </a:extLst>
          </p:cNvPr>
          <p:cNvGraphicFramePr>
            <a:graphicFrameLocks noChangeAspect="1"/>
          </p:cNvGraphicFramePr>
          <p:nvPr/>
        </p:nvGraphicFramePr>
        <p:xfrm>
          <a:off x="2601913" y="6102696"/>
          <a:ext cx="1970087" cy="645743"/>
        </p:xfrm>
        <a:graphic>
          <a:graphicData uri="http://schemas.openxmlformats.org/presentationml/2006/ole">
            <mc:AlternateContent xmlns:mc="http://schemas.openxmlformats.org/markup-compatibility/2006">
              <mc:Choice xmlns:v="urn:schemas-microsoft-com:vml" Requires="v">
                <p:oleObj name="Equation" r:id="rId7" imgW="850680" imgH="279360" progId="Equation.DSMT4">
                  <p:embed/>
                </p:oleObj>
              </mc:Choice>
              <mc:Fallback>
                <p:oleObj name="Equation" r:id="rId7" imgW="850680" imgH="279360" progId="Equation.DSMT4">
                  <p:embed/>
                  <p:pic>
                    <p:nvPicPr>
                      <p:cNvPr id="29" name="Object 19">
                        <a:extLst>
                          <a:ext uri="{FF2B5EF4-FFF2-40B4-BE49-F238E27FC236}">
                            <a16:creationId xmlns:a16="http://schemas.microsoft.com/office/drawing/2014/main" id="{40F0C484-EC66-40BA-A3D1-EDFF6B23BE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1913" y="6102696"/>
                        <a:ext cx="1970087" cy="645743"/>
                      </a:xfrm>
                      <a:prstGeom prst="rect">
                        <a:avLst/>
                      </a:prstGeom>
                      <a:solidFill>
                        <a:srgbClr val="F496C1"/>
                      </a:solidFill>
                      <a:ln>
                        <a:noFill/>
                      </a:ln>
                      <a:effectLst/>
                    </p:spPr>
                  </p:pic>
                </p:oleObj>
              </mc:Fallback>
            </mc:AlternateContent>
          </a:graphicData>
        </a:graphic>
      </p:graphicFrame>
      <p:sp>
        <p:nvSpPr>
          <p:cNvPr id="30" name="Text Box 20">
            <a:extLst>
              <a:ext uri="{FF2B5EF4-FFF2-40B4-BE49-F238E27FC236}">
                <a16:creationId xmlns:a16="http://schemas.microsoft.com/office/drawing/2014/main" id="{0A219415-65A6-43E5-9EC3-FECBE643F89A}"/>
              </a:ext>
            </a:extLst>
          </p:cNvPr>
          <p:cNvSpPr txBox="1">
            <a:spLocks noChangeArrowheads="1"/>
          </p:cNvSpPr>
          <p:nvPr/>
        </p:nvSpPr>
        <p:spPr bwMode="auto">
          <a:xfrm>
            <a:off x="4602163" y="6196967"/>
            <a:ext cx="2635250" cy="457200"/>
          </a:xfrm>
          <a:prstGeom prst="rect">
            <a:avLst/>
          </a:prstGeom>
          <a:solidFill>
            <a:schemeClr val="bg1"/>
          </a:solid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与上式是否矛盾</a:t>
            </a:r>
            <a:r>
              <a:rPr kumimoji="1" lang="zh-CN" altLang="en-US" sz="24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a:t>
            </a:r>
          </a:p>
        </p:txBody>
      </p:sp>
      <p:graphicFrame>
        <p:nvGraphicFramePr>
          <p:cNvPr id="31" name="Object 21">
            <a:extLst>
              <a:ext uri="{FF2B5EF4-FFF2-40B4-BE49-F238E27FC236}">
                <a16:creationId xmlns:a16="http://schemas.microsoft.com/office/drawing/2014/main" id="{FD305DF5-CA0A-43AA-B8CD-CFE026D108F3}"/>
              </a:ext>
            </a:extLst>
          </p:cNvPr>
          <p:cNvGraphicFramePr>
            <a:graphicFrameLocks noChangeAspect="1"/>
          </p:cNvGraphicFramePr>
          <p:nvPr/>
        </p:nvGraphicFramePr>
        <p:xfrm>
          <a:off x="892175" y="3802776"/>
          <a:ext cx="3756025" cy="1013101"/>
        </p:xfrm>
        <a:graphic>
          <a:graphicData uri="http://schemas.openxmlformats.org/presentationml/2006/ole">
            <mc:AlternateContent xmlns:mc="http://schemas.openxmlformats.org/markup-compatibility/2006">
              <mc:Choice xmlns:v="urn:schemas-microsoft-com:vml" Requires="v">
                <p:oleObj name="Equation" r:id="rId9" imgW="1981080" imgH="533160" progId="Equation.DSMT4">
                  <p:embed/>
                </p:oleObj>
              </mc:Choice>
              <mc:Fallback>
                <p:oleObj name="Equation" r:id="rId9" imgW="1981080" imgH="533160" progId="Equation.DSMT4">
                  <p:embed/>
                  <p:pic>
                    <p:nvPicPr>
                      <p:cNvPr id="31" name="Object 21">
                        <a:extLst>
                          <a:ext uri="{FF2B5EF4-FFF2-40B4-BE49-F238E27FC236}">
                            <a16:creationId xmlns:a16="http://schemas.microsoft.com/office/drawing/2014/main" id="{FD305DF5-CA0A-43AA-B8CD-CFE026D108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175" y="3802776"/>
                        <a:ext cx="3756025" cy="1013101"/>
                      </a:xfrm>
                      <a:prstGeom prst="rect">
                        <a:avLst/>
                      </a:prstGeom>
                      <a:solidFill>
                        <a:srgbClr val="FFC000"/>
                      </a:solidFill>
                      <a:ln>
                        <a:noFill/>
                      </a:ln>
                      <a:effectLst/>
                    </p:spPr>
                  </p:pic>
                </p:oleObj>
              </mc:Fallback>
            </mc:AlternateContent>
          </a:graphicData>
        </a:graphic>
      </p:graphicFrame>
      <p:graphicFrame>
        <p:nvGraphicFramePr>
          <p:cNvPr id="32" name="Object 22">
            <a:extLst>
              <a:ext uri="{FF2B5EF4-FFF2-40B4-BE49-F238E27FC236}">
                <a16:creationId xmlns:a16="http://schemas.microsoft.com/office/drawing/2014/main" id="{4D640E31-A6F9-49F9-848B-BCF556DAA901}"/>
              </a:ext>
            </a:extLst>
          </p:cNvPr>
          <p:cNvGraphicFramePr>
            <a:graphicFrameLocks noChangeAspect="1"/>
          </p:cNvGraphicFramePr>
          <p:nvPr/>
        </p:nvGraphicFramePr>
        <p:xfrm>
          <a:off x="1447800" y="4845643"/>
          <a:ext cx="3352800" cy="1097957"/>
        </p:xfrm>
        <a:graphic>
          <a:graphicData uri="http://schemas.openxmlformats.org/presentationml/2006/ole">
            <mc:AlternateContent xmlns:mc="http://schemas.openxmlformats.org/markup-compatibility/2006">
              <mc:Choice xmlns:v="urn:schemas-microsoft-com:vml" Requires="v">
                <p:oleObj name="Equation" r:id="rId11" imgW="2095200" imgH="685800" progId="Equation.3">
                  <p:embed/>
                </p:oleObj>
              </mc:Choice>
              <mc:Fallback>
                <p:oleObj name="Equation" r:id="rId11" imgW="2095200" imgH="685800" progId="Equation.3">
                  <p:embed/>
                  <p:pic>
                    <p:nvPicPr>
                      <p:cNvPr id="32" name="Object 22">
                        <a:extLst>
                          <a:ext uri="{FF2B5EF4-FFF2-40B4-BE49-F238E27FC236}">
                            <a16:creationId xmlns:a16="http://schemas.microsoft.com/office/drawing/2014/main" id="{4D640E31-A6F9-49F9-848B-BCF556DAA9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4845643"/>
                        <a:ext cx="3352800" cy="1097957"/>
                      </a:xfrm>
                      <a:prstGeom prst="rect">
                        <a:avLst/>
                      </a:prstGeom>
                      <a:solidFill>
                        <a:srgbClr val="FFC000"/>
                      </a:solidFill>
                      <a:ln>
                        <a:noFill/>
                      </a:ln>
                      <a:effectLst/>
                    </p:spPr>
                  </p:pic>
                </p:oleObj>
              </mc:Fallback>
            </mc:AlternateContent>
          </a:graphicData>
        </a:graphic>
      </p:graphicFrame>
      <p:graphicFrame>
        <p:nvGraphicFramePr>
          <p:cNvPr id="33" name="Object 23">
            <a:extLst>
              <a:ext uri="{FF2B5EF4-FFF2-40B4-BE49-F238E27FC236}">
                <a16:creationId xmlns:a16="http://schemas.microsoft.com/office/drawing/2014/main" id="{7994A10E-2B7E-406E-94D4-4F2E20434296}"/>
              </a:ext>
            </a:extLst>
          </p:cNvPr>
          <p:cNvGraphicFramePr>
            <a:graphicFrameLocks noChangeAspect="1"/>
          </p:cNvGraphicFramePr>
          <p:nvPr/>
        </p:nvGraphicFramePr>
        <p:xfrm>
          <a:off x="4772163" y="4989855"/>
          <a:ext cx="3489739" cy="809532"/>
        </p:xfrm>
        <a:graphic>
          <a:graphicData uri="http://schemas.openxmlformats.org/presentationml/2006/ole">
            <mc:AlternateContent xmlns:mc="http://schemas.openxmlformats.org/markup-compatibility/2006">
              <mc:Choice xmlns:v="urn:schemas-microsoft-com:vml" Requires="v">
                <p:oleObj name="Equation" r:id="rId13" imgW="1917360" imgH="444240" progId="Equation.DSMT4">
                  <p:embed/>
                </p:oleObj>
              </mc:Choice>
              <mc:Fallback>
                <p:oleObj name="Equation" r:id="rId13" imgW="1917360" imgH="444240" progId="Equation.DSMT4">
                  <p:embed/>
                  <p:pic>
                    <p:nvPicPr>
                      <p:cNvPr id="33" name="Object 23">
                        <a:extLst>
                          <a:ext uri="{FF2B5EF4-FFF2-40B4-BE49-F238E27FC236}">
                            <a16:creationId xmlns:a16="http://schemas.microsoft.com/office/drawing/2014/main" id="{7994A10E-2B7E-406E-94D4-4F2E204342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2163" y="4989855"/>
                        <a:ext cx="3489739" cy="809532"/>
                      </a:xfrm>
                      <a:prstGeom prst="rect">
                        <a:avLst/>
                      </a:prstGeom>
                      <a:solidFill>
                        <a:srgbClr val="FFC000"/>
                      </a:solidFill>
                      <a:ln>
                        <a:noFill/>
                      </a:ln>
                      <a:effectLst/>
                    </p:spPr>
                  </p:pic>
                </p:oleObj>
              </mc:Fallback>
            </mc:AlternateContent>
          </a:graphicData>
        </a:graphic>
      </p:graphicFrame>
      <p:sp>
        <p:nvSpPr>
          <p:cNvPr id="34" name="Text Box 0">
            <a:extLst>
              <a:ext uri="{FF2B5EF4-FFF2-40B4-BE49-F238E27FC236}">
                <a16:creationId xmlns:a16="http://schemas.microsoft.com/office/drawing/2014/main" id="{A5A82B0F-57C9-4AC8-B7AE-C860598D7540}"/>
              </a:ext>
            </a:extLst>
          </p:cNvPr>
          <p:cNvSpPr txBox="1">
            <a:spLocks noChangeArrowheads="1"/>
          </p:cNvSpPr>
          <p:nvPr/>
        </p:nvSpPr>
        <p:spPr bwMode="auto">
          <a:xfrm>
            <a:off x="323850" y="805429"/>
            <a:ext cx="642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p>
        </p:txBody>
      </p:sp>
      <p:sp>
        <p:nvSpPr>
          <p:cNvPr id="35" name="Text Box 1">
            <a:extLst>
              <a:ext uri="{FF2B5EF4-FFF2-40B4-BE49-F238E27FC236}">
                <a16:creationId xmlns:a16="http://schemas.microsoft.com/office/drawing/2014/main" id="{6C6AD91F-A8D9-4F69-A7FC-0317BF5C4AA6}"/>
              </a:ext>
            </a:extLst>
          </p:cNvPr>
          <p:cNvSpPr txBox="1">
            <a:spLocks noChangeArrowheads="1"/>
          </p:cNvSpPr>
          <p:nvPr/>
        </p:nvSpPr>
        <p:spPr bwMode="auto">
          <a:xfrm>
            <a:off x="323850" y="3761777"/>
            <a:ext cx="776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pic>
        <p:nvPicPr>
          <p:cNvPr id="37" name="Picture 5">
            <a:extLst>
              <a:ext uri="{FF2B5EF4-FFF2-40B4-BE49-F238E27FC236}">
                <a16:creationId xmlns:a16="http://schemas.microsoft.com/office/drawing/2014/main" id="{D837A97D-97B7-494F-A12A-3775CD1135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83502" y="3323230"/>
            <a:ext cx="2308225" cy="1522412"/>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6EEC83F5-0E85-4C49-BEF5-CB9A2661EF39}"/>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pic>
        <p:nvPicPr>
          <p:cNvPr id="36" name="Picture 3">
            <a:extLst>
              <a:ext uri="{FF2B5EF4-FFF2-40B4-BE49-F238E27FC236}">
                <a16:creationId xmlns:a16="http://schemas.microsoft.com/office/drawing/2014/main" id="{30994857-A63F-4464-80DF-452A88FDE4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9031" y="1804709"/>
            <a:ext cx="1077912" cy="1921671"/>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5037A858-33F9-419F-A805-9F7F755B4BEB}"/>
              </a:ext>
            </a:extLst>
          </p:cNvPr>
          <p:cNvSpPr txBox="1"/>
          <p:nvPr/>
        </p:nvSpPr>
        <p:spPr>
          <a:xfrm>
            <a:off x="7030357" y="6254057"/>
            <a:ext cx="2133600" cy="400110"/>
          </a:xfrm>
          <a:prstGeom prst="rect">
            <a:avLst/>
          </a:prstGeom>
          <a:noFill/>
        </p:spPr>
        <p:txBody>
          <a:bodyPr wrap="square" rtlCol="0">
            <a:spAutoFit/>
          </a:bodyPr>
          <a:lstStyle/>
          <a:p>
            <a:r>
              <a:rPr lang="zh-CN" altLang="en-US" sz="20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临界界面上相等</a:t>
            </a:r>
          </a:p>
        </p:txBody>
      </p:sp>
      <p:sp>
        <p:nvSpPr>
          <p:cNvPr id="40" name="文本框 39">
            <a:extLst>
              <a:ext uri="{FF2B5EF4-FFF2-40B4-BE49-F238E27FC236}">
                <a16:creationId xmlns:a16="http://schemas.microsoft.com/office/drawing/2014/main" id="{3AE3720D-5321-4F41-AE2A-4219A1A5519E}"/>
              </a:ext>
            </a:extLst>
          </p:cNvPr>
          <p:cNvSpPr txBox="1"/>
          <p:nvPr/>
        </p:nvSpPr>
        <p:spPr>
          <a:xfrm>
            <a:off x="7210860" y="-80423"/>
            <a:ext cx="1728581" cy="830997"/>
          </a:xfrm>
          <a:prstGeom prst="rect">
            <a:avLst/>
          </a:prstGeom>
          <a:noFill/>
        </p:spPr>
        <p:txBody>
          <a:bodyPr wrap="square" rtlCol="0">
            <a:spAutoFit/>
          </a:bodyPr>
          <a:lstStyle/>
          <a:p>
            <a:r>
              <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下标</a:t>
            </a:r>
            <a:r>
              <a:rPr lang="en-US" altLang="zh-CN"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代表滞止状态</a:t>
            </a:r>
          </a:p>
        </p:txBody>
      </p:sp>
      <p:sp>
        <p:nvSpPr>
          <p:cNvPr id="41" name="文本框 40">
            <a:extLst>
              <a:ext uri="{FF2B5EF4-FFF2-40B4-BE49-F238E27FC236}">
                <a16:creationId xmlns:a16="http://schemas.microsoft.com/office/drawing/2014/main" id="{AAC3994A-F9BB-4CF0-B1E5-9C0D27F574E9}"/>
              </a:ext>
            </a:extLst>
          </p:cNvPr>
          <p:cNvSpPr txBox="1"/>
          <p:nvPr/>
        </p:nvSpPr>
        <p:spPr>
          <a:xfrm>
            <a:off x="0" y="5153056"/>
            <a:ext cx="1562099" cy="646331"/>
          </a:xfrm>
          <a:prstGeom prst="rect">
            <a:avLst/>
          </a:prstGeom>
          <a:noFill/>
        </p:spPr>
        <p:txBody>
          <a:bodyPr wrap="square" rtlCol="0">
            <a:spAutoFit/>
          </a:bodyPr>
          <a:lstStyle/>
          <a:p>
            <a:r>
              <a:rPr kumimoji="1" lang="zh-CN"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临界截面 </a:t>
            </a:r>
            <a:endParaRPr kumimoji="1" lang="en-US" altLang="zh-CN"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r>
              <a:rPr kumimoji="1" lang="en-US" altLang="zh-CN" sz="1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Ma</a:t>
            </a:r>
            <a:r>
              <a:rPr kumimoji="1" lang="en-US" altLang="zh-CN"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1800" b="1" i="1" u="none" strike="noStrike" kern="1200" cap="none" spc="0" normalizeH="0" baseline="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en-US" altLang="zh-CN" sz="1800" b="1" i="0" u="none" strike="noStrike" kern="1200" cap="none" spc="0" normalizeH="0" baseline="-25000" noProof="0" dirty="0" err="1">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1" lang="en-US" altLang="zh-CN" sz="1800" b="1" i="0"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1800" b="1" i="1" u="none" strike="noStrike" kern="1200" cap="none" spc="0" normalizeH="0" baseline="0" noProof="0" dirty="0">
                <a:ln>
                  <a:noFill/>
                </a:ln>
                <a:solidFill>
                  <a:srgbClr val="FF0066"/>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endParaRPr lang="zh-CN" altLang="en-US" dirty="0"/>
          </a:p>
        </p:txBody>
      </p:sp>
    </p:spTree>
    <p:extLst>
      <p:ext uri="{BB962C8B-B14F-4D97-AF65-F5344CB8AC3E}">
        <p14:creationId xmlns:p14="http://schemas.microsoft.com/office/powerpoint/2010/main" val="33995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ou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up)">
                                      <p:cBhvr>
                                        <p:cTn id="17" dur="75"/>
                                        <p:tgtEl>
                                          <p:spTgt spid="21">
                                            <p:txEl>
                                              <p:pRg st="0" end="0"/>
                                            </p:txEl>
                                          </p:spTgt>
                                        </p:tgtEl>
                                      </p:cBhvr>
                                    </p:animEffect>
                                  </p:childTnLst>
                                </p:cTn>
                              </p:par>
                            </p:childTnLst>
                          </p:cTn>
                        </p:par>
                        <p:par>
                          <p:cTn id="18" fill="hold">
                            <p:stCondLst>
                              <p:cond delay="450"/>
                            </p:stCondLst>
                            <p:childTnLst>
                              <p:par>
                                <p:cTn id="19" presetID="4" presetClass="entr" presetSubtype="32"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ox(out)">
                                      <p:cBhvr>
                                        <p:cTn id="21" dur="500"/>
                                        <p:tgtEl>
                                          <p:spTgt spid="22"/>
                                        </p:tgtEl>
                                      </p:cBhvr>
                                    </p:animEffect>
                                  </p:childTnLst>
                                </p:cTn>
                              </p:par>
                            </p:childTnLst>
                          </p:cTn>
                        </p:par>
                        <p:par>
                          <p:cTn id="22" fill="hold">
                            <p:stCondLst>
                              <p:cond delay="950"/>
                            </p:stCondLst>
                            <p:childTnLst>
                              <p:par>
                                <p:cTn id="23" presetID="22" presetClass="entr" presetSubtype="1" fill="hold" grpId="0" nodeType="afterEffect">
                                  <p:stCondLst>
                                    <p:cond delay="0"/>
                                  </p:stCondLst>
                                  <p:iterate type="lt">
                                    <p:tmPct val="100000"/>
                                  </p:iterate>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wipe(up)">
                                      <p:cBhvr>
                                        <p:cTn id="25" dur="75"/>
                                        <p:tgtEl>
                                          <p:spTgt spid="23">
                                            <p:txEl>
                                              <p:pRg st="0" end="0"/>
                                            </p:txEl>
                                          </p:spTgt>
                                        </p:tgtEl>
                                      </p:cBhvr>
                                    </p:animEffect>
                                  </p:childTnLst>
                                </p:cTn>
                              </p:par>
                            </p:childTnLst>
                          </p:cTn>
                        </p:par>
                        <p:par>
                          <p:cTn id="26" fill="hold">
                            <p:stCondLst>
                              <p:cond delay="1700"/>
                            </p:stCondLst>
                            <p:childTnLst>
                              <p:par>
                                <p:cTn id="27" presetID="22" presetClass="entr" presetSubtype="1" fill="hold" grpId="0" nodeType="afterEffect">
                                  <p:stCondLst>
                                    <p:cond delay="0"/>
                                  </p:stCondLst>
                                  <p:iterate type="lt">
                                    <p:tmPct val="100000"/>
                                  </p:iterate>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up)">
                                      <p:cBhvr>
                                        <p:cTn id="29" dur="75"/>
                                        <p:tgtEl>
                                          <p:spTgt spid="2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ox(ou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type="lt">
                                    <p:tmPct val="100000"/>
                                  </p:iterate>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up)">
                                      <p:cBhvr>
                                        <p:cTn id="39" dur="75"/>
                                        <p:tgtEl>
                                          <p:spTgt spid="2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linds(horizontal)">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iterate type="lt">
                                    <p:tmPct val="100000"/>
                                  </p:iterate>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up)">
                                      <p:cBhvr>
                                        <p:cTn id="49" dur="75"/>
                                        <p:tgtEl>
                                          <p:spTgt spid="2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20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linds(horizontal)">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ox(out)">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32"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ox(out)">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box(out)">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4" presetClass="entr" presetSubtype="32" fill="hold" grpId="0" nodeType="clickEffect">
                                  <p:stCondLst>
                                    <p:cond delay="0"/>
                                  </p:stCondLst>
                                  <p:childTnLst>
                                    <p:set>
                                      <p:cBhvr>
                                        <p:cTn id="78" dur="1" fill="hold">
                                          <p:stCondLst>
                                            <p:cond delay="0"/>
                                          </p:stCondLst>
                                        </p:cTn>
                                        <p:tgtEl>
                                          <p:spTgt spid="28">
                                            <p:txEl>
                                              <p:pRg st="0" end="0"/>
                                            </p:txEl>
                                          </p:spTgt>
                                        </p:tgtEl>
                                        <p:attrNameLst>
                                          <p:attrName>style.visibility</p:attrName>
                                        </p:attrNameLst>
                                      </p:cBhvr>
                                      <p:to>
                                        <p:strVal val="visible"/>
                                      </p:to>
                                    </p:set>
                                    <p:animEffect transition="in" filter="box(out)">
                                      <p:cBhvr>
                                        <p:cTn id="79" dur="500"/>
                                        <p:tgtEl>
                                          <p:spTgt spid="28">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32" fill="hold"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box(out)">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32" fill="hold" grpId="0" nodeType="clickEffect">
                                  <p:stCondLst>
                                    <p:cond delay="0"/>
                                  </p:stCondLst>
                                  <p:childTnLst>
                                    <p:set>
                                      <p:cBhvr>
                                        <p:cTn id="88" dur="1" fill="hold">
                                          <p:stCondLst>
                                            <p:cond delay="0"/>
                                          </p:stCondLst>
                                        </p:cTn>
                                        <p:tgtEl>
                                          <p:spTgt spid="30">
                                            <p:txEl>
                                              <p:pRg st="0" end="0"/>
                                            </p:txEl>
                                          </p:spTgt>
                                        </p:tgtEl>
                                        <p:attrNameLst>
                                          <p:attrName>style.visibility</p:attrName>
                                        </p:attrNameLst>
                                      </p:cBhvr>
                                      <p:to>
                                        <p:strVal val="visible"/>
                                      </p:to>
                                    </p:set>
                                    <p:animEffect transition="in" filter="box(out)">
                                      <p:cBhvr>
                                        <p:cTn id="89" dur="500"/>
                                        <p:tgtEl>
                                          <p:spTgt spid="30">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randombar(horizontal)">
                                      <p:cBhvr>
                                        <p:cTn id="94" dur="500"/>
                                        <p:tgtEl>
                                          <p:spTgt spid="41"/>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randombar(horizontal)">
                                      <p:cBhvr>
                                        <p:cTn id="9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utoUpdateAnimBg="0"/>
      <p:bldP spid="23" grpId="0" build="p" autoUpdateAnimBg="0"/>
      <p:bldP spid="24" grpId="0" build="p" autoUpdateAnimBg="0"/>
      <p:bldP spid="26" grpId="0" build="p" autoUpdateAnimBg="0"/>
      <p:bldP spid="27" grpId="0" build="p" autoUpdateAnimBg="0"/>
      <p:bldP spid="28" grpId="0" build="p" autoUpdateAnimBg="0"/>
      <p:bldP spid="30" grpId="0" build="p" autoUpdateAnimBg="0"/>
      <p:bldP spid="34" grpId="0"/>
      <p:bldP spid="35" grpId="0"/>
      <p:bldP spid="39" grpId="0"/>
      <p:bldP spid="4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8F68B8-B493-48D1-BD9B-61E1A5822C2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3" name="Text Box 2">
            <a:extLst>
              <a:ext uri="{FF2B5EF4-FFF2-40B4-BE49-F238E27FC236}">
                <a16:creationId xmlns:a16="http://schemas.microsoft.com/office/drawing/2014/main" id="{C78D2ECE-9FAA-4A68-B8E8-E263B1DAFB1E}"/>
              </a:ext>
            </a:extLst>
          </p:cNvPr>
          <p:cNvSpPr txBox="1">
            <a:spLocks noChangeArrowheads="1"/>
          </p:cNvSpPr>
          <p:nvPr/>
        </p:nvSpPr>
        <p:spPr bwMode="auto">
          <a:xfrm>
            <a:off x="730930" y="881893"/>
            <a:ext cx="43172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背压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对流速的影响</a:t>
            </a:r>
          </a:p>
        </p:txBody>
      </p:sp>
      <p:sp>
        <p:nvSpPr>
          <p:cNvPr id="4" name="Text Box 3">
            <a:extLst>
              <a:ext uri="{FF2B5EF4-FFF2-40B4-BE49-F238E27FC236}">
                <a16:creationId xmlns:a16="http://schemas.microsoft.com/office/drawing/2014/main" id="{227C7122-9C0C-497E-8777-4423A35440A2}"/>
              </a:ext>
            </a:extLst>
          </p:cNvPr>
          <p:cNvSpPr txBox="1">
            <a:spLocks noChangeArrowheads="1"/>
          </p:cNvSpPr>
          <p:nvPr/>
        </p:nvSpPr>
        <p:spPr bwMode="auto">
          <a:xfrm>
            <a:off x="763587" y="1581142"/>
            <a:ext cx="23455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收缩喷管</a:t>
            </a:r>
          </a:p>
        </p:txBody>
      </p:sp>
      <p:graphicFrame>
        <p:nvGraphicFramePr>
          <p:cNvPr id="5" name="Object 4">
            <a:extLst>
              <a:ext uri="{FF2B5EF4-FFF2-40B4-BE49-F238E27FC236}">
                <a16:creationId xmlns:a16="http://schemas.microsoft.com/office/drawing/2014/main" id="{C2514F0E-8380-4826-8A7A-88584995D8DB}"/>
              </a:ext>
            </a:extLst>
          </p:cNvPr>
          <p:cNvGraphicFramePr>
            <a:graphicFrameLocks noChangeAspect="1"/>
          </p:cNvGraphicFramePr>
          <p:nvPr/>
        </p:nvGraphicFramePr>
        <p:xfrm>
          <a:off x="1781175" y="2233613"/>
          <a:ext cx="1335088" cy="585787"/>
        </p:xfrm>
        <a:graphic>
          <a:graphicData uri="http://schemas.openxmlformats.org/presentationml/2006/ole">
            <mc:AlternateContent xmlns:mc="http://schemas.openxmlformats.org/markup-compatibility/2006">
              <mc:Choice xmlns:v="urn:schemas-microsoft-com:vml" Requires="v">
                <p:oleObj name="Equation" r:id="rId2" imgW="520560" imgH="228600" progId="Equation.DSMT4">
                  <p:embed/>
                </p:oleObj>
              </mc:Choice>
              <mc:Fallback>
                <p:oleObj name="Equation" r:id="rId2" imgW="520560" imgH="228600" progId="Equation.DSMT4">
                  <p:embed/>
                  <p:pic>
                    <p:nvPicPr>
                      <p:cNvPr id="5" name="Object 4">
                        <a:extLst>
                          <a:ext uri="{FF2B5EF4-FFF2-40B4-BE49-F238E27FC236}">
                            <a16:creationId xmlns:a16="http://schemas.microsoft.com/office/drawing/2014/main" id="{C2514F0E-8380-4826-8A7A-88584995D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2233613"/>
                        <a:ext cx="1335088" cy="585787"/>
                      </a:xfrm>
                      <a:prstGeom prst="rect">
                        <a:avLst/>
                      </a:prstGeom>
                      <a:solidFill>
                        <a:srgbClr val="92D050"/>
                      </a:solidFill>
                      <a:ln>
                        <a:noFill/>
                      </a:ln>
                      <a:effectLst/>
                    </p:spPr>
                  </p:pic>
                </p:oleObj>
              </mc:Fallback>
            </mc:AlternateContent>
          </a:graphicData>
        </a:graphic>
      </p:graphicFrame>
      <p:sp>
        <p:nvSpPr>
          <p:cNvPr id="6" name="Text Box 5">
            <a:extLst>
              <a:ext uri="{FF2B5EF4-FFF2-40B4-BE49-F238E27FC236}">
                <a16:creationId xmlns:a16="http://schemas.microsoft.com/office/drawing/2014/main" id="{5B92D326-14AD-4D1F-9CBC-8964C4BF816D}"/>
              </a:ext>
            </a:extLst>
          </p:cNvPr>
          <p:cNvSpPr txBox="1">
            <a:spLocks noChangeArrowheads="1"/>
          </p:cNvSpPr>
          <p:nvPr/>
        </p:nvSpPr>
        <p:spPr bwMode="auto">
          <a:xfrm>
            <a:off x="779462" y="3562342"/>
            <a:ext cx="23679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b.</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缩放喷管</a:t>
            </a:r>
          </a:p>
        </p:txBody>
      </p:sp>
      <p:graphicFrame>
        <p:nvGraphicFramePr>
          <p:cNvPr id="7" name="Object 6">
            <a:extLst>
              <a:ext uri="{FF2B5EF4-FFF2-40B4-BE49-F238E27FC236}">
                <a16:creationId xmlns:a16="http://schemas.microsoft.com/office/drawing/2014/main" id="{9A9656B6-6CFC-4301-B9F4-93E495B333BC}"/>
              </a:ext>
            </a:extLst>
          </p:cNvPr>
          <p:cNvGraphicFramePr>
            <a:graphicFrameLocks noChangeAspect="1"/>
          </p:cNvGraphicFramePr>
          <p:nvPr/>
        </p:nvGraphicFramePr>
        <p:xfrm>
          <a:off x="1997075" y="4164005"/>
          <a:ext cx="1304925" cy="571500"/>
        </p:xfrm>
        <a:graphic>
          <a:graphicData uri="http://schemas.openxmlformats.org/presentationml/2006/ole">
            <mc:AlternateContent xmlns:mc="http://schemas.openxmlformats.org/markup-compatibility/2006">
              <mc:Choice xmlns:v="urn:schemas-microsoft-com:vml" Requires="v">
                <p:oleObj name="Equation" r:id="rId4" imgW="520560" imgH="228600" progId="Equation.DSMT4">
                  <p:embed/>
                </p:oleObj>
              </mc:Choice>
              <mc:Fallback>
                <p:oleObj name="Equation" r:id="rId4" imgW="520560" imgH="228600" progId="Equation.DSMT4">
                  <p:embed/>
                  <p:pic>
                    <p:nvPicPr>
                      <p:cNvPr id="7" name="Object 6">
                        <a:extLst>
                          <a:ext uri="{FF2B5EF4-FFF2-40B4-BE49-F238E27FC236}">
                            <a16:creationId xmlns:a16="http://schemas.microsoft.com/office/drawing/2014/main" id="{9A9656B6-6CFC-4301-B9F4-93E495B33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075" y="4164005"/>
                        <a:ext cx="1304925" cy="571500"/>
                      </a:xfrm>
                      <a:prstGeom prst="rect">
                        <a:avLst/>
                      </a:prstGeom>
                      <a:solidFill>
                        <a:srgbClr val="F496C1"/>
                      </a:solidFill>
                      <a:ln>
                        <a:noFill/>
                      </a:ln>
                      <a:effectLst/>
                    </p:spPr>
                  </p:pic>
                </p:oleObj>
              </mc:Fallback>
            </mc:AlternateContent>
          </a:graphicData>
        </a:graphic>
      </p:graphicFrame>
      <p:graphicFrame>
        <p:nvGraphicFramePr>
          <p:cNvPr id="8" name="Object 7">
            <a:extLst>
              <a:ext uri="{FF2B5EF4-FFF2-40B4-BE49-F238E27FC236}">
                <a16:creationId xmlns:a16="http://schemas.microsoft.com/office/drawing/2014/main" id="{4D9ACF53-8435-4CAD-9092-D0B71A69948B}"/>
              </a:ext>
            </a:extLst>
          </p:cNvPr>
          <p:cNvGraphicFramePr>
            <a:graphicFrameLocks noChangeAspect="1"/>
          </p:cNvGraphicFramePr>
          <p:nvPr/>
        </p:nvGraphicFramePr>
        <p:xfrm>
          <a:off x="1997075" y="4811705"/>
          <a:ext cx="1296987" cy="569912"/>
        </p:xfrm>
        <a:graphic>
          <a:graphicData uri="http://schemas.openxmlformats.org/presentationml/2006/ole">
            <mc:AlternateContent xmlns:mc="http://schemas.openxmlformats.org/markup-compatibility/2006">
              <mc:Choice xmlns:v="urn:schemas-microsoft-com:vml" Requires="v">
                <p:oleObj name="Equation" r:id="rId6" imgW="520560" imgH="228600" progId="Equation.DSMT4">
                  <p:embed/>
                </p:oleObj>
              </mc:Choice>
              <mc:Fallback>
                <p:oleObj name="Equation" r:id="rId6" imgW="520560" imgH="228600" progId="Equation.DSMT4">
                  <p:embed/>
                  <p:pic>
                    <p:nvPicPr>
                      <p:cNvPr id="8" name="Object 7">
                        <a:extLst>
                          <a:ext uri="{FF2B5EF4-FFF2-40B4-BE49-F238E27FC236}">
                            <a16:creationId xmlns:a16="http://schemas.microsoft.com/office/drawing/2014/main" id="{4D9ACF53-8435-4CAD-9092-D0B71A699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7075" y="4811705"/>
                        <a:ext cx="1296987" cy="569912"/>
                      </a:xfrm>
                      <a:prstGeom prst="rect">
                        <a:avLst/>
                      </a:prstGeom>
                      <a:solidFill>
                        <a:srgbClr val="F496C1"/>
                      </a:solidFill>
                      <a:ln>
                        <a:noFill/>
                      </a:ln>
                      <a:effectLst/>
                    </p:spPr>
                  </p:pic>
                </p:oleObj>
              </mc:Fallback>
            </mc:AlternateContent>
          </a:graphicData>
        </a:graphic>
      </p:graphicFrame>
      <p:graphicFrame>
        <p:nvGraphicFramePr>
          <p:cNvPr id="9" name="Object 11">
            <a:extLst>
              <a:ext uri="{FF2B5EF4-FFF2-40B4-BE49-F238E27FC236}">
                <a16:creationId xmlns:a16="http://schemas.microsoft.com/office/drawing/2014/main" id="{A6EABD52-2C5C-4D2F-AB10-12A1FCB78621}"/>
              </a:ext>
            </a:extLst>
          </p:cNvPr>
          <p:cNvGraphicFramePr>
            <a:graphicFrameLocks noChangeAspect="1"/>
          </p:cNvGraphicFramePr>
          <p:nvPr/>
        </p:nvGraphicFramePr>
        <p:xfrm>
          <a:off x="1781175" y="2916238"/>
          <a:ext cx="1341437" cy="588962"/>
        </p:xfrm>
        <a:graphic>
          <a:graphicData uri="http://schemas.openxmlformats.org/presentationml/2006/ole">
            <mc:AlternateContent xmlns:mc="http://schemas.openxmlformats.org/markup-compatibility/2006">
              <mc:Choice xmlns:v="urn:schemas-microsoft-com:vml" Requires="v">
                <p:oleObj name="Equation" r:id="rId8" imgW="520560" imgH="228600" progId="Equation.DSMT4">
                  <p:embed/>
                </p:oleObj>
              </mc:Choice>
              <mc:Fallback>
                <p:oleObj name="Equation" r:id="rId8" imgW="520560" imgH="228600" progId="Equation.DSMT4">
                  <p:embed/>
                  <p:pic>
                    <p:nvPicPr>
                      <p:cNvPr id="9" name="Object 11">
                        <a:extLst>
                          <a:ext uri="{FF2B5EF4-FFF2-40B4-BE49-F238E27FC236}">
                            <a16:creationId xmlns:a16="http://schemas.microsoft.com/office/drawing/2014/main" id="{A6EABD52-2C5C-4D2F-AB10-12A1FCB786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1175" y="2916238"/>
                        <a:ext cx="1341437" cy="588962"/>
                      </a:xfrm>
                      <a:prstGeom prst="rect">
                        <a:avLst/>
                      </a:prstGeom>
                      <a:solidFill>
                        <a:srgbClr val="FFC000"/>
                      </a:solidFill>
                      <a:ln>
                        <a:noFill/>
                      </a:ln>
                      <a:effectLst/>
                    </p:spPr>
                  </p:pic>
                </p:oleObj>
              </mc:Fallback>
            </mc:AlternateContent>
          </a:graphicData>
        </a:graphic>
      </p:graphicFrame>
      <p:graphicFrame>
        <p:nvGraphicFramePr>
          <p:cNvPr id="10" name="Object 0">
            <a:extLst>
              <a:ext uri="{FF2B5EF4-FFF2-40B4-BE49-F238E27FC236}">
                <a16:creationId xmlns:a16="http://schemas.microsoft.com/office/drawing/2014/main" id="{39B99BB1-229E-465B-A10D-F56941CB73E2}"/>
              </a:ext>
            </a:extLst>
          </p:cNvPr>
          <p:cNvGraphicFramePr>
            <a:graphicFrameLocks noChangeAspect="1"/>
          </p:cNvGraphicFramePr>
          <p:nvPr/>
        </p:nvGraphicFramePr>
        <p:xfrm>
          <a:off x="3581400" y="2233613"/>
          <a:ext cx="1152525" cy="533400"/>
        </p:xfrm>
        <a:graphic>
          <a:graphicData uri="http://schemas.openxmlformats.org/presentationml/2006/ole">
            <mc:AlternateContent xmlns:mc="http://schemas.openxmlformats.org/markup-compatibility/2006">
              <mc:Choice xmlns:v="urn:schemas-microsoft-com:vml" Requires="v">
                <p:oleObj name="Equation" r:id="rId10" imgW="495000" imgH="228600" progId="Equation.DSMT4">
                  <p:embed/>
                </p:oleObj>
              </mc:Choice>
              <mc:Fallback>
                <p:oleObj name="Equation" r:id="rId10" imgW="495000" imgH="228600" progId="Equation.DSMT4">
                  <p:embed/>
                  <p:pic>
                    <p:nvPicPr>
                      <p:cNvPr id="10" name="Object 0">
                        <a:extLst>
                          <a:ext uri="{FF2B5EF4-FFF2-40B4-BE49-F238E27FC236}">
                            <a16:creationId xmlns:a16="http://schemas.microsoft.com/office/drawing/2014/main" id="{39B99BB1-229E-465B-A10D-F56941CB73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2233613"/>
                        <a:ext cx="1152525" cy="533400"/>
                      </a:xfrm>
                      <a:prstGeom prst="rect">
                        <a:avLst/>
                      </a:prstGeom>
                      <a:solidFill>
                        <a:srgbClr val="92D050"/>
                      </a:solidFill>
                      <a:ln>
                        <a:noFill/>
                      </a:ln>
                      <a:effectLst/>
                    </p:spPr>
                  </p:pic>
                </p:oleObj>
              </mc:Fallback>
            </mc:AlternateContent>
          </a:graphicData>
        </a:graphic>
      </p:graphicFrame>
      <p:graphicFrame>
        <p:nvGraphicFramePr>
          <p:cNvPr id="11" name="Object 1">
            <a:extLst>
              <a:ext uri="{FF2B5EF4-FFF2-40B4-BE49-F238E27FC236}">
                <a16:creationId xmlns:a16="http://schemas.microsoft.com/office/drawing/2014/main" id="{48234C6A-A9DD-4AED-A7B5-82F57C78D278}"/>
              </a:ext>
            </a:extLst>
          </p:cNvPr>
          <p:cNvGraphicFramePr>
            <a:graphicFrameLocks noChangeAspect="1"/>
          </p:cNvGraphicFramePr>
          <p:nvPr/>
        </p:nvGraphicFramePr>
        <p:xfrm>
          <a:off x="5310187" y="2233613"/>
          <a:ext cx="1223963" cy="581025"/>
        </p:xfrm>
        <a:graphic>
          <a:graphicData uri="http://schemas.openxmlformats.org/presentationml/2006/ole">
            <mc:AlternateContent xmlns:mc="http://schemas.openxmlformats.org/markup-compatibility/2006">
              <mc:Choice xmlns:v="urn:schemas-microsoft-com:vml" Requires="v">
                <p:oleObj name="Equation" r:id="rId12" imgW="482400" imgH="228600" progId="Equation.DSMT4">
                  <p:embed/>
                </p:oleObj>
              </mc:Choice>
              <mc:Fallback>
                <p:oleObj name="Equation" r:id="rId12" imgW="482400" imgH="228600" progId="Equation.DSMT4">
                  <p:embed/>
                  <p:pic>
                    <p:nvPicPr>
                      <p:cNvPr id="11" name="Object 1">
                        <a:extLst>
                          <a:ext uri="{FF2B5EF4-FFF2-40B4-BE49-F238E27FC236}">
                            <a16:creationId xmlns:a16="http://schemas.microsoft.com/office/drawing/2014/main" id="{48234C6A-A9DD-4AED-A7B5-82F57C78D2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0187" y="2233613"/>
                        <a:ext cx="1223963" cy="581025"/>
                      </a:xfrm>
                      <a:prstGeom prst="rect">
                        <a:avLst/>
                      </a:prstGeom>
                      <a:solidFill>
                        <a:srgbClr val="92D050"/>
                      </a:solidFill>
                      <a:ln>
                        <a:noFill/>
                      </a:ln>
                      <a:effectLst/>
                    </p:spPr>
                  </p:pic>
                </p:oleObj>
              </mc:Fallback>
            </mc:AlternateContent>
          </a:graphicData>
        </a:graphic>
      </p:graphicFrame>
      <p:graphicFrame>
        <p:nvGraphicFramePr>
          <p:cNvPr id="12" name="Object 2">
            <a:extLst>
              <a:ext uri="{FF2B5EF4-FFF2-40B4-BE49-F238E27FC236}">
                <a16:creationId xmlns:a16="http://schemas.microsoft.com/office/drawing/2014/main" id="{F008C230-99A1-481C-92FF-012ADD74F64B}"/>
              </a:ext>
            </a:extLst>
          </p:cNvPr>
          <p:cNvGraphicFramePr>
            <a:graphicFrameLocks noChangeAspect="1"/>
          </p:cNvGraphicFramePr>
          <p:nvPr/>
        </p:nvGraphicFramePr>
        <p:xfrm>
          <a:off x="7110412" y="2233613"/>
          <a:ext cx="1150938" cy="517525"/>
        </p:xfrm>
        <a:graphic>
          <a:graphicData uri="http://schemas.openxmlformats.org/presentationml/2006/ole">
            <mc:AlternateContent xmlns:mc="http://schemas.openxmlformats.org/markup-compatibility/2006">
              <mc:Choice xmlns:v="urn:schemas-microsoft-com:vml" Requires="v">
                <p:oleObj name="Equation" r:id="rId14" imgW="507960" imgH="228600" progId="Equation.DSMT4">
                  <p:embed/>
                </p:oleObj>
              </mc:Choice>
              <mc:Fallback>
                <p:oleObj name="Equation" r:id="rId14" imgW="507960" imgH="228600" progId="Equation.DSMT4">
                  <p:embed/>
                  <p:pic>
                    <p:nvPicPr>
                      <p:cNvPr id="12" name="Object 2">
                        <a:extLst>
                          <a:ext uri="{FF2B5EF4-FFF2-40B4-BE49-F238E27FC236}">
                            <a16:creationId xmlns:a16="http://schemas.microsoft.com/office/drawing/2014/main" id="{F008C230-99A1-481C-92FF-012ADD74F6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0412" y="2233613"/>
                        <a:ext cx="1150938" cy="517525"/>
                      </a:xfrm>
                      <a:prstGeom prst="rect">
                        <a:avLst/>
                      </a:prstGeom>
                      <a:solidFill>
                        <a:srgbClr val="92D050"/>
                      </a:solidFill>
                      <a:ln>
                        <a:noFill/>
                      </a:ln>
                      <a:effectLst/>
                    </p:spPr>
                  </p:pic>
                </p:oleObj>
              </mc:Fallback>
            </mc:AlternateContent>
          </a:graphicData>
        </a:graphic>
      </p:graphicFrame>
      <p:graphicFrame>
        <p:nvGraphicFramePr>
          <p:cNvPr id="13" name="Object 3">
            <a:extLst>
              <a:ext uri="{FF2B5EF4-FFF2-40B4-BE49-F238E27FC236}">
                <a16:creationId xmlns:a16="http://schemas.microsoft.com/office/drawing/2014/main" id="{EAADD47A-EA3E-4F19-965C-9B9EB7843D02}"/>
              </a:ext>
            </a:extLst>
          </p:cNvPr>
          <p:cNvGraphicFramePr>
            <a:graphicFrameLocks noChangeAspect="1"/>
          </p:cNvGraphicFramePr>
          <p:nvPr/>
        </p:nvGraphicFramePr>
        <p:xfrm>
          <a:off x="7110412" y="2916238"/>
          <a:ext cx="1150938" cy="519113"/>
        </p:xfrm>
        <a:graphic>
          <a:graphicData uri="http://schemas.openxmlformats.org/presentationml/2006/ole">
            <mc:AlternateContent xmlns:mc="http://schemas.openxmlformats.org/markup-compatibility/2006">
              <mc:Choice xmlns:v="urn:schemas-microsoft-com:vml" Requires="v">
                <p:oleObj name="Equation" r:id="rId16" imgW="507960" imgH="228600" progId="Equation.DSMT4">
                  <p:embed/>
                </p:oleObj>
              </mc:Choice>
              <mc:Fallback>
                <p:oleObj name="Equation" r:id="rId16" imgW="507960" imgH="228600" progId="Equation.DSMT4">
                  <p:embed/>
                  <p:pic>
                    <p:nvPicPr>
                      <p:cNvPr id="13" name="Object 3">
                        <a:extLst>
                          <a:ext uri="{FF2B5EF4-FFF2-40B4-BE49-F238E27FC236}">
                            <a16:creationId xmlns:a16="http://schemas.microsoft.com/office/drawing/2014/main" id="{EAADD47A-EA3E-4F19-965C-9B9EB7843D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10412" y="2916238"/>
                        <a:ext cx="1150938" cy="519113"/>
                      </a:xfrm>
                      <a:prstGeom prst="rect">
                        <a:avLst/>
                      </a:prstGeom>
                      <a:solidFill>
                        <a:srgbClr val="FFC000"/>
                      </a:solidFill>
                      <a:ln>
                        <a:noFill/>
                      </a:ln>
                      <a:effectLst/>
                    </p:spPr>
                  </p:pic>
                </p:oleObj>
              </mc:Fallback>
            </mc:AlternateContent>
          </a:graphicData>
        </a:graphic>
      </p:graphicFrame>
      <p:graphicFrame>
        <p:nvGraphicFramePr>
          <p:cNvPr id="14" name="Object 4">
            <a:extLst>
              <a:ext uri="{FF2B5EF4-FFF2-40B4-BE49-F238E27FC236}">
                <a16:creationId xmlns:a16="http://schemas.microsoft.com/office/drawing/2014/main" id="{B52F126F-8F7F-44C5-B573-E12877578B7E}"/>
              </a:ext>
            </a:extLst>
          </p:cNvPr>
          <p:cNvGraphicFramePr>
            <a:graphicFrameLocks noChangeAspect="1"/>
          </p:cNvGraphicFramePr>
          <p:nvPr/>
        </p:nvGraphicFramePr>
        <p:xfrm>
          <a:off x="3581400" y="2916238"/>
          <a:ext cx="1152525" cy="506413"/>
        </p:xfrm>
        <a:graphic>
          <a:graphicData uri="http://schemas.openxmlformats.org/presentationml/2006/ole">
            <mc:AlternateContent xmlns:mc="http://schemas.openxmlformats.org/markup-compatibility/2006">
              <mc:Choice xmlns:v="urn:schemas-microsoft-com:vml" Requires="v">
                <p:oleObj name="Equation" r:id="rId18" imgW="520560" imgH="228600" progId="Equation.DSMT4">
                  <p:embed/>
                </p:oleObj>
              </mc:Choice>
              <mc:Fallback>
                <p:oleObj name="Equation" r:id="rId18" imgW="520560" imgH="228600" progId="Equation.DSMT4">
                  <p:embed/>
                  <p:pic>
                    <p:nvPicPr>
                      <p:cNvPr id="14" name="Object 4">
                        <a:extLst>
                          <a:ext uri="{FF2B5EF4-FFF2-40B4-BE49-F238E27FC236}">
                            <a16:creationId xmlns:a16="http://schemas.microsoft.com/office/drawing/2014/main" id="{B52F126F-8F7F-44C5-B573-E12877578B7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2916238"/>
                        <a:ext cx="1152525" cy="506413"/>
                      </a:xfrm>
                      <a:prstGeom prst="rect">
                        <a:avLst/>
                      </a:prstGeom>
                      <a:solidFill>
                        <a:srgbClr val="FFC000"/>
                      </a:solidFill>
                      <a:ln>
                        <a:noFill/>
                      </a:ln>
                      <a:effectLst/>
                    </p:spPr>
                  </p:pic>
                </p:oleObj>
              </mc:Fallback>
            </mc:AlternateContent>
          </a:graphicData>
        </a:graphic>
      </p:graphicFrame>
      <p:graphicFrame>
        <p:nvGraphicFramePr>
          <p:cNvPr id="15" name="Object 5">
            <a:extLst>
              <a:ext uri="{FF2B5EF4-FFF2-40B4-BE49-F238E27FC236}">
                <a16:creationId xmlns:a16="http://schemas.microsoft.com/office/drawing/2014/main" id="{A8199098-164C-4286-A45A-F8F99639D811}"/>
              </a:ext>
            </a:extLst>
          </p:cNvPr>
          <p:cNvGraphicFramePr>
            <a:graphicFrameLocks noChangeAspect="1"/>
          </p:cNvGraphicFramePr>
          <p:nvPr/>
        </p:nvGraphicFramePr>
        <p:xfrm>
          <a:off x="5310187" y="2916238"/>
          <a:ext cx="1150937" cy="546100"/>
        </p:xfrm>
        <a:graphic>
          <a:graphicData uri="http://schemas.openxmlformats.org/presentationml/2006/ole">
            <mc:AlternateContent xmlns:mc="http://schemas.openxmlformats.org/markup-compatibility/2006">
              <mc:Choice xmlns:v="urn:schemas-microsoft-com:vml" Requires="v">
                <p:oleObj name="Equation" r:id="rId20" imgW="482400" imgH="228600" progId="Equation.DSMT4">
                  <p:embed/>
                </p:oleObj>
              </mc:Choice>
              <mc:Fallback>
                <p:oleObj name="Equation" r:id="rId20" imgW="482400" imgH="228600" progId="Equation.DSMT4">
                  <p:embed/>
                  <p:pic>
                    <p:nvPicPr>
                      <p:cNvPr id="15" name="Object 5">
                        <a:extLst>
                          <a:ext uri="{FF2B5EF4-FFF2-40B4-BE49-F238E27FC236}">
                            <a16:creationId xmlns:a16="http://schemas.microsoft.com/office/drawing/2014/main" id="{A8199098-164C-4286-A45A-F8F99639D8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10187" y="2916238"/>
                        <a:ext cx="1150937" cy="546100"/>
                      </a:xfrm>
                      <a:prstGeom prst="rect">
                        <a:avLst/>
                      </a:prstGeom>
                      <a:solidFill>
                        <a:srgbClr val="FFC000"/>
                      </a:solidFill>
                      <a:ln>
                        <a:noFill/>
                      </a:ln>
                      <a:effectLst/>
                    </p:spPr>
                  </p:pic>
                </p:oleObj>
              </mc:Fallback>
            </mc:AlternateContent>
          </a:graphicData>
        </a:graphic>
      </p:graphicFrame>
      <p:sp>
        <p:nvSpPr>
          <p:cNvPr id="16" name="Text Box 6">
            <a:extLst>
              <a:ext uri="{FF2B5EF4-FFF2-40B4-BE49-F238E27FC236}">
                <a16:creationId xmlns:a16="http://schemas.microsoft.com/office/drawing/2014/main" id="{A608F97C-FB41-4F40-8DD2-1E47311E164A}"/>
              </a:ext>
            </a:extLst>
          </p:cNvPr>
          <p:cNvSpPr txBox="1">
            <a:spLocks noChangeArrowheads="1"/>
          </p:cNvSpPr>
          <p:nvPr/>
        </p:nvSpPr>
        <p:spPr bwMode="auto">
          <a:xfrm>
            <a:off x="3775952" y="4140199"/>
            <a:ext cx="30684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不属本课程范围</a:t>
            </a:r>
          </a:p>
        </p:txBody>
      </p:sp>
      <p:graphicFrame>
        <p:nvGraphicFramePr>
          <p:cNvPr id="17" name="Object 7">
            <a:extLst>
              <a:ext uri="{FF2B5EF4-FFF2-40B4-BE49-F238E27FC236}">
                <a16:creationId xmlns:a16="http://schemas.microsoft.com/office/drawing/2014/main" id="{F90BF4CB-DD90-4C04-A701-DA1A8A94E145}"/>
              </a:ext>
            </a:extLst>
          </p:cNvPr>
          <p:cNvGraphicFramePr>
            <a:graphicFrameLocks noChangeAspect="1"/>
          </p:cNvGraphicFramePr>
          <p:nvPr/>
        </p:nvGraphicFramePr>
        <p:xfrm>
          <a:off x="2452687" y="5532430"/>
          <a:ext cx="2401888" cy="485775"/>
        </p:xfrm>
        <a:graphic>
          <a:graphicData uri="http://schemas.openxmlformats.org/presentationml/2006/ole">
            <mc:AlternateContent xmlns:mc="http://schemas.openxmlformats.org/markup-compatibility/2006">
              <mc:Choice xmlns:v="urn:schemas-microsoft-com:vml" Requires="v">
                <p:oleObj name="Equation" r:id="rId22" imgW="1130040" imgH="228600" progId="Equation.DSMT4">
                  <p:embed/>
                </p:oleObj>
              </mc:Choice>
              <mc:Fallback>
                <p:oleObj name="Equation" r:id="rId22" imgW="1130040" imgH="228600" progId="Equation.DSMT4">
                  <p:embed/>
                  <p:pic>
                    <p:nvPicPr>
                      <p:cNvPr id="17" name="Object 7">
                        <a:extLst>
                          <a:ext uri="{FF2B5EF4-FFF2-40B4-BE49-F238E27FC236}">
                            <a16:creationId xmlns:a16="http://schemas.microsoft.com/office/drawing/2014/main" id="{F90BF4CB-DD90-4C04-A701-DA1A8A94E14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52687" y="5532430"/>
                        <a:ext cx="2401888" cy="485775"/>
                      </a:xfrm>
                      <a:prstGeom prst="rect">
                        <a:avLst/>
                      </a:prstGeom>
                      <a:solidFill>
                        <a:srgbClr val="F496C1"/>
                      </a:solidFill>
                      <a:ln>
                        <a:noFill/>
                      </a:ln>
                      <a:effectLst/>
                    </p:spPr>
                  </p:pic>
                </p:oleObj>
              </mc:Fallback>
            </mc:AlternateContent>
          </a:graphicData>
        </a:graphic>
      </p:graphicFrame>
      <p:grpSp>
        <p:nvGrpSpPr>
          <p:cNvPr id="22" name="组合 21">
            <a:extLst>
              <a:ext uri="{FF2B5EF4-FFF2-40B4-BE49-F238E27FC236}">
                <a16:creationId xmlns:a16="http://schemas.microsoft.com/office/drawing/2014/main" id="{6334DAFF-0862-483D-B506-43CC52419504}"/>
              </a:ext>
            </a:extLst>
          </p:cNvPr>
          <p:cNvGrpSpPr/>
          <p:nvPr/>
        </p:nvGrpSpPr>
        <p:grpSpPr>
          <a:xfrm>
            <a:off x="5715000" y="1587492"/>
            <a:ext cx="1150938" cy="735316"/>
            <a:chOff x="5715000" y="1587492"/>
            <a:chExt cx="1150938" cy="735316"/>
          </a:xfrm>
        </p:grpSpPr>
        <p:sp>
          <p:nvSpPr>
            <p:cNvPr id="19" name="文本框 18">
              <a:extLst>
                <a:ext uri="{FF2B5EF4-FFF2-40B4-BE49-F238E27FC236}">
                  <a16:creationId xmlns:a16="http://schemas.microsoft.com/office/drawing/2014/main" id="{3A7E8172-090F-4084-BE62-89169AC7A675}"/>
                </a:ext>
              </a:extLst>
            </p:cNvPr>
            <p:cNvSpPr txBox="1"/>
            <p:nvPr/>
          </p:nvSpPr>
          <p:spPr>
            <a:xfrm>
              <a:off x="5715000" y="1587492"/>
              <a:ext cx="1150938" cy="369332"/>
            </a:xfrm>
            <a:prstGeom prst="rect">
              <a:avLst/>
            </a:prstGeom>
            <a:noFill/>
          </p:spPr>
          <p:txBody>
            <a:bodyPr wrap="square" rtlCol="0">
              <a:spAutoFit/>
            </a:bodyPr>
            <a:lstStyle/>
            <a:p>
              <a:r>
                <a:rPr lang="zh-CN" altLang="en-US" b="1" dirty="0">
                  <a:solidFill>
                    <a:srgbClr val="C506CA"/>
                  </a:solidFill>
                  <a:latin typeface="黑体" panose="02010609060101010101" pitchFamily="49" charset="-122"/>
                  <a:ea typeface="黑体" panose="02010609060101010101" pitchFamily="49" charset="-122"/>
                </a:rPr>
                <a:t>当地声速</a:t>
              </a:r>
            </a:p>
          </p:txBody>
        </p:sp>
        <p:cxnSp>
          <p:nvCxnSpPr>
            <p:cNvPr id="21" name="直接箭头连接符 20">
              <a:extLst>
                <a:ext uri="{FF2B5EF4-FFF2-40B4-BE49-F238E27FC236}">
                  <a16:creationId xmlns:a16="http://schemas.microsoft.com/office/drawing/2014/main" id="{274D3E51-92F6-476F-A0EC-40E1D346E719}"/>
                </a:ext>
              </a:extLst>
            </p:cNvPr>
            <p:cNvCxnSpPr/>
            <p:nvPr/>
          </p:nvCxnSpPr>
          <p:spPr>
            <a:xfrm flipV="1">
              <a:off x="6324600" y="1871295"/>
              <a:ext cx="136524" cy="451513"/>
            </a:xfrm>
            <a:prstGeom prst="straightConnector1">
              <a:avLst/>
            </a:prstGeom>
            <a:ln w="19050">
              <a:solidFill>
                <a:srgbClr val="C506CA"/>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49DBD93C-D377-443B-B1E3-60D7C5A54E6E}"/>
              </a:ext>
            </a:extLst>
          </p:cNvPr>
          <p:cNvGrpSpPr/>
          <p:nvPr/>
        </p:nvGrpSpPr>
        <p:grpSpPr>
          <a:xfrm>
            <a:off x="5716587" y="5105400"/>
            <a:ext cx="2665413" cy="1577967"/>
            <a:chOff x="5094287" y="5105400"/>
            <a:chExt cx="2665413" cy="1577967"/>
          </a:xfrm>
        </p:grpSpPr>
        <p:graphicFrame>
          <p:nvGraphicFramePr>
            <p:cNvPr id="18" name="Object 8">
              <a:extLst>
                <a:ext uri="{FF2B5EF4-FFF2-40B4-BE49-F238E27FC236}">
                  <a16:creationId xmlns:a16="http://schemas.microsoft.com/office/drawing/2014/main" id="{92AC6902-AC99-47D6-AA7E-EC17FCB591AF}"/>
                </a:ext>
              </a:extLst>
            </p:cNvPr>
            <p:cNvGraphicFramePr>
              <a:graphicFrameLocks noChangeAspect="1"/>
            </p:cNvGraphicFramePr>
            <p:nvPr/>
          </p:nvGraphicFramePr>
          <p:xfrm>
            <a:off x="5094287" y="5532430"/>
            <a:ext cx="2665413" cy="1150937"/>
          </p:xfrm>
          <a:graphic>
            <a:graphicData uri="http://schemas.openxmlformats.org/presentationml/2006/ole">
              <mc:AlternateContent xmlns:mc="http://schemas.openxmlformats.org/markup-compatibility/2006">
                <mc:Choice xmlns:v="urn:schemas-microsoft-com:vml" Requires="v">
                  <p:oleObj name="Equation" r:id="rId24" imgW="1117440" imgH="482400" progId="Equation.DSMT4">
                    <p:embed/>
                  </p:oleObj>
                </mc:Choice>
                <mc:Fallback>
                  <p:oleObj name="Equation" r:id="rId24" imgW="1117440" imgH="482400" progId="Equation.DSMT4">
                    <p:embed/>
                    <p:pic>
                      <p:nvPicPr>
                        <p:cNvPr id="18" name="Object 8">
                          <a:extLst>
                            <a:ext uri="{FF2B5EF4-FFF2-40B4-BE49-F238E27FC236}">
                              <a16:creationId xmlns:a16="http://schemas.microsoft.com/office/drawing/2014/main" id="{92AC6902-AC99-47D6-AA7E-EC17FCB591A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94287" y="5532430"/>
                          <a:ext cx="2665413" cy="1150937"/>
                        </a:xfrm>
                        <a:prstGeom prst="rect">
                          <a:avLst/>
                        </a:prstGeom>
                        <a:solidFill>
                          <a:srgbClr val="F496C1"/>
                        </a:solidFill>
                        <a:ln>
                          <a:noFill/>
                        </a:ln>
                        <a:effectLst/>
                      </p:spPr>
                    </p:pic>
                  </p:oleObj>
                </mc:Fallback>
              </mc:AlternateContent>
            </a:graphicData>
          </a:graphic>
        </p:graphicFrame>
        <p:sp>
          <p:nvSpPr>
            <p:cNvPr id="20" name="文本框 19">
              <a:extLst>
                <a:ext uri="{FF2B5EF4-FFF2-40B4-BE49-F238E27FC236}">
                  <a16:creationId xmlns:a16="http://schemas.microsoft.com/office/drawing/2014/main" id="{7DD558A1-B87B-4547-AC96-457094D5E4A8}"/>
                </a:ext>
              </a:extLst>
            </p:cNvPr>
            <p:cNvSpPr txBox="1"/>
            <p:nvPr/>
          </p:nvSpPr>
          <p:spPr>
            <a:xfrm>
              <a:off x="5428455" y="5105400"/>
              <a:ext cx="914400" cy="461665"/>
            </a:xfrm>
            <a:prstGeom prst="rect">
              <a:avLst/>
            </a:prstGeom>
            <a:noFill/>
          </p:spPr>
          <p:txBody>
            <a:bodyPr wrap="square" rtlCol="0">
              <a:spAutoFit/>
            </a:bodyPr>
            <a:lstStyle/>
            <a:p>
              <a:r>
                <a:rPr lang="zh-CN" altLang="en-US" sz="2400" b="1" dirty="0">
                  <a:solidFill>
                    <a:srgbClr val="C506CA"/>
                  </a:solidFill>
                  <a:latin typeface="黑体" panose="02010609060101010101" pitchFamily="49" charset="-122"/>
                  <a:ea typeface="黑体" panose="02010609060101010101" pitchFamily="49" charset="-122"/>
                </a:rPr>
                <a:t>喉部</a:t>
              </a:r>
            </a:p>
          </p:txBody>
        </p:sp>
        <p:sp>
          <p:nvSpPr>
            <p:cNvPr id="23" name="文本框 22">
              <a:extLst>
                <a:ext uri="{FF2B5EF4-FFF2-40B4-BE49-F238E27FC236}">
                  <a16:creationId xmlns:a16="http://schemas.microsoft.com/office/drawing/2014/main" id="{58E220E4-EB14-48A5-B13F-CB717718E1B0}"/>
                </a:ext>
              </a:extLst>
            </p:cNvPr>
            <p:cNvSpPr txBox="1"/>
            <p:nvPr/>
          </p:nvSpPr>
          <p:spPr>
            <a:xfrm>
              <a:off x="6788150" y="5105400"/>
              <a:ext cx="914400" cy="461665"/>
            </a:xfrm>
            <a:prstGeom prst="rect">
              <a:avLst/>
            </a:prstGeom>
            <a:noFill/>
          </p:spPr>
          <p:txBody>
            <a:bodyPr wrap="square" rtlCol="0">
              <a:spAutoFit/>
            </a:bodyPr>
            <a:lstStyle/>
            <a:p>
              <a:r>
                <a:rPr lang="zh-CN" altLang="en-US" sz="2400" b="1" dirty="0">
                  <a:solidFill>
                    <a:srgbClr val="C506CA"/>
                  </a:solidFill>
                  <a:latin typeface="黑体" panose="02010609060101010101" pitchFamily="49" charset="-122"/>
                  <a:ea typeface="黑体" panose="02010609060101010101" pitchFamily="49" charset="-122"/>
                </a:rPr>
                <a:t>出口</a:t>
              </a:r>
            </a:p>
          </p:txBody>
        </p:sp>
      </p:grpSp>
      <p:sp>
        <p:nvSpPr>
          <p:cNvPr id="25" name="箭头: 右 24">
            <a:extLst>
              <a:ext uri="{FF2B5EF4-FFF2-40B4-BE49-F238E27FC236}">
                <a16:creationId xmlns:a16="http://schemas.microsoft.com/office/drawing/2014/main" id="{EAF08EB8-D999-DE2C-03DD-720AEB019DBA}"/>
              </a:ext>
            </a:extLst>
          </p:cNvPr>
          <p:cNvSpPr/>
          <p:nvPr/>
        </p:nvSpPr>
        <p:spPr bwMode="auto">
          <a:xfrm>
            <a:off x="5151207" y="5645713"/>
            <a:ext cx="262050" cy="261107"/>
          </a:xfrm>
          <a:prstGeom prst="rightArrow">
            <a:avLst/>
          </a:prstGeom>
          <a:noFill/>
          <a:ln w="25400" cap="sq">
            <a:solidFill>
              <a:srgbClr val="00B0F0"/>
            </a:solidFill>
            <a:round/>
            <a:headEnd type="none" w="sm" len="sm"/>
            <a:tailEnd type="triangle" w="med" len="med"/>
          </a:ln>
        </p:spPr>
        <p:txBody>
          <a:bodyPr wrap="none" rtlCol="0" anchor="ctr"/>
          <a:lstStyle/>
          <a:p>
            <a:pPr algn="l" eaLnBrk="1" hangingPunct="1"/>
            <a:endParaRPr lang="zh-CN" altLang="en-US" sz="2800">
              <a:solidFill>
                <a:srgbClr val="FF0000"/>
              </a:solidFill>
              <a:latin typeface="+mn-lt"/>
              <a:ea typeface="楷体_GB2312" pitchFamily="49" charset="-122"/>
            </a:endParaRPr>
          </a:p>
        </p:txBody>
      </p:sp>
    </p:spTree>
    <p:extLst>
      <p:ext uri="{BB962C8B-B14F-4D97-AF65-F5344CB8AC3E}">
        <p14:creationId xmlns:p14="http://schemas.microsoft.com/office/powerpoint/2010/main" val="2475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ppt_x</p:attrName>
                                        </p:attrNameLst>
                                      </p:cBhvr>
                                      <p:tavLst>
                                        <p:tav tm="0">
                                          <p:val>
                                            <p:strVal val="#ppt_x-.2"/>
                                          </p:val>
                                        </p:tav>
                                        <p:tav tm="100000">
                                          <p:val>
                                            <p:strVal val="#ppt_x"/>
                                          </p:val>
                                        </p:tav>
                                      </p:tavLst>
                                    </p:anim>
                                    <p:anim calcmode="lin" valueType="num">
                                      <p:cBhvr>
                                        <p:cTn id="3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ox(out)">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9"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1000" fill="hold"/>
                                        <p:tgtEl>
                                          <p:spTgt spid="15"/>
                                        </p:tgtEl>
                                        <p:attrNameLst>
                                          <p:attrName>ppt_x</p:attrName>
                                        </p:attrNameLst>
                                      </p:cBhvr>
                                      <p:tavLst>
                                        <p:tav tm="0">
                                          <p:val>
                                            <p:strVal val="#ppt_x-.2"/>
                                          </p:val>
                                        </p:tav>
                                        <p:tav tm="100000">
                                          <p:val>
                                            <p:strVal val="#ppt_x"/>
                                          </p:val>
                                        </p:tav>
                                      </p:tavLst>
                                    </p:anim>
                                    <p:anim calcmode="lin" valueType="num">
                                      <p:cBhvr>
                                        <p:cTn id="55"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4"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to="" calcmode="lin" valueType="num">
                                      <p:cBhvr>
                                        <p:cTn id="61" dur="1" fill="hold"/>
                                        <p:tgtEl>
                                          <p:spTgt spid="13"/>
                                        </p:tgtEl>
                                        <p:attrNameLst>
                                          <p:attrName/>
                                        </p:attrNameLst>
                                      </p:cBhvr>
                                    </p:anim>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iterate type="lt">
                                    <p:tmPct val="100000"/>
                                  </p:iterate>
                                  <p:childTnLst>
                                    <p:set>
                                      <p:cBhvr>
                                        <p:cTn id="65" dur="1" fill="hold">
                                          <p:stCondLst>
                                            <p:cond delay="0"/>
                                          </p:stCondLst>
                                        </p:cTn>
                                        <p:tgtEl>
                                          <p:spTgt spid="6">
                                            <p:txEl>
                                              <p:pRg st="0" end="0"/>
                                            </p:txEl>
                                          </p:spTgt>
                                        </p:tgtEl>
                                        <p:attrNameLst>
                                          <p:attrName>style.visibility</p:attrName>
                                        </p:attrNameLst>
                                      </p:cBhvr>
                                      <p:to>
                                        <p:strVal val="visible"/>
                                      </p:to>
                                    </p:set>
                                    <p:animEffect transition="in" filter="wipe(up)">
                                      <p:cBhvr>
                                        <p:cTn id="66" dur="75"/>
                                        <p:tgtEl>
                                          <p:spTgt spid="6">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32"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box(out)">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blinds(horizontal)">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32"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box(out)">
                                      <p:cBhvr>
                                        <p:cTn id="81" dur="5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29"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1000" fill="hold"/>
                                        <p:tgtEl>
                                          <p:spTgt spid="17"/>
                                        </p:tgtEl>
                                        <p:attrNameLst>
                                          <p:attrName>ppt_x</p:attrName>
                                        </p:attrNameLst>
                                      </p:cBhvr>
                                      <p:tavLst>
                                        <p:tav tm="0">
                                          <p:val>
                                            <p:strVal val="#ppt_x-.2"/>
                                          </p:val>
                                        </p:tav>
                                        <p:tav tm="100000">
                                          <p:val>
                                            <p:strVal val="#ppt_x"/>
                                          </p:val>
                                        </p:tav>
                                      </p:tavLst>
                                    </p:anim>
                                    <p:anim calcmode="lin" valueType="num">
                                      <p:cBhvr>
                                        <p:cTn id="87"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88" dur="1000"/>
                                        <p:tgtEl>
                                          <p:spTgt spid="17"/>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up)">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6" grpId="0" build="p" autoUpdateAnimBg="0"/>
      <p:bldP spid="16" grpId="0"/>
      <p:bldP spid="2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90140E1-6689-4E7E-A1DA-09A5DED9F4FC}"/>
              </a:ext>
            </a:extLst>
          </p:cNvPr>
          <p:cNvSpPr txBox="1">
            <a:spLocks noChangeArrowheads="1"/>
          </p:cNvSpPr>
          <p:nvPr/>
        </p:nvSpPr>
        <p:spPr bwMode="auto">
          <a:xfrm>
            <a:off x="700365" y="1093212"/>
            <a:ext cx="38779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二、流量计算及分析</a:t>
            </a:r>
          </a:p>
        </p:txBody>
      </p:sp>
      <p:sp>
        <p:nvSpPr>
          <p:cNvPr id="3" name="Text Box 3">
            <a:extLst>
              <a:ext uri="{FF2B5EF4-FFF2-40B4-BE49-F238E27FC236}">
                <a16:creationId xmlns:a16="http://schemas.microsoft.com/office/drawing/2014/main" id="{F4558CC7-2A55-4AE6-A574-D11E40E2A6CB}"/>
              </a:ext>
            </a:extLst>
          </p:cNvPr>
          <p:cNvSpPr txBox="1">
            <a:spLocks noChangeArrowheads="1"/>
          </p:cNvSpPr>
          <p:nvPr/>
        </p:nvSpPr>
        <p:spPr bwMode="auto">
          <a:xfrm>
            <a:off x="927100" y="2208213"/>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计算式</a:t>
            </a:r>
          </a:p>
        </p:txBody>
      </p:sp>
      <p:graphicFrame>
        <p:nvGraphicFramePr>
          <p:cNvPr id="4" name="Object 4">
            <a:extLst>
              <a:ext uri="{FF2B5EF4-FFF2-40B4-BE49-F238E27FC236}">
                <a16:creationId xmlns:a16="http://schemas.microsoft.com/office/drawing/2014/main" id="{79BE7F4F-5223-4E8F-BCDE-E4C453DF3C99}"/>
              </a:ext>
            </a:extLst>
          </p:cNvPr>
          <p:cNvGraphicFramePr>
            <a:graphicFrameLocks noChangeAspect="1"/>
          </p:cNvGraphicFramePr>
          <p:nvPr/>
        </p:nvGraphicFramePr>
        <p:xfrm>
          <a:off x="3000601" y="2017713"/>
          <a:ext cx="2705100" cy="987425"/>
        </p:xfrm>
        <a:graphic>
          <a:graphicData uri="http://schemas.openxmlformats.org/presentationml/2006/ole">
            <mc:AlternateContent xmlns:mc="http://schemas.openxmlformats.org/markup-compatibility/2006">
              <mc:Choice xmlns:v="urn:schemas-microsoft-com:vml" Requires="v">
                <p:oleObj name="Equation" r:id="rId2" imgW="1079280" imgH="393480" progId="Equation.DSMT4">
                  <p:embed/>
                </p:oleObj>
              </mc:Choice>
              <mc:Fallback>
                <p:oleObj name="Equation" r:id="rId2" imgW="1079280" imgH="393480" progId="Equation.DSMT4">
                  <p:embed/>
                  <p:pic>
                    <p:nvPicPr>
                      <p:cNvPr id="4" name="Object 4">
                        <a:extLst>
                          <a:ext uri="{FF2B5EF4-FFF2-40B4-BE49-F238E27FC236}">
                            <a16:creationId xmlns:a16="http://schemas.microsoft.com/office/drawing/2014/main" id="{79BE7F4F-5223-4E8F-BCDE-E4C453DF3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601" y="2017713"/>
                        <a:ext cx="2705100" cy="987425"/>
                      </a:xfrm>
                      <a:prstGeom prst="rect">
                        <a:avLst/>
                      </a:prstGeom>
                      <a:solidFill>
                        <a:srgbClr val="FFC000"/>
                      </a:solidFill>
                      <a:ln>
                        <a:noFill/>
                      </a:ln>
                      <a:effectLst/>
                    </p:spPr>
                  </p:pic>
                </p:oleObj>
              </mc:Fallback>
            </mc:AlternateContent>
          </a:graphicData>
        </a:graphic>
      </p:graphicFrame>
      <p:sp>
        <p:nvSpPr>
          <p:cNvPr id="5" name="Text Box 5">
            <a:extLst>
              <a:ext uri="{FF2B5EF4-FFF2-40B4-BE49-F238E27FC236}">
                <a16:creationId xmlns:a16="http://schemas.microsoft.com/office/drawing/2014/main" id="{A571935E-F6B0-40F4-A6CC-48C366C2528B}"/>
              </a:ext>
            </a:extLst>
          </p:cNvPr>
          <p:cNvSpPr txBox="1">
            <a:spLocks noChangeArrowheads="1"/>
          </p:cNvSpPr>
          <p:nvPr/>
        </p:nvSpPr>
        <p:spPr bwMode="auto">
          <a:xfrm>
            <a:off x="1107817" y="3517612"/>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a:t>
            </a:r>
          </a:p>
        </p:txBody>
      </p:sp>
      <p:sp>
        <p:nvSpPr>
          <p:cNvPr id="6" name="AutoShape 6">
            <a:extLst>
              <a:ext uri="{FF2B5EF4-FFF2-40B4-BE49-F238E27FC236}">
                <a16:creationId xmlns:a16="http://schemas.microsoft.com/office/drawing/2014/main" id="{BDA747D4-B3D3-4FA3-94DB-0147930E3A58}"/>
              </a:ext>
            </a:extLst>
          </p:cNvPr>
          <p:cNvSpPr>
            <a:spLocks/>
          </p:cNvSpPr>
          <p:nvPr/>
        </p:nvSpPr>
        <p:spPr bwMode="auto">
          <a:xfrm>
            <a:off x="2139950" y="3209925"/>
            <a:ext cx="228600" cy="1066800"/>
          </a:xfrm>
          <a:prstGeom prst="leftBrace">
            <a:avLst>
              <a:gd name="adj1" fmla="val 3888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 Box 7">
            <a:extLst>
              <a:ext uri="{FF2B5EF4-FFF2-40B4-BE49-F238E27FC236}">
                <a16:creationId xmlns:a16="http://schemas.microsoft.com/office/drawing/2014/main" id="{288F961D-646E-4998-99B5-D42AD78A37F4}"/>
              </a:ext>
            </a:extLst>
          </p:cNvPr>
          <p:cNvSpPr txBox="1">
            <a:spLocks noChangeArrowheads="1"/>
          </p:cNvSpPr>
          <p:nvPr/>
        </p:nvSpPr>
        <p:spPr bwMode="auto">
          <a:xfrm>
            <a:off x="2489200" y="3046413"/>
            <a:ext cx="5207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收缩喷管  </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出口截面</a:t>
            </a:r>
          </a:p>
        </p:txBody>
      </p:sp>
      <p:sp>
        <p:nvSpPr>
          <p:cNvPr id="8" name="Text Box 8">
            <a:extLst>
              <a:ext uri="{FF2B5EF4-FFF2-40B4-BE49-F238E27FC236}">
                <a16:creationId xmlns:a16="http://schemas.microsoft.com/office/drawing/2014/main" id="{756F6489-9A71-4DA6-80DE-9C9F472FAF07}"/>
              </a:ext>
            </a:extLst>
          </p:cNvPr>
          <p:cNvSpPr txBox="1">
            <a:spLocks noChangeArrowheads="1"/>
          </p:cNvSpPr>
          <p:nvPr/>
        </p:nvSpPr>
        <p:spPr bwMode="auto">
          <a:xfrm>
            <a:off x="2438400" y="4038600"/>
            <a:ext cx="258445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缩放喷管</a:t>
            </a:r>
          </a:p>
        </p:txBody>
      </p:sp>
      <p:sp>
        <p:nvSpPr>
          <p:cNvPr id="9" name="AutoShape 9">
            <a:extLst>
              <a:ext uri="{FF2B5EF4-FFF2-40B4-BE49-F238E27FC236}">
                <a16:creationId xmlns:a16="http://schemas.microsoft.com/office/drawing/2014/main" id="{6F7FA96C-71DA-484B-8004-D425CEEBD7A5}"/>
              </a:ext>
            </a:extLst>
          </p:cNvPr>
          <p:cNvSpPr>
            <a:spLocks/>
          </p:cNvSpPr>
          <p:nvPr/>
        </p:nvSpPr>
        <p:spPr bwMode="auto">
          <a:xfrm>
            <a:off x="4397375" y="3810000"/>
            <a:ext cx="76200" cy="914400"/>
          </a:xfrm>
          <a:prstGeom prst="leftBrace">
            <a:avLst>
              <a:gd name="adj1" fmla="val 10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10">
            <a:extLst>
              <a:ext uri="{FF2B5EF4-FFF2-40B4-BE49-F238E27FC236}">
                <a16:creationId xmlns:a16="http://schemas.microsoft.com/office/drawing/2014/main" id="{D33F4025-A677-4DAD-A77D-54C6585539A8}"/>
              </a:ext>
            </a:extLst>
          </p:cNvPr>
          <p:cNvSpPr txBox="1">
            <a:spLocks noChangeArrowheads="1"/>
          </p:cNvSpPr>
          <p:nvPr/>
        </p:nvSpPr>
        <p:spPr bwMode="auto">
          <a:xfrm>
            <a:off x="4619625" y="3581400"/>
            <a:ext cx="23447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喉部截面</a:t>
            </a:r>
          </a:p>
        </p:txBody>
      </p:sp>
      <p:sp>
        <p:nvSpPr>
          <p:cNvPr id="11" name="Text Box 11">
            <a:extLst>
              <a:ext uri="{FF2B5EF4-FFF2-40B4-BE49-F238E27FC236}">
                <a16:creationId xmlns:a16="http://schemas.microsoft.com/office/drawing/2014/main" id="{3B7DF23E-5BD9-4982-8543-C2BC07E36B71}"/>
              </a:ext>
            </a:extLst>
          </p:cNvPr>
          <p:cNvSpPr txBox="1">
            <a:spLocks noChangeArrowheads="1"/>
          </p:cNvSpPr>
          <p:nvPr/>
        </p:nvSpPr>
        <p:spPr bwMode="auto">
          <a:xfrm>
            <a:off x="4619625" y="4343400"/>
            <a:ext cx="2847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出口截面</a:t>
            </a:r>
          </a:p>
        </p:txBody>
      </p:sp>
      <p:graphicFrame>
        <p:nvGraphicFramePr>
          <p:cNvPr id="12" name="Object 13">
            <a:extLst>
              <a:ext uri="{FF2B5EF4-FFF2-40B4-BE49-F238E27FC236}">
                <a16:creationId xmlns:a16="http://schemas.microsoft.com/office/drawing/2014/main" id="{32C3BDDD-B8AE-49F5-B407-6D3C3433BC83}"/>
              </a:ext>
            </a:extLst>
          </p:cNvPr>
          <p:cNvGraphicFramePr>
            <a:graphicFrameLocks noChangeAspect="1"/>
          </p:cNvGraphicFramePr>
          <p:nvPr/>
        </p:nvGraphicFramePr>
        <p:xfrm>
          <a:off x="1610519" y="5161974"/>
          <a:ext cx="5726112" cy="549275"/>
        </p:xfrm>
        <a:graphic>
          <a:graphicData uri="http://schemas.openxmlformats.org/presentationml/2006/ole">
            <mc:AlternateContent xmlns:mc="http://schemas.openxmlformats.org/markup-compatibility/2006">
              <mc:Choice xmlns:v="urn:schemas-microsoft-com:vml" Requires="v">
                <p:oleObj name="Equation" r:id="rId4" imgW="2514600" imgH="241200" progId="Equation.DSMT4">
                  <p:embed/>
                </p:oleObj>
              </mc:Choice>
              <mc:Fallback>
                <p:oleObj name="Equation" r:id="rId4" imgW="2514600" imgH="241200" progId="Equation.DSMT4">
                  <p:embed/>
                  <p:pic>
                    <p:nvPicPr>
                      <p:cNvPr id="12" name="Object 13">
                        <a:extLst>
                          <a:ext uri="{FF2B5EF4-FFF2-40B4-BE49-F238E27FC236}">
                            <a16:creationId xmlns:a16="http://schemas.microsoft.com/office/drawing/2014/main" id="{32C3BDDD-B8AE-49F5-B407-6D3C3433B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519" y="5161974"/>
                        <a:ext cx="5726112" cy="549275"/>
                      </a:xfrm>
                      <a:prstGeom prst="rect">
                        <a:avLst/>
                      </a:prstGeom>
                      <a:solidFill>
                        <a:srgbClr val="92D050"/>
                      </a:solidFill>
                      <a:ln>
                        <a:noFill/>
                      </a:ln>
                      <a:effectLst/>
                    </p:spPr>
                  </p:pic>
                </p:oleObj>
              </mc:Fallback>
            </mc:AlternateContent>
          </a:graphicData>
        </a:graphic>
      </p:graphicFrame>
      <p:sp>
        <p:nvSpPr>
          <p:cNvPr id="13" name="文本框 12">
            <a:extLst>
              <a:ext uri="{FF2B5EF4-FFF2-40B4-BE49-F238E27FC236}">
                <a16:creationId xmlns:a16="http://schemas.microsoft.com/office/drawing/2014/main" id="{8D998F41-DF82-426E-9A49-3B428A63C535}"/>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Tree>
    <p:extLst>
      <p:ext uri="{BB962C8B-B14F-4D97-AF65-F5344CB8AC3E}">
        <p14:creationId xmlns:p14="http://schemas.microsoft.com/office/powerpoint/2010/main" val="6708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75"/>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75"/>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ou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up)">
                                      <p:cBhvr>
                                        <p:cTn id="32" dur="75"/>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up)">
                                      <p:cBhvr>
                                        <p:cTn id="37" dur="75"/>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ox(ou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wipe(up)">
                                      <p:cBhvr>
                                        <p:cTn id="47" dur="75"/>
                                        <p:tgtEl>
                                          <p:spTgt spid="1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up)">
                                      <p:cBhvr>
                                        <p:cTn id="52" dur="75"/>
                                        <p:tgtEl>
                                          <p:spTgt spid="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ox(out)">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build="p" autoUpdateAnimBg="0"/>
      <p:bldP spid="5" grpId="0" build="p" autoUpdateAnimBg="0"/>
      <p:bldP spid="7" grpId="0" build="p" autoUpdateAnimBg="0"/>
      <p:bldP spid="8" grpId="0" build="p" autoUpdateAnimBg="0"/>
      <p:bldP spid="9" grpId="0" animBg="1"/>
      <p:bldP spid="10" grpId="0" build="p" autoUpdateAnimBg="0"/>
      <p:bldP spid="1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300D317-5E60-4192-95A3-A248E8C1B348}"/>
              </a:ext>
            </a:extLst>
          </p:cNvPr>
          <p:cNvSpPr txBox="1"/>
          <p:nvPr/>
        </p:nvSpPr>
        <p:spPr>
          <a:xfrm>
            <a:off x="3352800" y="76200"/>
            <a:ext cx="4800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平衡状态</a:t>
            </a:r>
          </a:p>
        </p:txBody>
      </p:sp>
      <p:sp>
        <p:nvSpPr>
          <p:cNvPr id="5" name="Text Box 3">
            <a:extLst>
              <a:ext uri="{FF2B5EF4-FFF2-40B4-BE49-F238E27FC236}">
                <a16:creationId xmlns:a16="http://schemas.microsoft.com/office/drawing/2014/main" id="{25E84A4B-8C1E-460E-9624-CF2494A3B2CF}"/>
              </a:ext>
            </a:extLst>
          </p:cNvPr>
          <p:cNvSpPr txBox="1">
            <a:spLocks noChangeArrowheads="1"/>
          </p:cNvSpPr>
          <p:nvPr/>
        </p:nvSpPr>
        <p:spPr bwMode="auto">
          <a:xfrm>
            <a:off x="323850" y="914400"/>
            <a:ext cx="8534400" cy="289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定义：</a:t>
            </a:r>
          </a:p>
          <a:p>
            <a:pPr algn="l">
              <a:lnSpc>
                <a:spcPct val="130000"/>
              </a:lnSpc>
              <a:spcBef>
                <a:spcPts val="20"/>
              </a:spcBef>
            </a:pP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在不受外界影响的条件下（重力场除外），如果系统的状态参数不随时间变化，则该系统处于平衡状态。</a:t>
            </a:r>
          </a:p>
        </p:txBody>
      </p:sp>
      <p:sp>
        <p:nvSpPr>
          <p:cNvPr id="6" name="Rectangle 7">
            <a:extLst>
              <a:ext uri="{FF2B5EF4-FFF2-40B4-BE49-F238E27FC236}">
                <a16:creationId xmlns:a16="http://schemas.microsoft.com/office/drawing/2014/main" id="{81BE3753-3A5C-49B1-8894-B5CD4C5A6684}"/>
              </a:ext>
            </a:extLst>
          </p:cNvPr>
          <p:cNvSpPr>
            <a:spLocks noChangeArrowheads="1"/>
          </p:cNvSpPr>
          <p:nvPr/>
        </p:nvSpPr>
        <p:spPr bwMode="auto">
          <a:xfrm>
            <a:off x="533400" y="4001933"/>
            <a:ext cx="8763000" cy="218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en-GB"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 system in equilibrium experiences no changes when it is isolated from it surroundings.</a:t>
            </a:r>
            <a:endPar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36653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FC95F6-411D-4AE5-B7D3-4EC8449337C3}"/>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
        <p:nvSpPr>
          <p:cNvPr id="3" name="Text Box 2">
            <a:extLst>
              <a:ext uri="{FF2B5EF4-FFF2-40B4-BE49-F238E27FC236}">
                <a16:creationId xmlns:a16="http://schemas.microsoft.com/office/drawing/2014/main" id="{3026F971-C5A0-4440-844B-37E4F8B7B07C}"/>
              </a:ext>
            </a:extLst>
          </p:cNvPr>
          <p:cNvSpPr txBox="1">
            <a:spLocks noChangeArrowheads="1"/>
          </p:cNvSpPr>
          <p:nvPr/>
        </p:nvSpPr>
        <p:spPr bwMode="auto">
          <a:xfrm>
            <a:off x="457200" y="1079658"/>
            <a:ext cx="66944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）结合几何条件和质量守恒方程：</a:t>
            </a:r>
          </a:p>
        </p:txBody>
      </p:sp>
      <p:sp>
        <p:nvSpPr>
          <p:cNvPr id="4" name="Text Box 3">
            <a:extLst>
              <a:ext uri="{FF2B5EF4-FFF2-40B4-BE49-F238E27FC236}">
                <a16:creationId xmlns:a16="http://schemas.microsoft.com/office/drawing/2014/main" id="{B2259E67-9D29-49A3-B609-15C410BE374D}"/>
              </a:ext>
            </a:extLst>
          </p:cNvPr>
          <p:cNvSpPr txBox="1">
            <a:spLocks noChangeArrowheads="1"/>
          </p:cNvSpPr>
          <p:nvPr/>
        </p:nvSpPr>
        <p:spPr bwMode="auto">
          <a:xfrm>
            <a:off x="503212" y="2499451"/>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图中</a:t>
            </a:r>
          </a:p>
        </p:txBody>
      </p:sp>
      <p:sp>
        <p:nvSpPr>
          <p:cNvPr id="5" name="AutoShape 4">
            <a:extLst>
              <a:ext uri="{FF2B5EF4-FFF2-40B4-BE49-F238E27FC236}">
                <a16:creationId xmlns:a16="http://schemas.microsoft.com/office/drawing/2014/main" id="{7ACF84E1-C04F-4F23-9608-E88894D5BE20}"/>
              </a:ext>
            </a:extLst>
          </p:cNvPr>
          <p:cNvSpPr>
            <a:spLocks/>
          </p:cNvSpPr>
          <p:nvPr/>
        </p:nvSpPr>
        <p:spPr bwMode="auto">
          <a:xfrm>
            <a:off x="1711325" y="2257425"/>
            <a:ext cx="152400" cy="1066800"/>
          </a:xfrm>
          <a:prstGeom prst="leftBrace">
            <a:avLst>
              <a:gd name="adj1" fmla="val 5833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6CFDB08B-B1A0-4071-AE88-7E025BE102F4}"/>
              </a:ext>
            </a:extLst>
          </p:cNvPr>
          <p:cNvGraphicFramePr>
            <a:graphicFrameLocks noChangeAspect="1"/>
          </p:cNvGraphicFramePr>
          <p:nvPr/>
        </p:nvGraphicFramePr>
        <p:xfrm>
          <a:off x="2057400" y="2105025"/>
          <a:ext cx="449263" cy="477838"/>
        </p:xfrm>
        <a:graphic>
          <a:graphicData uri="http://schemas.openxmlformats.org/presentationml/2006/ole">
            <mc:AlternateContent xmlns:mc="http://schemas.openxmlformats.org/markup-compatibility/2006">
              <mc:Choice xmlns:v="urn:schemas-microsoft-com:vml" Requires="v">
                <p:oleObj name="Equation" r:id="rId2" imgW="203040" imgH="215640" progId="Equation.DSMT4">
                  <p:embed/>
                </p:oleObj>
              </mc:Choice>
              <mc:Fallback>
                <p:oleObj name="Equation" r:id="rId2" imgW="203040" imgH="215640" progId="Equation.DSMT4">
                  <p:embed/>
                  <p:pic>
                    <p:nvPicPr>
                      <p:cNvPr id="6" name="Object 5">
                        <a:extLst>
                          <a:ext uri="{FF2B5EF4-FFF2-40B4-BE49-F238E27FC236}">
                            <a16:creationId xmlns:a16="http://schemas.microsoft.com/office/drawing/2014/main" id="{6CFDB08B-B1A0-4071-AE88-7E025BE10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05025"/>
                        <a:ext cx="44926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565206D7-D967-4B8A-8D32-7AE806B03F31}"/>
              </a:ext>
            </a:extLst>
          </p:cNvPr>
          <p:cNvGraphicFramePr>
            <a:graphicFrameLocks noChangeAspect="1"/>
          </p:cNvGraphicFramePr>
          <p:nvPr/>
        </p:nvGraphicFramePr>
        <p:xfrm>
          <a:off x="2001838" y="2928938"/>
          <a:ext cx="639762" cy="517525"/>
        </p:xfrm>
        <a:graphic>
          <a:graphicData uri="http://schemas.openxmlformats.org/presentationml/2006/ole">
            <mc:AlternateContent xmlns:mc="http://schemas.openxmlformats.org/markup-compatibility/2006">
              <mc:Choice xmlns:v="urn:schemas-microsoft-com:vml" Requires="v">
                <p:oleObj name="Equation" r:id="rId4" imgW="266400" imgH="215640" progId="Equation.DSMT4">
                  <p:embed/>
                </p:oleObj>
              </mc:Choice>
              <mc:Fallback>
                <p:oleObj name="Equation" r:id="rId4" imgW="266400" imgH="215640" progId="Equation.DSMT4">
                  <p:embed/>
                  <p:pic>
                    <p:nvPicPr>
                      <p:cNvPr id="7" name="Object 6">
                        <a:extLst>
                          <a:ext uri="{FF2B5EF4-FFF2-40B4-BE49-F238E27FC236}">
                            <a16:creationId xmlns:a16="http://schemas.microsoft.com/office/drawing/2014/main" id="{565206D7-D967-4B8A-8D32-7AE806B03F31}"/>
                          </a:ext>
                        </a:extLst>
                      </p:cNvPr>
                      <p:cNvPicPr>
                        <a:picLocks noChangeAspect="1" noChangeArrowheads="1"/>
                      </p:cNvPicPr>
                      <p:nvPr/>
                    </p:nvPicPr>
                    <p:blipFill>
                      <a:blip r:embed="rId5"/>
                      <a:srcRect/>
                      <a:stretch>
                        <a:fillRect/>
                      </a:stretch>
                    </p:blipFill>
                    <p:spPr bwMode="auto">
                      <a:xfrm>
                        <a:off x="2001838" y="2928938"/>
                        <a:ext cx="6397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a:extLst>
              <a:ext uri="{FF2B5EF4-FFF2-40B4-BE49-F238E27FC236}">
                <a16:creationId xmlns:a16="http://schemas.microsoft.com/office/drawing/2014/main" id="{06A6F668-EB3E-4A1B-8DBA-82CFA1A65813}"/>
              </a:ext>
            </a:extLst>
          </p:cNvPr>
          <p:cNvSpPr>
            <a:spLocks noChangeShapeType="1"/>
          </p:cNvSpPr>
          <p:nvPr/>
        </p:nvSpPr>
        <p:spPr bwMode="auto">
          <a:xfrm>
            <a:off x="2854325" y="2333625"/>
            <a:ext cx="457200" cy="0"/>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968751D0-1219-4030-B0FE-C4DE4918030B}"/>
              </a:ext>
            </a:extLst>
          </p:cNvPr>
          <p:cNvSpPr>
            <a:spLocks noChangeShapeType="1"/>
          </p:cNvSpPr>
          <p:nvPr/>
        </p:nvSpPr>
        <p:spPr bwMode="auto">
          <a:xfrm>
            <a:off x="2854325" y="3171825"/>
            <a:ext cx="457200" cy="0"/>
          </a:xfrm>
          <a:prstGeom prst="line">
            <a:avLst/>
          </a:prstGeom>
          <a:noFill/>
          <a:ln w="1905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10">
            <a:extLst>
              <a:ext uri="{FF2B5EF4-FFF2-40B4-BE49-F238E27FC236}">
                <a16:creationId xmlns:a16="http://schemas.microsoft.com/office/drawing/2014/main" id="{7724690E-4095-4114-8174-10153800265D}"/>
              </a:ext>
            </a:extLst>
          </p:cNvPr>
          <p:cNvSpPr txBox="1">
            <a:spLocks noChangeArrowheads="1"/>
          </p:cNvSpPr>
          <p:nvPr/>
        </p:nvSpPr>
        <p:spPr bwMode="auto">
          <a:xfrm>
            <a:off x="3387725" y="2067755"/>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收缩喷管</a:t>
            </a:r>
          </a:p>
        </p:txBody>
      </p:sp>
      <p:sp>
        <p:nvSpPr>
          <p:cNvPr id="11" name="Text Box 11">
            <a:extLst>
              <a:ext uri="{FF2B5EF4-FFF2-40B4-BE49-F238E27FC236}">
                <a16:creationId xmlns:a16="http://schemas.microsoft.com/office/drawing/2014/main" id="{B005CB6E-DB36-46D1-8955-F829AF98B49F}"/>
              </a:ext>
            </a:extLst>
          </p:cNvPr>
          <p:cNvSpPr txBox="1">
            <a:spLocks noChangeArrowheads="1"/>
          </p:cNvSpPr>
          <p:nvPr/>
        </p:nvSpPr>
        <p:spPr bwMode="auto">
          <a:xfrm>
            <a:off x="3387725" y="2844225"/>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缩放喷管</a:t>
            </a:r>
          </a:p>
        </p:txBody>
      </p:sp>
      <p:sp>
        <p:nvSpPr>
          <p:cNvPr id="12" name="Text Box 13">
            <a:extLst>
              <a:ext uri="{FF2B5EF4-FFF2-40B4-BE49-F238E27FC236}">
                <a16:creationId xmlns:a16="http://schemas.microsoft.com/office/drawing/2014/main" id="{047F3F0C-00AB-4F0A-8E6D-EC6A809F6E70}"/>
              </a:ext>
            </a:extLst>
          </p:cNvPr>
          <p:cNvSpPr txBox="1">
            <a:spLocks noChangeArrowheads="1"/>
          </p:cNvSpPr>
          <p:nvPr/>
        </p:nvSpPr>
        <p:spPr bwMode="auto">
          <a:xfrm>
            <a:off x="543713" y="3917035"/>
            <a:ext cx="4856173" cy="194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且喷管初参数及</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确定后，</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喷管各截面上</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相同，并</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不随截面改变而改变。</a:t>
            </a:r>
          </a:p>
        </p:txBody>
      </p:sp>
      <p:pic>
        <p:nvPicPr>
          <p:cNvPr id="13" name="Picture 2">
            <a:extLst>
              <a:ext uri="{FF2B5EF4-FFF2-40B4-BE49-F238E27FC236}">
                <a16:creationId xmlns:a16="http://schemas.microsoft.com/office/drawing/2014/main" id="{1E0A3B7C-C32D-4482-BE98-4FE7EBCF0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6086" y="2582863"/>
            <a:ext cx="3587750" cy="295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8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75"/>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ou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ou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up)">
                                      <p:cBhvr>
                                        <p:cTn id="37" dur="75"/>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ox(ou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ox(ou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up)">
                                      <p:cBhvr>
                                        <p:cTn id="52" dur="75"/>
                                        <p:tgtEl>
                                          <p:spTgt spid="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12">
                                            <p:txEl>
                                              <p:pRg st="0" end="0"/>
                                            </p:txEl>
                                          </p:spTgt>
                                        </p:tgtEl>
                                        <p:attrNameLst>
                                          <p:attrName>style.visibility</p:attrName>
                                        </p:attrNameLst>
                                      </p:cBhvr>
                                      <p:to>
                                        <p:strVal val="visible"/>
                                      </p:to>
                                    </p:set>
                                    <p:animEffect transition="in" filter="wipe(up)">
                                      <p:cBhvr>
                                        <p:cTn id="57" dur="75"/>
                                        <p:tgtEl>
                                          <p:spTgt spid="12">
                                            <p:txEl>
                                              <p:pRg st="0" end="0"/>
                                            </p:txEl>
                                          </p:spTgt>
                                        </p:tgtEl>
                                      </p:cBhvr>
                                    </p:animEffect>
                                  </p:childTnLst>
                                </p:cTn>
                              </p:par>
                            </p:childTnLst>
                          </p:cTn>
                        </p:par>
                        <p:par>
                          <p:cTn id="58" fill="hold">
                            <p:stCondLst>
                              <p:cond delay="975"/>
                            </p:stCondLst>
                            <p:childTnLst>
                              <p:par>
                                <p:cTn id="59" presetID="22" presetClass="entr" presetSubtype="1" fill="hold" grpId="0" nodeType="afterEffect">
                                  <p:stCondLst>
                                    <p:cond delay="0"/>
                                  </p:stCondLst>
                                  <p:iterate type="lt">
                                    <p:tmPct val="100000"/>
                                  </p:iterate>
                                  <p:childTnLst>
                                    <p:set>
                                      <p:cBhvr>
                                        <p:cTn id="60" dur="1" fill="hold">
                                          <p:stCondLst>
                                            <p:cond delay="0"/>
                                          </p:stCondLst>
                                        </p:cTn>
                                        <p:tgtEl>
                                          <p:spTgt spid="12">
                                            <p:txEl>
                                              <p:pRg st="1" end="1"/>
                                            </p:txEl>
                                          </p:spTgt>
                                        </p:tgtEl>
                                        <p:attrNameLst>
                                          <p:attrName>style.visibility</p:attrName>
                                        </p:attrNameLst>
                                      </p:cBhvr>
                                      <p:to>
                                        <p:strVal val="visible"/>
                                      </p:to>
                                    </p:set>
                                    <p:animEffect transition="in" filter="wipe(up)">
                                      <p:cBhvr>
                                        <p:cTn id="61" dur="75"/>
                                        <p:tgtEl>
                                          <p:spTgt spid="12">
                                            <p:txEl>
                                              <p:pRg st="1" end="1"/>
                                            </p:txEl>
                                          </p:spTgt>
                                        </p:tgtEl>
                                      </p:cBhvr>
                                    </p:animEffect>
                                  </p:childTnLst>
                                </p:cTn>
                              </p:par>
                            </p:childTnLst>
                          </p:cTn>
                        </p:par>
                        <p:par>
                          <p:cTn id="62" fill="hold">
                            <p:stCondLst>
                              <p:cond delay="1875"/>
                            </p:stCondLst>
                            <p:childTnLst>
                              <p:par>
                                <p:cTn id="63" presetID="22" presetClass="entr" presetSubtype="1" fill="hold" grpId="0" nodeType="afterEffect">
                                  <p:stCondLst>
                                    <p:cond delay="0"/>
                                  </p:stCondLst>
                                  <p:iterate type="lt">
                                    <p:tmPct val="100000"/>
                                  </p:iterate>
                                  <p:childTnLst>
                                    <p:set>
                                      <p:cBhvr>
                                        <p:cTn id="64" dur="1" fill="hold">
                                          <p:stCondLst>
                                            <p:cond delay="0"/>
                                          </p:stCondLst>
                                        </p:cTn>
                                        <p:tgtEl>
                                          <p:spTgt spid="12">
                                            <p:txEl>
                                              <p:pRg st="2" end="2"/>
                                            </p:txEl>
                                          </p:spTgt>
                                        </p:tgtEl>
                                        <p:attrNameLst>
                                          <p:attrName>style.visibility</p:attrName>
                                        </p:attrNameLst>
                                      </p:cBhvr>
                                      <p:to>
                                        <p:strVal val="visible"/>
                                      </p:to>
                                    </p:set>
                                    <p:animEffect transition="in" filter="wipe(up)">
                                      <p:cBhvr>
                                        <p:cTn id="65" dur="75"/>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10" grpId="0" build="p" autoUpdateAnimBg="0"/>
      <p:bldP spid="11" grpId="0" build="p" autoUpdateAnimBg="0"/>
      <p:bldP spid="12" grpId="0" uiExpand="1"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0">
            <a:extLst>
              <a:ext uri="{FF2B5EF4-FFF2-40B4-BE49-F238E27FC236}">
                <a16:creationId xmlns:a16="http://schemas.microsoft.com/office/drawing/2014/main" id="{A33630F8-8FAA-418D-AD91-C7A880C81E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05"/>
          <a:stretch/>
        </p:blipFill>
        <p:spPr bwMode="auto">
          <a:xfrm>
            <a:off x="381000" y="611188"/>
            <a:ext cx="8569325" cy="6246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a:extLst>
              <a:ext uri="{FF2B5EF4-FFF2-40B4-BE49-F238E27FC236}">
                <a16:creationId xmlns:a16="http://schemas.microsoft.com/office/drawing/2014/main" id="{33145864-60AB-43A8-9FA5-498D601E9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752475"/>
            <a:ext cx="6096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A361827-2F05-4336-BEFB-3AAE8BC52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5" y="1616075"/>
            <a:ext cx="390525" cy="266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27CED048-27C9-44E1-BCBD-CB02D56CD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3888" y="1327150"/>
            <a:ext cx="13620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99CA3E4-06B5-42CC-9E31-3809E1F0C6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363" y="2552700"/>
            <a:ext cx="2095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40CAE9CB-F3A2-46BD-AF9D-FB96D5CCB1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9788" y="2552700"/>
            <a:ext cx="8572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4B9CEA80-4070-41E2-AFA3-D245745FC7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925" y="2984500"/>
            <a:ext cx="295275" cy="228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615691F7-0DE2-44B7-A53E-D65BF3FCA8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9425" y="2984500"/>
            <a:ext cx="6286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152EBA7D-4D94-4CF7-93DD-D121F7F65E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7488" y="2984500"/>
            <a:ext cx="8096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434C341E-1F4D-42E2-8A82-0CC3F1973E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63" y="3703638"/>
            <a:ext cx="4095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415808A8-2F82-4DEF-BB2C-99C4E1215B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2450" y="3487738"/>
            <a:ext cx="139065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a:extLst>
              <a:ext uri="{FF2B5EF4-FFF2-40B4-BE49-F238E27FC236}">
                <a16:creationId xmlns:a16="http://schemas.microsoft.com/office/drawing/2014/main" id="{DA2C7B3C-B57C-4985-9EA8-60A7886B22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9925" y="5503863"/>
            <a:ext cx="4381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16772791-9388-45EB-A343-129301B690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1825" y="5072063"/>
            <a:ext cx="1504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a:extLst>
              <a:ext uri="{FF2B5EF4-FFF2-40B4-BE49-F238E27FC236}">
                <a16:creationId xmlns:a16="http://schemas.microsoft.com/office/drawing/2014/main" id="{1783DE36-8F82-42BA-B2F3-B24DED0583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4475" y="3416300"/>
            <a:ext cx="16002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a:extLst>
              <a:ext uri="{FF2B5EF4-FFF2-40B4-BE49-F238E27FC236}">
                <a16:creationId xmlns:a16="http://schemas.microsoft.com/office/drawing/2014/main" id="{49085C19-CDA4-45C6-972E-5CC25CF4CA7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86275" y="752475"/>
            <a:ext cx="5905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a:extLst>
              <a:ext uri="{FF2B5EF4-FFF2-40B4-BE49-F238E27FC236}">
                <a16:creationId xmlns:a16="http://schemas.microsoft.com/office/drawing/2014/main" id="{B68BCA53-E880-4094-9D23-ADFB4D560F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25913" y="1400175"/>
            <a:ext cx="138112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E719999B-7A5F-4778-8ADB-6EDFA1BE224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8575" y="2984500"/>
            <a:ext cx="7905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7">
            <a:extLst>
              <a:ext uri="{FF2B5EF4-FFF2-40B4-BE49-F238E27FC236}">
                <a16:creationId xmlns:a16="http://schemas.microsoft.com/office/drawing/2014/main" id="{69518868-87A4-41BF-99FE-0D2ECE6800F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18075" y="2984500"/>
            <a:ext cx="73342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a:extLst>
              <a:ext uri="{FF2B5EF4-FFF2-40B4-BE49-F238E27FC236}">
                <a16:creationId xmlns:a16="http://schemas.microsoft.com/office/drawing/2014/main" id="{4A8773D1-CF02-493B-82A3-2AEC2FAEB92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07225" y="752475"/>
            <a:ext cx="5810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9">
            <a:extLst>
              <a:ext uri="{FF2B5EF4-FFF2-40B4-BE49-F238E27FC236}">
                <a16:creationId xmlns:a16="http://schemas.microsoft.com/office/drawing/2014/main" id="{FF5783EC-6EBF-4475-A764-BF0B9EBEA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0550" y="2552700"/>
            <a:ext cx="85725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17E4CEE6-8990-4596-996B-9101D373AD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41813" y="2552700"/>
            <a:ext cx="9144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1">
            <a:extLst>
              <a:ext uri="{FF2B5EF4-FFF2-40B4-BE49-F238E27FC236}">
                <a16:creationId xmlns:a16="http://schemas.microsoft.com/office/drawing/2014/main" id="{3CBA483C-5EFE-4179-B884-46CD6D90CB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86500" y="2957513"/>
            <a:ext cx="2057400" cy="3143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82FDBE3C-F16B-4093-8A02-23D2B4C6905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18300" y="1255713"/>
            <a:ext cx="13716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3">
            <a:extLst>
              <a:ext uri="{FF2B5EF4-FFF2-40B4-BE49-F238E27FC236}">
                <a16:creationId xmlns:a16="http://schemas.microsoft.com/office/drawing/2014/main" id="{23771AD4-DFBC-4605-AC1A-283D3537C92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18300" y="3521075"/>
            <a:ext cx="13620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a:extLst>
              <a:ext uri="{FF2B5EF4-FFF2-40B4-BE49-F238E27FC236}">
                <a16:creationId xmlns:a16="http://schemas.microsoft.com/office/drawing/2014/main" id="{05B006D4-1EB5-4C49-92AA-EB3F571C26D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57938" y="5000625"/>
            <a:ext cx="21431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5">
            <a:extLst>
              <a:ext uri="{FF2B5EF4-FFF2-40B4-BE49-F238E27FC236}">
                <a16:creationId xmlns:a16="http://schemas.microsoft.com/office/drawing/2014/main" id="{6A664D45-0857-4C75-B8E4-13DE505736D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81450" y="5000625"/>
            <a:ext cx="1647825" cy="158115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9DEDAA45-21A9-4670-AA52-9BAC0902E3CA}"/>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喷管计算</a:t>
            </a:r>
          </a:p>
        </p:txBody>
      </p:sp>
    </p:spTree>
    <p:extLst>
      <p:ext uri="{BB962C8B-B14F-4D97-AF65-F5344CB8AC3E}">
        <p14:creationId xmlns:p14="http://schemas.microsoft.com/office/powerpoint/2010/main" val="38830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blinds(horizontal)">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blinds(horizontal)">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linds(horizontal)">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blinds(horizontal)">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blinds(horizontal)">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blinds(horizontal)">
                                      <p:cBhvr>
                                        <p:cTn id="97" dur="500"/>
                                        <p:tgtEl>
                                          <p:spTgt spid="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blinds(horizontal)">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blinds(horizontal)">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blinds(horizontal)">
                                      <p:cBhvr>
                                        <p:cTn id="112" dur="500"/>
                                        <p:tgtEl>
                                          <p:spTgt spid="24"/>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blinds(horizontal)">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blinds(horizontal)">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blinds(horizontal)">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blinds(horizontal)">
                                      <p:cBhvr>
                                        <p:cTn id="1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164A0E-7242-4A07-862E-6A184D49688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绝热节流</a:t>
            </a:r>
          </a:p>
        </p:txBody>
      </p:sp>
      <p:sp>
        <p:nvSpPr>
          <p:cNvPr id="3" name="Rectangle 2">
            <a:extLst>
              <a:ext uri="{FF2B5EF4-FFF2-40B4-BE49-F238E27FC236}">
                <a16:creationId xmlns:a16="http://schemas.microsoft.com/office/drawing/2014/main" id="{29A55E15-877C-4348-8DA7-2496451B6744}"/>
              </a:ext>
            </a:extLst>
          </p:cNvPr>
          <p:cNvSpPr txBox="1">
            <a:spLocks noChangeArrowheads="1"/>
          </p:cNvSpPr>
          <p:nvPr/>
        </p:nvSpPr>
        <p:spPr>
          <a:xfrm>
            <a:off x="711200" y="984241"/>
            <a:ext cx="7772400" cy="646331"/>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ct val="20000"/>
              </a:spcBef>
              <a:buClr>
                <a:schemeClr val="accent1"/>
              </a:buClr>
              <a:buSzPct val="90000"/>
              <a:buFont typeface="Monotype Sorts" pitchFamily="2" charset="2"/>
              <a:buNone/>
            </a:pP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绝热节流与焦汤系数 </a:t>
            </a:r>
          </a:p>
        </p:txBody>
      </p:sp>
      <p:sp>
        <p:nvSpPr>
          <p:cNvPr id="4" name="Rectangle 3">
            <a:extLst>
              <a:ext uri="{FF2B5EF4-FFF2-40B4-BE49-F238E27FC236}">
                <a16:creationId xmlns:a16="http://schemas.microsoft.com/office/drawing/2014/main" id="{246BED60-408B-4B8E-803F-8F55A2428298}"/>
              </a:ext>
            </a:extLst>
          </p:cNvPr>
          <p:cNvSpPr>
            <a:spLocks noChangeArrowheads="1"/>
          </p:cNvSpPr>
          <p:nvPr/>
        </p:nvSpPr>
        <p:spPr bwMode="auto">
          <a:xfrm>
            <a:off x="431800" y="1695371"/>
            <a:ext cx="5181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绝热节流的特点：</a:t>
            </a: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graphicFrame>
        <p:nvGraphicFramePr>
          <p:cNvPr id="5" name="Object 4">
            <a:extLst>
              <a:ext uri="{FF2B5EF4-FFF2-40B4-BE49-F238E27FC236}">
                <a16:creationId xmlns:a16="http://schemas.microsoft.com/office/drawing/2014/main" id="{321BC4E4-BEF0-45F0-AD82-1C1BEA242A04}"/>
              </a:ext>
            </a:extLst>
          </p:cNvPr>
          <p:cNvGraphicFramePr>
            <a:graphicFrameLocks noChangeAspect="1"/>
          </p:cNvGraphicFramePr>
          <p:nvPr/>
        </p:nvGraphicFramePr>
        <p:xfrm>
          <a:off x="1445532" y="2546115"/>
          <a:ext cx="1558925" cy="1939925"/>
        </p:xfrm>
        <a:graphic>
          <a:graphicData uri="http://schemas.openxmlformats.org/presentationml/2006/ole">
            <mc:AlternateContent xmlns:mc="http://schemas.openxmlformats.org/markup-compatibility/2006">
              <mc:Choice xmlns:v="urn:schemas-microsoft-com:vml" Requires="v">
                <p:oleObj name="Equation" r:id="rId2" imgW="495000" imgH="647640" progId="Equation.DSMT4">
                  <p:embed/>
                </p:oleObj>
              </mc:Choice>
              <mc:Fallback>
                <p:oleObj name="Equation" r:id="rId2" imgW="495000" imgH="647640" progId="Equation.DSMT4">
                  <p:embed/>
                  <p:pic>
                    <p:nvPicPr>
                      <p:cNvPr id="5" name="Object 4">
                        <a:extLst>
                          <a:ext uri="{FF2B5EF4-FFF2-40B4-BE49-F238E27FC236}">
                            <a16:creationId xmlns:a16="http://schemas.microsoft.com/office/drawing/2014/main" id="{321BC4E4-BEF0-45F0-AD82-1C1BEA242A04}"/>
                          </a:ext>
                        </a:extLst>
                      </p:cNvPr>
                      <p:cNvPicPr>
                        <a:picLocks noChangeAspect="1" noChangeArrowheads="1"/>
                      </p:cNvPicPr>
                      <p:nvPr/>
                    </p:nvPicPr>
                    <p:blipFill>
                      <a:blip r:embed="rId3"/>
                      <a:srcRect/>
                      <a:stretch>
                        <a:fillRect/>
                      </a:stretch>
                    </p:blipFill>
                    <p:spPr bwMode="auto">
                      <a:xfrm>
                        <a:off x="1445532" y="2546115"/>
                        <a:ext cx="1558925" cy="1939925"/>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EBBAD5AB-BDEC-47D4-9DCC-F3A809ADD210}"/>
              </a:ext>
            </a:extLst>
          </p:cNvPr>
          <p:cNvGraphicFramePr>
            <a:graphicFrameLocks noChangeAspect="1"/>
          </p:cNvGraphicFramePr>
          <p:nvPr/>
        </p:nvGraphicFramePr>
        <p:xfrm>
          <a:off x="4830762" y="2347639"/>
          <a:ext cx="3881438" cy="4114800"/>
        </p:xfrm>
        <a:graphic>
          <a:graphicData uri="http://schemas.openxmlformats.org/presentationml/2006/ole">
            <mc:AlternateContent xmlns:mc="http://schemas.openxmlformats.org/markup-compatibility/2006">
              <mc:Choice xmlns:v="urn:schemas-microsoft-com:vml" Requires="v">
                <p:oleObj name="BMP 图象" r:id="rId4" imgW="2371903" imgH="2514814" progId="Paint.Picture">
                  <p:embed/>
                </p:oleObj>
              </mc:Choice>
              <mc:Fallback>
                <p:oleObj name="BMP 图象" r:id="rId4" imgW="2371903" imgH="2514814" progId="Paint.Picture">
                  <p:embed/>
                  <p:pic>
                    <p:nvPicPr>
                      <p:cNvPr id="6" name="Object 5">
                        <a:extLst>
                          <a:ext uri="{FF2B5EF4-FFF2-40B4-BE49-F238E27FC236}">
                            <a16:creationId xmlns:a16="http://schemas.microsoft.com/office/drawing/2014/main" id="{EBBAD5AB-BDEC-47D4-9DCC-F3A809ADD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762" y="2347639"/>
                        <a:ext cx="38814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6">
            <a:extLst>
              <a:ext uri="{FF2B5EF4-FFF2-40B4-BE49-F238E27FC236}">
                <a16:creationId xmlns:a16="http://schemas.microsoft.com/office/drawing/2014/main" id="{53C325B4-8210-4BD9-A0DA-EF3C1D43F2EF}"/>
              </a:ext>
            </a:extLst>
          </p:cNvPr>
          <p:cNvGrpSpPr>
            <a:grpSpLocks/>
          </p:cNvGrpSpPr>
          <p:nvPr/>
        </p:nvGrpSpPr>
        <p:grpSpPr bwMode="auto">
          <a:xfrm>
            <a:off x="406400" y="4782902"/>
            <a:ext cx="3694113" cy="644525"/>
            <a:chOff x="240" y="2640"/>
            <a:chExt cx="2327" cy="406"/>
          </a:xfrm>
        </p:grpSpPr>
        <p:sp>
          <p:nvSpPr>
            <p:cNvPr id="8" name="Rectangle 7">
              <a:extLst>
                <a:ext uri="{FF2B5EF4-FFF2-40B4-BE49-F238E27FC236}">
                  <a16:creationId xmlns:a16="http://schemas.microsoft.com/office/drawing/2014/main" id="{CA73CE35-DE68-445D-B1F9-BE758770DBBA}"/>
                </a:ext>
              </a:extLst>
            </p:cNvPr>
            <p:cNvSpPr>
              <a:spLocks noChangeArrowheads="1"/>
            </p:cNvSpPr>
            <p:nvPr/>
          </p:nvSpPr>
          <p:spPr bwMode="auto">
            <a:xfrm>
              <a:off x="240" y="2640"/>
              <a:ext cx="168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graphicFrame>
          <p:nvGraphicFramePr>
            <p:cNvPr id="9" name="Object 8">
              <a:extLst>
                <a:ext uri="{FF2B5EF4-FFF2-40B4-BE49-F238E27FC236}">
                  <a16:creationId xmlns:a16="http://schemas.microsoft.com/office/drawing/2014/main" id="{8BAECC77-9CBB-4DBE-A21A-C0776AA25C8E}"/>
                </a:ext>
              </a:extLst>
            </p:cNvPr>
            <p:cNvGraphicFramePr>
              <a:graphicFrameLocks noChangeAspect="1"/>
            </p:cNvGraphicFramePr>
            <p:nvPr/>
          </p:nvGraphicFramePr>
          <p:xfrm>
            <a:off x="1728" y="2640"/>
            <a:ext cx="839" cy="406"/>
          </p:xfrm>
          <a:graphic>
            <a:graphicData uri="http://schemas.openxmlformats.org/presentationml/2006/ole">
              <mc:AlternateContent xmlns:mc="http://schemas.openxmlformats.org/markup-compatibility/2006">
                <mc:Choice xmlns:v="urn:schemas-microsoft-com:vml" Requires="v">
                  <p:oleObj name="Equation" r:id="rId6" imgW="419040" imgH="215640" progId="Equation.DSMT4">
                    <p:embed/>
                  </p:oleObj>
                </mc:Choice>
                <mc:Fallback>
                  <p:oleObj name="Equation" r:id="rId6" imgW="419040" imgH="215640" progId="Equation.DSMT4">
                    <p:embed/>
                    <p:pic>
                      <p:nvPicPr>
                        <p:cNvPr id="9" name="Object 8">
                          <a:extLst>
                            <a:ext uri="{FF2B5EF4-FFF2-40B4-BE49-F238E27FC236}">
                              <a16:creationId xmlns:a16="http://schemas.microsoft.com/office/drawing/2014/main" id="{8BAECC77-9CBB-4DBE-A21A-C0776AA25C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 y="2640"/>
                          <a:ext cx="839" cy="406"/>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9">
            <a:extLst>
              <a:ext uri="{FF2B5EF4-FFF2-40B4-BE49-F238E27FC236}">
                <a16:creationId xmlns:a16="http://schemas.microsoft.com/office/drawing/2014/main" id="{D8333EE2-DAB9-4A71-B40D-3AE40768EC32}"/>
              </a:ext>
            </a:extLst>
          </p:cNvPr>
          <p:cNvGrpSpPr>
            <a:grpSpLocks/>
          </p:cNvGrpSpPr>
          <p:nvPr/>
        </p:nvGrpSpPr>
        <p:grpSpPr bwMode="auto">
          <a:xfrm>
            <a:off x="381000" y="5724289"/>
            <a:ext cx="3711575" cy="641350"/>
            <a:chOff x="288" y="3312"/>
            <a:chExt cx="2338" cy="404"/>
          </a:xfrm>
        </p:grpSpPr>
        <p:sp>
          <p:nvSpPr>
            <p:cNvPr id="11" name="Rectangle 10">
              <a:extLst>
                <a:ext uri="{FF2B5EF4-FFF2-40B4-BE49-F238E27FC236}">
                  <a16:creationId xmlns:a16="http://schemas.microsoft.com/office/drawing/2014/main" id="{4690E8E1-E657-4878-8AC8-3480FB586A41}"/>
                </a:ext>
              </a:extLst>
            </p:cNvPr>
            <p:cNvSpPr>
              <a:spLocks noChangeArrowheads="1"/>
            </p:cNvSpPr>
            <p:nvPr/>
          </p:nvSpPr>
          <p:spPr bwMode="auto">
            <a:xfrm>
              <a:off x="288" y="3312"/>
              <a:ext cx="17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实际气体：</a:t>
              </a: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graphicFrame>
          <p:nvGraphicFramePr>
            <p:cNvPr id="12" name="Object 11">
              <a:extLst>
                <a:ext uri="{FF2B5EF4-FFF2-40B4-BE49-F238E27FC236}">
                  <a16:creationId xmlns:a16="http://schemas.microsoft.com/office/drawing/2014/main" id="{957BCB40-778A-4FFA-B44C-4804B0419E99}"/>
                </a:ext>
              </a:extLst>
            </p:cNvPr>
            <p:cNvGraphicFramePr>
              <a:graphicFrameLocks noChangeAspect="1"/>
            </p:cNvGraphicFramePr>
            <p:nvPr/>
          </p:nvGraphicFramePr>
          <p:xfrm>
            <a:off x="1792" y="3312"/>
            <a:ext cx="834" cy="404"/>
          </p:xfrm>
          <a:graphic>
            <a:graphicData uri="http://schemas.openxmlformats.org/presentationml/2006/ole">
              <mc:AlternateContent xmlns:mc="http://schemas.openxmlformats.org/markup-compatibility/2006">
                <mc:Choice xmlns:v="urn:schemas-microsoft-com:vml" Requires="v">
                  <p:oleObj name="Equation" r:id="rId8" imgW="419040" imgH="215640" progId="Equation.DSMT4">
                    <p:embed/>
                  </p:oleObj>
                </mc:Choice>
                <mc:Fallback>
                  <p:oleObj name="Equation" r:id="rId8" imgW="419040" imgH="215640" progId="Equation.DSMT4">
                    <p:embed/>
                    <p:pic>
                      <p:nvPicPr>
                        <p:cNvPr id="12" name="Object 11">
                          <a:extLst>
                            <a:ext uri="{FF2B5EF4-FFF2-40B4-BE49-F238E27FC236}">
                              <a16:creationId xmlns:a16="http://schemas.microsoft.com/office/drawing/2014/main" id="{957BCB40-778A-4FFA-B44C-4804B0419E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2" y="3312"/>
                          <a:ext cx="834" cy="404"/>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3069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ou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章 压气机的热力过程</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1150937" y="1045002"/>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4" name="文本框 3">
            <a:extLst>
              <a:ext uri="{FF2B5EF4-FFF2-40B4-BE49-F238E27FC236}">
                <a16:creationId xmlns:a16="http://schemas.microsoft.com/office/drawing/2014/main" id="{7AC2EBE3-2518-4AE3-8C9A-2C3046CA86F8}"/>
              </a:ext>
            </a:extLst>
          </p:cNvPr>
          <p:cNvSpPr txBox="1"/>
          <p:nvPr/>
        </p:nvSpPr>
        <p:spPr>
          <a:xfrm>
            <a:off x="1676400" y="1952249"/>
            <a:ext cx="6172200" cy="2953501"/>
          </a:xfrm>
          <a:prstGeom prst="rect">
            <a:avLst/>
          </a:prstGeom>
          <a:noFill/>
        </p:spPr>
        <p:txBody>
          <a:bodyPr wrap="square" rtlCol="0">
            <a:spAutoFit/>
          </a:bodyPr>
          <a:lstStyle/>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8-1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单级活塞式压气机的工作原理</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8-2</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余隙容积的影响</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8-3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多级压缩和级间冷却</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8-4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叶轮式压气机的工作原理</a:t>
            </a:r>
          </a:p>
        </p:txBody>
      </p:sp>
    </p:spTree>
    <p:extLst>
      <p:ext uri="{BB962C8B-B14F-4D97-AF65-F5344CB8AC3E}">
        <p14:creationId xmlns:p14="http://schemas.microsoft.com/office/powerpoint/2010/main" val="38504165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DB7348-0BD7-4FE9-A2A5-E1547B3D39DF}"/>
              </a:ext>
            </a:extLst>
          </p:cNvPr>
          <p:cNvSpPr txBox="1"/>
          <p:nvPr/>
        </p:nvSpPr>
        <p:spPr>
          <a:xfrm>
            <a:off x="2971800" y="76200"/>
            <a:ext cx="6172200"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8-1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单级活塞式压气机的工作原理</a:t>
            </a:r>
          </a:p>
        </p:txBody>
      </p:sp>
      <p:sp>
        <p:nvSpPr>
          <p:cNvPr id="3" name="Text Box 2">
            <a:extLst>
              <a:ext uri="{FF2B5EF4-FFF2-40B4-BE49-F238E27FC236}">
                <a16:creationId xmlns:a16="http://schemas.microsoft.com/office/drawing/2014/main" id="{0FFABDB2-AF0D-49E9-9F17-59221751BE38}"/>
              </a:ext>
            </a:extLst>
          </p:cNvPr>
          <p:cNvSpPr txBox="1">
            <a:spLocks noChangeArrowheads="1"/>
          </p:cNvSpPr>
          <p:nvPr/>
        </p:nvSpPr>
        <p:spPr bwMode="auto">
          <a:xfrm>
            <a:off x="4038600" y="4371975"/>
            <a:ext cx="4724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理论压气功</a:t>
            </a: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a:t>
            </a: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可逆过程</a:t>
            </a: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a:t>
            </a:r>
          </a:p>
        </p:txBody>
      </p:sp>
      <p:sp>
        <p:nvSpPr>
          <p:cNvPr id="4" name="Text Box 3">
            <a:extLst>
              <a:ext uri="{FF2B5EF4-FFF2-40B4-BE49-F238E27FC236}">
                <a16:creationId xmlns:a16="http://schemas.microsoft.com/office/drawing/2014/main" id="{6564E076-8650-4DB6-82B1-D2C2F41463E5}"/>
              </a:ext>
            </a:extLst>
          </p:cNvPr>
          <p:cNvSpPr txBox="1">
            <a:spLocks noChangeArrowheads="1"/>
          </p:cNvSpPr>
          <p:nvPr/>
        </p:nvSpPr>
        <p:spPr bwMode="auto">
          <a:xfrm>
            <a:off x="3633788" y="2870200"/>
            <a:ext cx="2362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rPr>
              <a:t>指什么功</a:t>
            </a:r>
            <a:endParaRPr kumimoji="1" lang="zh-CN" altLang="en-US" sz="3200" b="1" i="0" u="none" strike="noStrike" kern="1200" cap="none" spc="0" normalizeH="0" baseline="-25000" noProof="0">
              <a:ln>
                <a:noFill/>
              </a:ln>
              <a:solidFill>
                <a:srgbClr val="0000FF"/>
              </a:solidFill>
              <a:effectLst/>
              <a:uLnTx/>
              <a:uFillTx/>
              <a:cs typeface="Times New Roman" panose="02020603050405020304" pitchFamily="18" charset="0"/>
            </a:endParaRPr>
          </a:p>
        </p:txBody>
      </p:sp>
      <p:sp>
        <p:nvSpPr>
          <p:cNvPr id="5" name="Freeform 4">
            <a:extLst>
              <a:ext uri="{FF2B5EF4-FFF2-40B4-BE49-F238E27FC236}">
                <a16:creationId xmlns:a16="http://schemas.microsoft.com/office/drawing/2014/main" id="{95A52565-E5FB-43EA-88A1-2008B261E3EA}"/>
              </a:ext>
            </a:extLst>
          </p:cNvPr>
          <p:cNvSpPr>
            <a:spLocks/>
          </p:cNvSpPr>
          <p:nvPr/>
        </p:nvSpPr>
        <p:spPr bwMode="auto">
          <a:xfrm>
            <a:off x="1752665" y="3810000"/>
            <a:ext cx="1066800" cy="762000"/>
          </a:xfrm>
          <a:custGeom>
            <a:avLst/>
            <a:gdLst>
              <a:gd name="T0" fmla="*/ 1066800 w 672"/>
              <a:gd name="T1" fmla="*/ 762000 h 480"/>
              <a:gd name="T2" fmla="*/ 457200 w 672"/>
              <a:gd name="T3" fmla="*/ 457200 h 480"/>
              <a:gd name="T4" fmla="*/ 0 w 672"/>
              <a:gd name="T5" fmla="*/ 0 h 480"/>
              <a:gd name="T6" fmla="*/ 0 60000 65536"/>
              <a:gd name="T7" fmla="*/ 0 60000 65536"/>
              <a:gd name="T8" fmla="*/ 0 60000 65536"/>
            </a:gdLst>
            <a:ahLst/>
            <a:cxnLst>
              <a:cxn ang="T6">
                <a:pos x="T0" y="T1"/>
              </a:cxn>
              <a:cxn ang="T7">
                <a:pos x="T2" y="T3"/>
              </a:cxn>
              <a:cxn ang="T8">
                <a:pos x="T4" y="T5"/>
              </a:cxn>
            </a:cxnLst>
            <a:rect l="0" t="0" r="r" b="b"/>
            <a:pathLst>
              <a:path w="672" h="480">
                <a:moveTo>
                  <a:pt x="672" y="480"/>
                </a:moveTo>
                <a:cubicBezTo>
                  <a:pt x="536" y="424"/>
                  <a:pt x="400" y="368"/>
                  <a:pt x="288" y="288"/>
                </a:cubicBezTo>
                <a:cubicBezTo>
                  <a:pt x="176" y="208"/>
                  <a:pt x="88" y="104"/>
                  <a:pt x="0" y="0"/>
                </a:cubicBezTo>
              </a:path>
            </a:pathLst>
          </a:custGeom>
          <a:noFill/>
          <a:ln w="38100" cmpd="sng">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Group 5">
            <a:extLst>
              <a:ext uri="{FF2B5EF4-FFF2-40B4-BE49-F238E27FC236}">
                <a16:creationId xmlns:a16="http://schemas.microsoft.com/office/drawing/2014/main" id="{A0070440-DD9B-4AD3-A173-F695EF4CCD78}"/>
              </a:ext>
            </a:extLst>
          </p:cNvPr>
          <p:cNvGrpSpPr>
            <a:grpSpLocks/>
          </p:cNvGrpSpPr>
          <p:nvPr/>
        </p:nvGrpSpPr>
        <p:grpSpPr bwMode="auto">
          <a:xfrm>
            <a:off x="352490" y="3124200"/>
            <a:ext cx="3538538" cy="3194050"/>
            <a:chOff x="96" y="2112"/>
            <a:chExt cx="2229" cy="2012"/>
          </a:xfrm>
        </p:grpSpPr>
        <p:sp>
          <p:nvSpPr>
            <p:cNvPr id="7" name="Line 6">
              <a:extLst>
                <a:ext uri="{FF2B5EF4-FFF2-40B4-BE49-F238E27FC236}">
                  <a16:creationId xmlns:a16="http://schemas.microsoft.com/office/drawing/2014/main" id="{1EE79F22-C576-4AAA-87E4-622CA507923A}"/>
                </a:ext>
              </a:extLst>
            </p:cNvPr>
            <p:cNvSpPr>
              <a:spLocks noChangeShapeType="1"/>
            </p:cNvSpPr>
            <p:nvPr/>
          </p:nvSpPr>
          <p:spPr bwMode="auto">
            <a:xfrm flipV="1">
              <a:off x="402" y="2160"/>
              <a:ext cx="0" cy="16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AE2AB498-802E-41F8-9397-12A98F6B1B24}"/>
                </a:ext>
              </a:extLst>
            </p:cNvPr>
            <p:cNvSpPr>
              <a:spLocks noChangeShapeType="1"/>
            </p:cNvSpPr>
            <p:nvPr/>
          </p:nvSpPr>
          <p:spPr bwMode="auto">
            <a:xfrm>
              <a:off x="402" y="3792"/>
              <a:ext cx="187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B767C1A8-9C59-4D21-92B3-D801FDAB10A8}"/>
                </a:ext>
              </a:extLst>
            </p:cNvPr>
            <p:cNvGraphicFramePr>
              <a:graphicFrameLocks noChangeAspect="1"/>
            </p:cNvGraphicFramePr>
            <p:nvPr/>
          </p:nvGraphicFramePr>
          <p:xfrm>
            <a:off x="96" y="2112"/>
            <a:ext cx="258" cy="280"/>
          </p:xfrm>
          <a:graphic>
            <a:graphicData uri="http://schemas.openxmlformats.org/presentationml/2006/ole">
              <mc:AlternateContent xmlns:mc="http://schemas.openxmlformats.org/markup-compatibility/2006">
                <mc:Choice xmlns:v="urn:schemas-microsoft-com:vml" Requires="v">
                  <p:oleObj name="Equation" r:id="rId2" imgW="147751" imgH="161828" progId="Equation.DSMT4">
                    <p:embed/>
                  </p:oleObj>
                </mc:Choice>
                <mc:Fallback>
                  <p:oleObj name="Equation" r:id="rId2" imgW="147751" imgH="161828" progId="Equation.DSMT4">
                    <p:embed/>
                    <p:pic>
                      <p:nvPicPr>
                        <p:cNvPr id="9" name="Object 8">
                          <a:extLst>
                            <a:ext uri="{FF2B5EF4-FFF2-40B4-BE49-F238E27FC236}">
                              <a16:creationId xmlns:a16="http://schemas.microsoft.com/office/drawing/2014/main" id="{B767C1A8-9C59-4D21-92B3-D801FDAB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2112"/>
                          <a:ext cx="258"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3997002C-73F4-40C2-A2A9-0F26DCFA0C3E}"/>
                </a:ext>
              </a:extLst>
            </p:cNvPr>
            <p:cNvGraphicFramePr>
              <a:graphicFrameLocks noChangeAspect="1"/>
            </p:cNvGraphicFramePr>
            <p:nvPr/>
          </p:nvGraphicFramePr>
          <p:xfrm>
            <a:off x="2112" y="3888"/>
            <a:ext cx="213" cy="236"/>
          </p:xfrm>
          <a:graphic>
            <a:graphicData uri="http://schemas.openxmlformats.org/presentationml/2006/ole">
              <mc:AlternateContent xmlns:mc="http://schemas.openxmlformats.org/markup-compatibility/2006">
                <mc:Choice xmlns:v="urn:schemas-microsoft-com:vml" Requires="v">
                  <p:oleObj name="Equation" r:id="rId4" imgW="123858" imgH="133156" progId="Equation.DSMT4">
                    <p:embed/>
                  </p:oleObj>
                </mc:Choice>
                <mc:Fallback>
                  <p:oleObj name="Equation" r:id="rId4" imgW="123858" imgH="133156" progId="Equation.DSMT4">
                    <p:embed/>
                    <p:pic>
                      <p:nvPicPr>
                        <p:cNvPr id="10" name="Object 9">
                          <a:extLst>
                            <a:ext uri="{FF2B5EF4-FFF2-40B4-BE49-F238E27FC236}">
                              <a16:creationId xmlns:a16="http://schemas.microsoft.com/office/drawing/2014/main" id="{3997002C-73F4-40C2-A2A9-0F26DCFA0C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3888"/>
                          <a:ext cx="21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10">
            <a:extLst>
              <a:ext uri="{FF2B5EF4-FFF2-40B4-BE49-F238E27FC236}">
                <a16:creationId xmlns:a16="http://schemas.microsoft.com/office/drawing/2014/main" id="{5CCAA897-3E17-479D-8208-F17150B7EA80}"/>
              </a:ext>
            </a:extLst>
          </p:cNvPr>
          <p:cNvSpPr>
            <a:spLocks noChangeShapeType="1"/>
          </p:cNvSpPr>
          <p:nvPr/>
        </p:nvSpPr>
        <p:spPr bwMode="auto">
          <a:xfrm>
            <a:off x="838265" y="4572000"/>
            <a:ext cx="1981200" cy="0"/>
          </a:xfrm>
          <a:prstGeom prst="line">
            <a:avLst/>
          </a:prstGeom>
          <a:noFill/>
          <a:ln w="3175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1">
            <a:extLst>
              <a:ext uri="{FF2B5EF4-FFF2-40B4-BE49-F238E27FC236}">
                <a16:creationId xmlns:a16="http://schemas.microsoft.com/office/drawing/2014/main" id="{F1AB4C46-DEA1-4CEF-93EE-F75DC64FAB6A}"/>
              </a:ext>
            </a:extLst>
          </p:cNvPr>
          <p:cNvSpPr>
            <a:spLocks noChangeShapeType="1"/>
          </p:cNvSpPr>
          <p:nvPr/>
        </p:nvSpPr>
        <p:spPr bwMode="auto">
          <a:xfrm>
            <a:off x="885890" y="3810000"/>
            <a:ext cx="914400" cy="0"/>
          </a:xfrm>
          <a:prstGeom prst="line">
            <a:avLst/>
          </a:prstGeom>
          <a:noFill/>
          <a:ln w="3175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2">
            <a:extLst>
              <a:ext uri="{FF2B5EF4-FFF2-40B4-BE49-F238E27FC236}">
                <a16:creationId xmlns:a16="http://schemas.microsoft.com/office/drawing/2014/main" id="{3643A45A-BF3B-46C7-8CA5-DB8E059CC215}"/>
              </a:ext>
            </a:extLst>
          </p:cNvPr>
          <p:cNvSpPr>
            <a:spLocks noChangeShapeType="1"/>
          </p:cNvSpPr>
          <p:nvPr/>
        </p:nvSpPr>
        <p:spPr bwMode="auto">
          <a:xfrm flipH="1">
            <a:off x="838265" y="3810000"/>
            <a:ext cx="228600" cy="228600"/>
          </a:xfrm>
          <a:prstGeom prst="line">
            <a:avLst/>
          </a:prstGeom>
          <a:noFill/>
          <a:ln w="254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3">
            <a:extLst>
              <a:ext uri="{FF2B5EF4-FFF2-40B4-BE49-F238E27FC236}">
                <a16:creationId xmlns:a16="http://schemas.microsoft.com/office/drawing/2014/main" id="{416079F7-246D-43BF-B036-D06BE90A8B6E}"/>
              </a:ext>
            </a:extLst>
          </p:cNvPr>
          <p:cNvSpPr>
            <a:spLocks noChangeShapeType="1"/>
          </p:cNvSpPr>
          <p:nvPr/>
        </p:nvSpPr>
        <p:spPr bwMode="auto">
          <a:xfrm flipV="1">
            <a:off x="1038290" y="3810000"/>
            <a:ext cx="762000" cy="762000"/>
          </a:xfrm>
          <a:prstGeom prst="line">
            <a:avLst/>
          </a:prstGeom>
          <a:noFill/>
          <a:ln w="254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41E2FEF1-1124-4163-898C-6BC21AFD6C38}"/>
              </a:ext>
            </a:extLst>
          </p:cNvPr>
          <p:cNvSpPr>
            <a:spLocks noChangeAspect="1" noChangeShapeType="1"/>
          </p:cNvSpPr>
          <p:nvPr/>
        </p:nvSpPr>
        <p:spPr bwMode="auto">
          <a:xfrm flipV="1">
            <a:off x="1495490" y="4064000"/>
            <a:ext cx="508000" cy="508000"/>
          </a:xfrm>
          <a:prstGeom prst="line">
            <a:avLst/>
          </a:prstGeom>
          <a:noFill/>
          <a:ln w="254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5">
            <a:extLst>
              <a:ext uri="{FF2B5EF4-FFF2-40B4-BE49-F238E27FC236}">
                <a16:creationId xmlns:a16="http://schemas.microsoft.com/office/drawing/2014/main" id="{BE026500-A261-4A09-869E-41DB5F9E0EE8}"/>
              </a:ext>
            </a:extLst>
          </p:cNvPr>
          <p:cNvSpPr>
            <a:spLocks noChangeAspect="1" noChangeShapeType="1"/>
          </p:cNvSpPr>
          <p:nvPr/>
        </p:nvSpPr>
        <p:spPr bwMode="auto">
          <a:xfrm flipV="1">
            <a:off x="1952690" y="4294188"/>
            <a:ext cx="277813" cy="277812"/>
          </a:xfrm>
          <a:prstGeom prst="line">
            <a:avLst/>
          </a:prstGeom>
          <a:noFill/>
          <a:ln w="254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Text Box 16">
            <a:extLst>
              <a:ext uri="{FF2B5EF4-FFF2-40B4-BE49-F238E27FC236}">
                <a16:creationId xmlns:a16="http://schemas.microsoft.com/office/drawing/2014/main" id="{AFA50CAB-DC79-4750-B113-31194ABE3075}"/>
              </a:ext>
            </a:extLst>
          </p:cNvPr>
          <p:cNvSpPr txBox="1">
            <a:spLocks noChangeArrowheads="1"/>
          </p:cNvSpPr>
          <p:nvPr/>
        </p:nvSpPr>
        <p:spPr bwMode="auto">
          <a:xfrm>
            <a:off x="1803400" y="990600"/>
            <a:ext cx="655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目的：研究耗功，越少越好</a:t>
            </a:r>
          </a:p>
        </p:txBody>
      </p:sp>
      <p:sp>
        <p:nvSpPr>
          <p:cNvPr id="18" name="Rectangle 18">
            <a:extLst>
              <a:ext uri="{FF2B5EF4-FFF2-40B4-BE49-F238E27FC236}">
                <a16:creationId xmlns:a16="http://schemas.microsoft.com/office/drawing/2014/main" id="{D9C37D2D-C244-448F-8D89-E0C209A395A7}"/>
              </a:ext>
            </a:extLst>
          </p:cNvPr>
          <p:cNvSpPr>
            <a:spLocks noChangeArrowheads="1"/>
          </p:cNvSpPr>
          <p:nvPr/>
        </p:nvSpPr>
        <p:spPr bwMode="auto">
          <a:xfrm>
            <a:off x="6810311" y="2870200"/>
            <a:ext cx="17860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rPr>
              <a:t>技术功</a:t>
            </a:r>
            <a:r>
              <a:rPr kumimoji="1" lang="en-US" altLang="zh-CN" sz="3200" b="1" i="1" u="none" strike="noStrike" kern="1200" cap="none" spc="0" normalizeH="0" baseline="0" noProof="0">
                <a:ln>
                  <a:noFill/>
                </a:ln>
                <a:solidFill>
                  <a:srgbClr val="0000FF"/>
                </a:solidFill>
                <a:effectLst/>
                <a:uLnTx/>
                <a:uFillTx/>
                <a:cs typeface="Times New Roman" panose="02020603050405020304" pitchFamily="18" charset="0"/>
              </a:rPr>
              <a:t>w</a:t>
            </a:r>
            <a:r>
              <a:rPr kumimoji="1" lang="en-US" altLang="zh-CN" sz="3200" b="1" i="0" u="none" strike="noStrike" kern="1200" cap="none" spc="0" normalizeH="0" baseline="-25000" noProof="0">
                <a:ln>
                  <a:noFill/>
                </a:ln>
                <a:solidFill>
                  <a:srgbClr val="0000FF"/>
                </a:solidFill>
                <a:effectLst/>
                <a:uLnTx/>
                <a:uFillTx/>
                <a:cs typeface="Times New Roman" panose="02020603050405020304" pitchFamily="18" charset="0"/>
              </a:rPr>
              <a:t>t</a:t>
            </a:r>
          </a:p>
        </p:txBody>
      </p:sp>
      <p:graphicFrame>
        <p:nvGraphicFramePr>
          <p:cNvPr id="19" name="Object 19">
            <a:extLst>
              <a:ext uri="{FF2B5EF4-FFF2-40B4-BE49-F238E27FC236}">
                <a16:creationId xmlns:a16="http://schemas.microsoft.com/office/drawing/2014/main" id="{A540DE58-4D76-4DFB-91E8-E3819D6BCAB7}"/>
              </a:ext>
            </a:extLst>
          </p:cNvPr>
          <p:cNvGraphicFramePr>
            <a:graphicFrameLocks noChangeAspect="1"/>
          </p:cNvGraphicFramePr>
          <p:nvPr/>
        </p:nvGraphicFramePr>
        <p:xfrm>
          <a:off x="2787715" y="2312365"/>
          <a:ext cx="749300" cy="1611313"/>
        </p:xfrm>
        <a:graphic>
          <a:graphicData uri="http://schemas.openxmlformats.org/presentationml/2006/ole">
            <mc:AlternateContent xmlns:mc="http://schemas.openxmlformats.org/markup-compatibility/2006">
              <mc:Choice xmlns:v="urn:schemas-microsoft-com:vml" Requires="v">
                <p:oleObj name="剪辑" r:id="rId6" imgW="1852499" imgH="3990781" progId="MS_ClipArt_Gallery.2">
                  <p:embed/>
                </p:oleObj>
              </mc:Choice>
              <mc:Fallback>
                <p:oleObj name="剪辑" r:id="rId6" imgW="1852499" imgH="3990781" progId="MS_ClipArt_Gallery.2">
                  <p:embed/>
                  <p:pic>
                    <p:nvPicPr>
                      <p:cNvPr id="19" name="Object 19">
                        <a:extLst>
                          <a:ext uri="{FF2B5EF4-FFF2-40B4-BE49-F238E27FC236}">
                            <a16:creationId xmlns:a16="http://schemas.microsoft.com/office/drawing/2014/main" id="{A540DE58-4D76-4DFB-91E8-E3819D6BCA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715" y="2312365"/>
                        <a:ext cx="749300" cy="161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20">
            <a:extLst>
              <a:ext uri="{FF2B5EF4-FFF2-40B4-BE49-F238E27FC236}">
                <a16:creationId xmlns:a16="http://schemas.microsoft.com/office/drawing/2014/main" id="{34888C68-C84A-4724-9C2D-CA8320BA396F}"/>
              </a:ext>
            </a:extLst>
          </p:cNvPr>
          <p:cNvSpPr>
            <a:spLocks noChangeArrowheads="1"/>
          </p:cNvSpPr>
          <p:nvPr/>
        </p:nvSpPr>
        <p:spPr bwMode="auto">
          <a:xfrm>
            <a:off x="5712752" y="3016537"/>
            <a:ext cx="838200" cy="292100"/>
          </a:xfrm>
          <a:prstGeom prst="rightArrow">
            <a:avLst>
              <a:gd name="adj1" fmla="val 50000"/>
              <a:gd name="adj2" fmla="val 7173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1" name="Line 21">
            <a:extLst>
              <a:ext uri="{FF2B5EF4-FFF2-40B4-BE49-F238E27FC236}">
                <a16:creationId xmlns:a16="http://schemas.microsoft.com/office/drawing/2014/main" id="{B5490307-F2F2-49CA-ACE5-CE6FABBD2ED2}"/>
              </a:ext>
            </a:extLst>
          </p:cNvPr>
          <p:cNvSpPr>
            <a:spLocks noChangeShapeType="1"/>
          </p:cNvSpPr>
          <p:nvPr/>
        </p:nvSpPr>
        <p:spPr bwMode="auto">
          <a:xfrm flipH="1">
            <a:off x="885890" y="3810000"/>
            <a:ext cx="533400" cy="533400"/>
          </a:xfrm>
          <a:prstGeom prst="line">
            <a:avLst/>
          </a:prstGeom>
          <a:noFill/>
          <a:ln w="254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2" name="Object 22">
            <a:extLst>
              <a:ext uri="{FF2B5EF4-FFF2-40B4-BE49-F238E27FC236}">
                <a16:creationId xmlns:a16="http://schemas.microsoft.com/office/drawing/2014/main" id="{2C717440-26B9-450B-ACD5-1DE3F7901609}"/>
              </a:ext>
            </a:extLst>
          </p:cNvPr>
          <p:cNvGraphicFramePr>
            <a:graphicFrameLocks noChangeAspect="1"/>
          </p:cNvGraphicFramePr>
          <p:nvPr/>
        </p:nvGraphicFramePr>
        <p:xfrm>
          <a:off x="2917890" y="4538663"/>
          <a:ext cx="236538" cy="442912"/>
        </p:xfrm>
        <a:graphic>
          <a:graphicData uri="http://schemas.openxmlformats.org/presentationml/2006/ole">
            <mc:AlternateContent xmlns:mc="http://schemas.openxmlformats.org/markup-compatibility/2006">
              <mc:Choice xmlns:v="urn:schemas-microsoft-com:vml" Requires="v">
                <p:oleObj name="Equation" r:id="rId8" imgW="85823" imgH="161828" progId="Equation.DSMT4">
                  <p:embed/>
                </p:oleObj>
              </mc:Choice>
              <mc:Fallback>
                <p:oleObj name="Equation" r:id="rId8" imgW="85823" imgH="161828" progId="Equation.DSMT4">
                  <p:embed/>
                  <p:pic>
                    <p:nvPicPr>
                      <p:cNvPr id="22" name="Object 22">
                        <a:extLst>
                          <a:ext uri="{FF2B5EF4-FFF2-40B4-BE49-F238E27FC236}">
                            <a16:creationId xmlns:a16="http://schemas.microsoft.com/office/drawing/2014/main" id="{2C717440-26B9-450B-ACD5-1DE3F79016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7890" y="4538663"/>
                        <a:ext cx="23653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a:extLst>
              <a:ext uri="{FF2B5EF4-FFF2-40B4-BE49-F238E27FC236}">
                <a16:creationId xmlns:a16="http://schemas.microsoft.com/office/drawing/2014/main" id="{0E4DEACE-19CC-4E25-B1E3-ABE4688A9AF2}"/>
              </a:ext>
            </a:extLst>
          </p:cNvPr>
          <p:cNvGraphicFramePr>
            <a:graphicFrameLocks noChangeAspect="1"/>
          </p:cNvGraphicFramePr>
          <p:nvPr/>
        </p:nvGraphicFramePr>
        <p:xfrm>
          <a:off x="1597090" y="3200400"/>
          <a:ext cx="338138" cy="442913"/>
        </p:xfrm>
        <a:graphic>
          <a:graphicData uri="http://schemas.openxmlformats.org/presentationml/2006/ole">
            <mc:AlternateContent xmlns:mc="http://schemas.openxmlformats.org/markup-compatibility/2006">
              <mc:Choice xmlns:v="urn:schemas-microsoft-com:vml" Requires="v">
                <p:oleObj name="Equation" r:id="rId10" imgW="123858" imgH="161828" progId="Equation.DSMT4">
                  <p:embed/>
                </p:oleObj>
              </mc:Choice>
              <mc:Fallback>
                <p:oleObj name="Equation" r:id="rId10" imgW="123858" imgH="161828" progId="Equation.DSMT4">
                  <p:embed/>
                  <p:pic>
                    <p:nvPicPr>
                      <p:cNvPr id="23" name="Object 23">
                        <a:extLst>
                          <a:ext uri="{FF2B5EF4-FFF2-40B4-BE49-F238E27FC236}">
                            <a16:creationId xmlns:a16="http://schemas.microsoft.com/office/drawing/2014/main" id="{0E4DEACE-19CC-4E25-B1E3-ABE4688A9A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7090" y="3200400"/>
                        <a:ext cx="33813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4">
            <a:extLst>
              <a:ext uri="{FF2B5EF4-FFF2-40B4-BE49-F238E27FC236}">
                <a16:creationId xmlns:a16="http://schemas.microsoft.com/office/drawing/2014/main" id="{F378C8D3-35F3-4516-8BE1-392AF007B44B}"/>
              </a:ext>
            </a:extLst>
          </p:cNvPr>
          <p:cNvSpPr>
            <a:spLocks noChangeShapeType="1"/>
          </p:cNvSpPr>
          <p:nvPr/>
        </p:nvSpPr>
        <p:spPr bwMode="auto">
          <a:xfrm flipV="1">
            <a:off x="2333690" y="4419600"/>
            <a:ext cx="152400" cy="152400"/>
          </a:xfrm>
          <a:prstGeom prst="line">
            <a:avLst/>
          </a:prstGeom>
          <a:noFill/>
          <a:ln w="254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5">
            <a:extLst>
              <a:ext uri="{FF2B5EF4-FFF2-40B4-BE49-F238E27FC236}">
                <a16:creationId xmlns:a16="http://schemas.microsoft.com/office/drawing/2014/main" id="{DA78A49D-B999-4596-B065-2C42DE1AA480}"/>
              </a:ext>
            </a:extLst>
          </p:cNvPr>
          <p:cNvSpPr>
            <a:spLocks noChangeArrowheads="1"/>
          </p:cNvSpPr>
          <p:nvPr/>
        </p:nvSpPr>
        <p:spPr bwMode="auto">
          <a:xfrm>
            <a:off x="4419600" y="1850163"/>
            <a:ext cx="4262705" cy="5847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0" u="none" strike="noStrike" kern="1200" cap="none" spc="0" normalizeH="0" baseline="0" noProof="0">
                <a:ln>
                  <a:noFill/>
                </a:ln>
                <a:solidFill>
                  <a:srgbClr val="0000FF"/>
                </a:solidFill>
                <a:effectLst/>
                <a:uLnTx/>
                <a:uFillTx/>
                <a:cs typeface="Times New Roman" panose="02020603050405020304" pitchFamily="18" charset="0"/>
              </a:rPr>
              <a:t>Minimizing work input</a:t>
            </a:r>
            <a:endParaRPr kumimoji="1" lang="en-US" altLang="zh-CN"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Tree>
    <p:extLst>
      <p:ext uri="{BB962C8B-B14F-4D97-AF65-F5344CB8AC3E}">
        <p14:creationId xmlns:p14="http://schemas.microsoft.com/office/powerpoint/2010/main" val="29357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slide(fromLeft)">
                                      <p:cBhvr>
                                        <p:cTn id="28" dur="500"/>
                                        <p:tgtEl>
                                          <p:spTgt spid="20"/>
                                        </p:tgtEl>
                                      </p:cBhvr>
                                    </p:animEffect>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slide(fromLef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lide(fromBottom)">
                                      <p:cBhvr>
                                        <p:cTn id="47" dur="500"/>
                                        <p:tgtEl>
                                          <p:spTgt spid="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499"/>
                                          </p:stCondLst>
                                        </p:cTn>
                                        <p:tgtEl>
                                          <p:spTgt spid="22"/>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0"/>
                                  </p:stCondLst>
                                  <p:childTnLst>
                                    <p:set>
                                      <p:cBhvr>
                                        <p:cTn id="53" dur="1" fill="hold">
                                          <p:stCondLst>
                                            <p:cond delay="499"/>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1"/>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499"/>
                                          </p:stCondLst>
                                        </p:cTn>
                                        <p:tgtEl>
                                          <p:spTgt spid="12"/>
                                        </p:tgtEl>
                                        <p:attrNameLst>
                                          <p:attrName>style.visibility</p:attrName>
                                        </p:attrNameLst>
                                      </p:cBhvr>
                                      <p:to>
                                        <p:strVal val="visible"/>
                                      </p:to>
                                    </p:se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499"/>
                                          </p:stCondLst>
                                        </p:cTn>
                                        <p:tgtEl>
                                          <p:spTgt spid="13"/>
                                        </p:tgtEl>
                                        <p:attrNameLst>
                                          <p:attrName>style.visibility</p:attrName>
                                        </p:attrNameLst>
                                      </p:cBhvr>
                                      <p:to>
                                        <p:strVal val="visible"/>
                                      </p:to>
                                    </p:set>
                                  </p:childTnLst>
                                </p:cTn>
                              </p:par>
                            </p:childTnLst>
                          </p:cTn>
                        </p:par>
                        <p:par>
                          <p:cTn id="64" fill="hold">
                            <p:stCondLst>
                              <p:cond delay="1500"/>
                            </p:stCondLst>
                            <p:childTnLst>
                              <p:par>
                                <p:cTn id="65" presetID="1" presetClass="entr" presetSubtype="0" fill="hold" nodeType="afterEffect">
                                  <p:stCondLst>
                                    <p:cond delay="0"/>
                                  </p:stCondLst>
                                  <p:childTnLst>
                                    <p:set>
                                      <p:cBhvr>
                                        <p:cTn id="66" dur="1" fill="hold">
                                          <p:stCondLst>
                                            <p:cond delay="499"/>
                                          </p:stCondLst>
                                        </p:cTn>
                                        <p:tgtEl>
                                          <p:spTgt spid="21"/>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499"/>
                                          </p:stCondLst>
                                        </p:cTn>
                                        <p:tgtEl>
                                          <p:spTgt spid="14"/>
                                        </p:tgtEl>
                                        <p:attrNameLst>
                                          <p:attrName>style.visibility</p:attrName>
                                        </p:attrNameLst>
                                      </p:cBhvr>
                                      <p:to>
                                        <p:strVal val="visible"/>
                                      </p:to>
                                    </p:set>
                                  </p:childTnLst>
                                </p:cTn>
                              </p:par>
                            </p:childTnLst>
                          </p:cTn>
                        </p:par>
                        <p:par>
                          <p:cTn id="70" fill="hold">
                            <p:stCondLst>
                              <p:cond delay="2500"/>
                            </p:stCondLst>
                            <p:childTnLst>
                              <p:par>
                                <p:cTn id="71" presetID="1" presetClass="entr" presetSubtype="0" fill="hold" nodeType="afterEffect">
                                  <p:stCondLst>
                                    <p:cond delay="0"/>
                                  </p:stCondLst>
                                  <p:childTnLst>
                                    <p:set>
                                      <p:cBhvr>
                                        <p:cTn id="72" dur="1" fill="hold">
                                          <p:stCondLst>
                                            <p:cond delay="499"/>
                                          </p:stCondLst>
                                        </p:cTn>
                                        <p:tgtEl>
                                          <p:spTgt spid="15"/>
                                        </p:tgtEl>
                                        <p:attrNameLst>
                                          <p:attrName>style.visibility</p:attrName>
                                        </p:attrNameLst>
                                      </p:cBhvr>
                                      <p:to>
                                        <p:strVal val="visible"/>
                                      </p:to>
                                    </p:set>
                                  </p:childTnLst>
                                </p:cTn>
                              </p:par>
                            </p:childTnLst>
                          </p:cTn>
                        </p:par>
                        <p:par>
                          <p:cTn id="73" fill="hold">
                            <p:stCondLst>
                              <p:cond delay="3000"/>
                            </p:stCondLst>
                            <p:childTnLst>
                              <p:par>
                                <p:cTn id="74" presetID="1" presetClass="entr" presetSubtype="0" fill="hold" nodeType="afterEffect">
                                  <p:stCondLst>
                                    <p:cond delay="0"/>
                                  </p:stCondLst>
                                  <p:childTnLst>
                                    <p:set>
                                      <p:cBhvr>
                                        <p:cTn id="75" dur="1" fill="hold">
                                          <p:stCondLst>
                                            <p:cond delay="499"/>
                                          </p:stCondLst>
                                        </p:cTn>
                                        <p:tgtEl>
                                          <p:spTgt spid="16"/>
                                        </p:tgtEl>
                                        <p:attrNameLst>
                                          <p:attrName>style.visibility</p:attrName>
                                        </p:attrNameLst>
                                      </p:cBhvr>
                                      <p:to>
                                        <p:strVal val="visible"/>
                                      </p:to>
                                    </p:set>
                                  </p:childTnLst>
                                </p:cTn>
                              </p:par>
                            </p:childTnLst>
                          </p:cTn>
                        </p:par>
                        <p:par>
                          <p:cTn id="76" fill="hold">
                            <p:stCondLst>
                              <p:cond delay="3500"/>
                            </p:stCondLst>
                            <p:childTnLst>
                              <p:par>
                                <p:cTn id="77" presetID="1" presetClass="entr" presetSubtype="0" fill="hold" nodeType="afterEffect">
                                  <p:stCondLst>
                                    <p:cond delay="0"/>
                                  </p:stCondLst>
                                  <p:childTnLst>
                                    <p:set>
                                      <p:cBhvr>
                                        <p:cTn id="78"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17" grpId="0" autoUpdateAnimBg="0"/>
      <p:bldP spid="18" grpId="0" autoUpdateAnimBg="0"/>
      <p:bldP spid="25"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4C3D23-21AD-4B59-AF15-B7EC5313BC56}"/>
              </a:ext>
            </a:extLst>
          </p:cNvPr>
          <p:cNvSpPr txBox="1"/>
          <p:nvPr/>
        </p:nvSpPr>
        <p:spPr>
          <a:xfrm>
            <a:off x="2971800" y="76200"/>
            <a:ext cx="6172200"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8-1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单级活塞式压气机的工作原理</a:t>
            </a:r>
          </a:p>
        </p:txBody>
      </p:sp>
      <p:sp>
        <p:nvSpPr>
          <p:cNvPr id="3" name="Text Box 2">
            <a:extLst>
              <a:ext uri="{FF2B5EF4-FFF2-40B4-BE49-F238E27FC236}">
                <a16:creationId xmlns:a16="http://schemas.microsoft.com/office/drawing/2014/main" id="{7C5E2DB0-0253-4CA2-9042-2A757472E8EC}"/>
              </a:ext>
            </a:extLst>
          </p:cNvPr>
          <p:cNvSpPr txBox="1">
            <a:spLocks noChangeArrowheads="1"/>
          </p:cNvSpPr>
          <p:nvPr/>
        </p:nvSpPr>
        <p:spPr bwMode="auto">
          <a:xfrm>
            <a:off x="525117" y="1391443"/>
            <a:ext cx="518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cs typeface="Times New Roman" panose="02020603050405020304" pitchFamily="18" charset="0"/>
              </a:rPr>
              <a:t>(1) </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特别快，来不及换热。</a:t>
            </a:r>
          </a:p>
        </p:txBody>
      </p:sp>
      <p:sp>
        <p:nvSpPr>
          <p:cNvPr id="4" name="Text Box 3">
            <a:extLst>
              <a:ext uri="{FF2B5EF4-FFF2-40B4-BE49-F238E27FC236}">
                <a16:creationId xmlns:a16="http://schemas.microsoft.com/office/drawing/2014/main" id="{967134AD-5ABA-40D2-95F9-AB08041D0776}"/>
              </a:ext>
            </a:extLst>
          </p:cNvPr>
          <p:cNvSpPr txBox="1">
            <a:spLocks noChangeArrowheads="1"/>
          </p:cNvSpPr>
          <p:nvPr/>
        </p:nvSpPr>
        <p:spPr bwMode="auto">
          <a:xfrm>
            <a:off x="525117" y="2141250"/>
            <a:ext cx="44726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cs typeface="Times New Roman" panose="02020603050405020304" pitchFamily="18" charset="0"/>
              </a:rPr>
              <a:t>(2) </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特别慢，热全散走。</a:t>
            </a:r>
          </a:p>
        </p:txBody>
      </p:sp>
      <p:sp>
        <p:nvSpPr>
          <p:cNvPr id="5" name="Text Box 4">
            <a:extLst>
              <a:ext uri="{FF2B5EF4-FFF2-40B4-BE49-F238E27FC236}">
                <a16:creationId xmlns:a16="http://schemas.microsoft.com/office/drawing/2014/main" id="{868775BC-4692-4A31-9CA3-CF3AD04F7CC4}"/>
              </a:ext>
            </a:extLst>
          </p:cNvPr>
          <p:cNvSpPr txBox="1">
            <a:spLocks noChangeArrowheads="1"/>
          </p:cNvSpPr>
          <p:nvPr/>
        </p:nvSpPr>
        <p:spPr bwMode="auto">
          <a:xfrm>
            <a:off x="525117" y="2883693"/>
            <a:ext cx="411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cs typeface="Times New Roman" panose="02020603050405020304" pitchFamily="18" charset="0"/>
              </a:rPr>
              <a:t>(3) </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实际压气过程是</a:t>
            </a:r>
            <a:r>
              <a:rPr kumimoji="1" lang="zh-CN" altLang="en-US" sz="3200" b="0" i="0" u="none" strike="noStrike" kern="1200" cap="none" spc="0" normalizeH="0" baseline="0" noProof="0" dirty="0">
                <a:ln>
                  <a:noFill/>
                </a:ln>
                <a:solidFill>
                  <a:srgbClr val="0000FF"/>
                </a:solidFill>
                <a:effectLst/>
                <a:uLnTx/>
                <a:uFillTx/>
                <a:cs typeface="Times New Roman" panose="02020603050405020304" pitchFamily="18" charset="0"/>
              </a:rPr>
              <a:t> </a:t>
            </a:r>
          </a:p>
        </p:txBody>
      </p:sp>
      <p:graphicFrame>
        <p:nvGraphicFramePr>
          <p:cNvPr id="6" name="Object 5">
            <a:extLst>
              <a:ext uri="{FF2B5EF4-FFF2-40B4-BE49-F238E27FC236}">
                <a16:creationId xmlns:a16="http://schemas.microsoft.com/office/drawing/2014/main" id="{D6394F8B-3BD0-4ECC-B7B5-07D3365F750E}"/>
              </a:ext>
            </a:extLst>
          </p:cNvPr>
          <p:cNvGraphicFramePr>
            <a:graphicFrameLocks noChangeAspect="1"/>
          </p:cNvGraphicFramePr>
          <p:nvPr/>
        </p:nvGraphicFramePr>
        <p:xfrm>
          <a:off x="6496671" y="2936875"/>
          <a:ext cx="1403350" cy="473075"/>
        </p:xfrm>
        <a:graphic>
          <a:graphicData uri="http://schemas.openxmlformats.org/presentationml/2006/ole">
            <mc:AlternateContent xmlns:mc="http://schemas.openxmlformats.org/markup-compatibility/2006">
              <mc:Choice xmlns:v="urn:schemas-microsoft-com:vml" Requires="v">
                <p:oleObj name="Equation" r:id="rId2" imgW="457200" imgH="152280" progId="Equation.DSMT4">
                  <p:embed/>
                </p:oleObj>
              </mc:Choice>
              <mc:Fallback>
                <p:oleObj name="Equation" r:id="rId2" imgW="457200" imgH="152280" progId="Equation.DSMT4">
                  <p:embed/>
                  <p:pic>
                    <p:nvPicPr>
                      <p:cNvPr id="6" name="Object 5">
                        <a:extLst>
                          <a:ext uri="{FF2B5EF4-FFF2-40B4-BE49-F238E27FC236}">
                            <a16:creationId xmlns:a16="http://schemas.microsoft.com/office/drawing/2014/main" id="{D6394F8B-3BD0-4ECC-B7B5-07D3365F750E}"/>
                          </a:ext>
                        </a:extLst>
                      </p:cNvPr>
                      <p:cNvPicPr>
                        <a:picLocks noChangeAspect="1" noChangeArrowheads="1"/>
                      </p:cNvPicPr>
                      <p:nvPr/>
                    </p:nvPicPr>
                    <p:blipFill>
                      <a:blip r:embed="rId3"/>
                      <a:srcRect/>
                      <a:stretch>
                        <a:fillRect/>
                      </a:stretch>
                    </p:blipFill>
                    <p:spPr bwMode="auto">
                      <a:xfrm>
                        <a:off x="6496671" y="2936875"/>
                        <a:ext cx="140335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Freeform 6">
            <a:extLst>
              <a:ext uri="{FF2B5EF4-FFF2-40B4-BE49-F238E27FC236}">
                <a16:creationId xmlns:a16="http://schemas.microsoft.com/office/drawing/2014/main" id="{92323A57-405E-4CD4-8FAC-B92E67AC8113}"/>
              </a:ext>
            </a:extLst>
          </p:cNvPr>
          <p:cNvSpPr>
            <a:spLocks/>
          </p:cNvSpPr>
          <p:nvPr/>
        </p:nvSpPr>
        <p:spPr bwMode="auto">
          <a:xfrm>
            <a:off x="2015779" y="4495800"/>
            <a:ext cx="1828800" cy="1428750"/>
          </a:xfrm>
          <a:custGeom>
            <a:avLst/>
            <a:gdLst>
              <a:gd name="T0" fmla="*/ 0 w 864"/>
              <a:gd name="T1" fmla="*/ 0 h 816"/>
              <a:gd name="T2" fmla="*/ 406400 w 864"/>
              <a:gd name="T3" fmla="*/ 672353 h 816"/>
              <a:gd name="T4" fmla="*/ 914400 w 864"/>
              <a:gd name="T5" fmla="*/ 1092574 h 816"/>
              <a:gd name="T6" fmla="*/ 1828800 w 864"/>
              <a:gd name="T7" fmla="*/ 142875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816">
                <a:moveTo>
                  <a:pt x="0" y="0"/>
                </a:moveTo>
                <a:cubicBezTo>
                  <a:pt x="60" y="140"/>
                  <a:pt x="120" y="280"/>
                  <a:pt x="192" y="384"/>
                </a:cubicBezTo>
                <a:cubicBezTo>
                  <a:pt x="264" y="488"/>
                  <a:pt x="320" y="552"/>
                  <a:pt x="432" y="624"/>
                </a:cubicBezTo>
                <a:cubicBezTo>
                  <a:pt x="544" y="696"/>
                  <a:pt x="792" y="784"/>
                  <a:pt x="864" y="816"/>
                </a:cubicBezTo>
              </a:path>
            </a:pathLst>
          </a:custGeom>
          <a:noFill/>
          <a:ln w="38100" cmpd="sng">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7">
            <a:extLst>
              <a:ext uri="{FF2B5EF4-FFF2-40B4-BE49-F238E27FC236}">
                <a16:creationId xmlns:a16="http://schemas.microsoft.com/office/drawing/2014/main" id="{12BEC67F-C843-4AB0-BC4E-6C50416A8510}"/>
              </a:ext>
            </a:extLst>
          </p:cNvPr>
          <p:cNvSpPr>
            <a:spLocks/>
          </p:cNvSpPr>
          <p:nvPr/>
        </p:nvSpPr>
        <p:spPr bwMode="auto">
          <a:xfrm>
            <a:off x="2523779" y="4495800"/>
            <a:ext cx="1320800" cy="1428750"/>
          </a:xfrm>
          <a:custGeom>
            <a:avLst/>
            <a:gdLst>
              <a:gd name="T0" fmla="*/ 0 w 624"/>
              <a:gd name="T1" fmla="*/ 0 h 816"/>
              <a:gd name="T2" fmla="*/ 203200 w 624"/>
              <a:gd name="T3" fmla="*/ 504265 h 816"/>
              <a:gd name="T4" fmla="*/ 609600 w 624"/>
              <a:gd name="T5" fmla="*/ 924485 h 816"/>
              <a:gd name="T6" fmla="*/ 1016000 w 624"/>
              <a:gd name="T7" fmla="*/ 1260662 h 816"/>
              <a:gd name="T8" fmla="*/ 1320800 w 624"/>
              <a:gd name="T9" fmla="*/ 142875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816">
                <a:moveTo>
                  <a:pt x="0" y="0"/>
                </a:moveTo>
                <a:cubicBezTo>
                  <a:pt x="24" y="100"/>
                  <a:pt x="48" y="200"/>
                  <a:pt x="96" y="288"/>
                </a:cubicBezTo>
                <a:cubicBezTo>
                  <a:pt x="144" y="376"/>
                  <a:pt x="224" y="456"/>
                  <a:pt x="288" y="528"/>
                </a:cubicBezTo>
                <a:cubicBezTo>
                  <a:pt x="352" y="600"/>
                  <a:pt x="424" y="672"/>
                  <a:pt x="480" y="720"/>
                </a:cubicBezTo>
                <a:cubicBezTo>
                  <a:pt x="536" y="768"/>
                  <a:pt x="600" y="800"/>
                  <a:pt x="624" y="816"/>
                </a:cubicBezTo>
              </a:path>
            </a:pathLst>
          </a:custGeom>
          <a:noFill/>
          <a:ln w="3810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Freeform 8">
            <a:extLst>
              <a:ext uri="{FF2B5EF4-FFF2-40B4-BE49-F238E27FC236}">
                <a16:creationId xmlns:a16="http://schemas.microsoft.com/office/drawing/2014/main" id="{2DAEF26A-C00A-4263-B4C5-A0E5251C7286}"/>
              </a:ext>
            </a:extLst>
          </p:cNvPr>
          <p:cNvSpPr>
            <a:spLocks/>
          </p:cNvSpPr>
          <p:nvPr/>
        </p:nvSpPr>
        <p:spPr bwMode="auto">
          <a:xfrm>
            <a:off x="3031779" y="4495800"/>
            <a:ext cx="812800" cy="1428750"/>
          </a:xfrm>
          <a:custGeom>
            <a:avLst/>
            <a:gdLst>
              <a:gd name="T0" fmla="*/ 0 w 384"/>
              <a:gd name="T1" fmla="*/ 0 h 816"/>
              <a:gd name="T2" fmla="*/ 101600 w 384"/>
              <a:gd name="T3" fmla="*/ 504265 h 816"/>
              <a:gd name="T4" fmla="*/ 406400 w 384"/>
              <a:gd name="T5" fmla="*/ 1008529 h 816"/>
              <a:gd name="T6" fmla="*/ 812800 w 384"/>
              <a:gd name="T7" fmla="*/ 142875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816">
                <a:moveTo>
                  <a:pt x="0" y="0"/>
                </a:moveTo>
                <a:cubicBezTo>
                  <a:pt x="8" y="96"/>
                  <a:pt x="16" y="192"/>
                  <a:pt x="48" y="288"/>
                </a:cubicBezTo>
                <a:cubicBezTo>
                  <a:pt x="80" y="384"/>
                  <a:pt x="136" y="488"/>
                  <a:pt x="192" y="576"/>
                </a:cubicBezTo>
                <a:cubicBezTo>
                  <a:pt x="248" y="664"/>
                  <a:pt x="316" y="740"/>
                  <a:pt x="384" y="816"/>
                </a:cubicBezTo>
              </a:path>
            </a:pathLst>
          </a:custGeom>
          <a:noFill/>
          <a:ln w="38100" cmpd="sng">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C1D361C5-36DE-413A-9AEF-2F7599E7B838}"/>
              </a:ext>
            </a:extLst>
          </p:cNvPr>
          <p:cNvGraphicFramePr>
            <a:graphicFrameLocks noChangeAspect="1"/>
          </p:cNvGraphicFramePr>
          <p:nvPr/>
        </p:nvGraphicFramePr>
        <p:xfrm>
          <a:off x="928687" y="4216400"/>
          <a:ext cx="482600" cy="642938"/>
        </p:xfrm>
        <a:graphic>
          <a:graphicData uri="http://schemas.openxmlformats.org/presentationml/2006/ole">
            <mc:AlternateContent xmlns:mc="http://schemas.openxmlformats.org/markup-compatibility/2006">
              <mc:Choice xmlns:v="urn:schemas-microsoft-com:vml" Requires="v">
                <p:oleObj name="Equation" r:id="rId4" imgW="190440" imgH="228600" progId="Equation.DSMT4">
                  <p:embed/>
                </p:oleObj>
              </mc:Choice>
              <mc:Fallback>
                <p:oleObj name="Equation" r:id="rId4" imgW="190440" imgH="228600" progId="Equation.DSMT4">
                  <p:embed/>
                  <p:pic>
                    <p:nvPicPr>
                      <p:cNvPr id="10" name="Object 9">
                        <a:extLst>
                          <a:ext uri="{FF2B5EF4-FFF2-40B4-BE49-F238E27FC236}">
                            <a16:creationId xmlns:a16="http://schemas.microsoft.com/office/drawing/2014/main" id="{C1D361C5-36DE-413A-9AEF-2F7599E7B838}"/>
                          </a:ext>
                        </a:extLst>
                      </p:cNvPr>
                      <p:cNvPicPr>
                        <a:picLocks noChangeAspect="1" noChangeArrowheads="1"/>
                      </p:cNvPicPr>
                      <p:nvPr/>
                    </p:nvPicPr>
                    <p:blipFill>
                      <a:blip r:embed="rId5"/>
                      <a:srcRect/>
                      <a:stretch>
                        <a:fillRect/>
                      </a:stretch>
                    </p:blipFill>
                    <p:spPr bwMode="auto">
                      <a:xfrm>
                        <a:off x="928687" y="4216400"/>
                        <a:ext cx="4826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a:extLst>
              <a:ext uri="{FF2B5EF4-FFF2-40B4-BE49-F238E27FC236}">
                <a16:creationId xmlns:a16="http://schemas.microsoft.com/office/drawing/2014/main" id="{794F1622-FE65-445F-9076-7E13D87634F4}"/>
              </a:ext>
            </a:extLst>
          </p:cNvPr>
          <p:cNvGraphicFramePr>
            <a:graphicFrameLocks noChangeAspect="1"/>
          </p:cNvGraphicFramePr>
          <p:nvPr/>
        </p:nvGraphicFramePr>
        <p:xfrm>
          <a:off x="914400" y="5564188"/>
          <a:ext cx="458787" cy="633412"/>
        </p:xfrm>
        <a:graphic>
          <a:graphicData uri="http://schemas.openxmlformats.org/presentationml/2006/ole">
            <mc:AlternateContent xmlns:mc="http://schemas.openxmlformats.org/markup-compatibility/2006">
              <mc:Choice xmlns:v="urn:schemas-microsoft-com:vml" Requires="v">
                <p:oleObj name="Equation" r:id="rId6" imgW="177480" imgH="228600" progId="Equation.DSMT4">
                  <p:embed/>
                </p:oleObj>
              </mc:Choice>
              <mc:Fallback>
                <p:oleObj name="Equation" r:id="rId6" imgW="177480" imgH="228600" progId="Equation.DSMT4">
                  <p:embed/>
                  <p:pic>
                    <p:nvPicPr>
                      <p:cNvPr id="11" name="Object 10">
                        <a:extLst>
                          <a:ext uri="{FF2B5EF4-FFF2-40B4-BE49-F238E27FC236}">
                            <a16:creationId xmlns:a16="http://schemas.microsoft.com/office/drawing/2014/main" id="{794F1622-FE65-445F-9076-7E13D87634F4}"/>
                          </a:ext>
                        </a:extLst>
                      </p:cNvPr>
                      <p:cNvPicPr>
                        <a:picLocks noChangeAspect="1" noChangeArrowheads="1"/>
                      </p:cNvPicPr>
                      <p:nvPr/>
                    </p:nvPicPr>
                    <p:blipFill>
                      <a:blip r:embed="rId7"/>
                      <a:srcRect/>
                      <a:stretch>
                        <a:fillRect/>
                      </a:stretch>
                    </p:blipFill>
                    <p:spPr bwMode="auto">
                      <a:xfrm>
                        <a:off x="914400" y="5564188"/>
                        <a:ext cx="458787"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1">
            <a:extLst>
              <a:ext uri="{FF2B5EF4-FFF2-40B4-BE49-F238E27FC236}">
                <a16:creationId xmlns:a16="http://schemas.microsoft.com/office/drawing/2014/main" id="{837053A3-C8AB-4822-9915-2EB12576D6EA}"/>
              </a:ext>
            </a:extLst>
          </p:cNvPr>
          <p:cNvSpPr>
            <a:spLocks noChangeShapeType="1"/>
          </p:cNvSpPr>
          <p:nvPr/>
        </p:nvSpPr>
        <p:spPr bwMode="auto">
          <a:xfrm>
            <a:off x="1482379" y="4495800"/>
            <a:ext cx="1565275" cy="0"/>
          </a:xfrm>
          <a:prstGeom prst="line">
            <a:avLst/>
          </a:prstGeom>
          <a:noFill/>
          <a:ln w="12700">
            <a:solidFill>
              <a:srgbClr val="0000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2">
            <a:extLst>
              <a:ext uri="{FF2B5EF4-FFF2-40B4-BE49-F238E27FC236}">
                <a16:creationId xmlns:a16="http://schemas.microsoft.com/office/drawing/2014/main" id="{6C011F66-2173-4336-BCE9-19A34B26C0A5}"/>
              </a:ext>
            </a:extLst>
          </p:cNvPr>
          <p:cNvSpPr>
            <a:spLocks noChangeShapeType="1"/>
          </p:cNvSpPr>
          <p:nvPr/>
        </p:nvSpPr>
        <p:spPr bwMode="auto">
          <a:xfrm>
            <a:off x="1482379" y="5924550"/>
            <a:ext cx="2362200" cy="0"/>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4" name="Object 13">
            <a:extLst>
              <a:ext uri="{FF2B5EF4-FFF2-40B4-BE49-F238E27FC236}">
                <a16:creationId xmlns:a16="http://schemas.microsoft.com/office/drawing/2014/main" id="{9B33DFB3-6D90-4626-A207-950B51C1FEB6}"/>
              </a:ext>
            </a:extLst>
          </p:cNvPr>
          <p:cNvGraphicFramePr>
            <a:graphicFrameLocks noChangeAspect="1"/>
          </p:cNvGraphicFramePr>
          <p:nvPr/>
        </p:nvGraphicFramePr>
        <p:xfrm>
          <a:off x="4054475" y="5784850"/>
          <a:ext cx="246062" cy="369888"/>
        </p:xfrm>
        <a:graphic>
          <a:graphicData uri="http://schemas.openxmlformats.org/presentationml/2006/ole">
            <mc:AlternateContent xmlns:mc="http://schemas.openxmlformats.org/markup-compatibility/2006">
              <mc:Choice xmlns:v="urn:schemas-microsoft-com:vml" Requires="v">
                <p:oleObj name="Equation" r:id="rId8" imgW="101520" imgH="139680" progId="Equation.DSMT4">
                  <p:embed/>
                </p:oleObj>
              </mc:Choice>
              <mc:Fallback>
                <p:oleObj name="Equation" r:id="rId8" imgW="101520" imgH="139680" progId="Equation.DSMT4">
                  <p:embed/>
                  <p:pic>
                    <p:nvPicPr>
                      <p:cNvPr id="14" name="Object 13">
                        <a:extLst>
                          <a:ext uri="{FF2B5EF4-FFF2-40B4-BE49-F238E27FC236}">
                            <a16:creationId xmlns:a16="http://schemas.microsoft.com/office/drawing/2014/main" id="{9B33DFB3-6D90-4626-A207-950B51C1FEB6}"/>
                          </a:ext>
                        </a:extLst>
                      </p:cNvPr>
                      <p:cNvPicPr>
                        <a:picLocks noChangeAspect="1" noChangeArrowheads="1"/>
                      </p:cNvPicPr>
                      <p:nvPr/>
                    </p:nvPicPr>
                    <p:blipFill>
                      <a:blip r:embed="rId9"/>
                      <a:srcRect/>
                      <a:stretch>
                        <a:fillRect/>
                      </a:stretch>
                    </p:blipFill>
                    <p:spPr bwMode="auto">
                      <a:xfrm>
                        <a:off x="4054475" y="5784850"/>
                        <a:ext cx="246062"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a:extLst>
              <a:ext uri="{FF2B5EF4-FFF2-40B4-BE49-F238E27FC236}">
                <a16:creationId xmlns:a16="http://schemas.microsoft.com/office/drawing/2014/main" id="{A24B92DF-59F6-46AB-823D-27649998525E}"/>
              </a:ext>
            </a:extLst>
          </p:cNvPr>
          <p:cNvGraphicFramePr>
            <a:graphicFrameLocks noChangeAspect="1"/>
          </p:cNvGraphicFramePr>
          <p:nvPr/>
        </p:nvGraphicFramePr>
        <p:xfrm>
          <a:off x="1634779" y="3906838"/>
          <a:ext cx="454025" cy="561975"/>
        </p:xfrm>
        <a:graphic>
          <a:graphicData uri="http://schemas.openxmlformats.org/presentationml/2006/ole">
            <mc:AlternateContent xmlns:mc="http://schemas.openxmlformats.org/markup-compatibility/2006">
              <mc:Choice xmlns:v="urn:schemas-microsoft-com:vml" Requires="v">
                <p:oleObj name="Equation" r:id="rId10" imgW="185786" imgH="209453" progId="Equation.DSMT4">
                  <p:embed/>
                </p:oleObj>
              </mc:Choice>
              <mc:Fallback>
                <p:oleObj name="Equation" r:id="rId10" imgW="185786" imgH="209453" progId="Equation.DSMT4">
                  <p:embed/>
                  <p:pic>
                    <p:nvPicPr>
                      <p:cNvPr id="15" name="Object 14">
                        <a:extLst>
                          <a:ext uri="{FF2B5EF4-FFF2-40B4-BE49-F238E27FC236}">
                            <a16:creationId xmlns:a16="http://schemas.microsoft.com/office/drawing/2014/main" id="{A24B92DF-59F6-46AB-823D-2764999852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4779" y="3906838"/>
                        <a:ext cx="4540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a:extLst>
              <a:ext uri="{FF2B5EF4-FFF2-40B4-BE49-F238E27FC236}">
                <a16:creationId xmlns:a16="http://schemas.microsoft.com/office/drawing/2014/main" id="{89ED8AC7-807E-4A52-A416-2A4149F71B61}"/>
              </a:ext>
            </a:extLst>
          </p:cNvPr>
          <p:cNvGraphicFramePr>
            <a:graphicFrameLocks noChangeAspect="1"/>
          </p:cNvGraphicFramePr>
          <p:nvPr/>
        </p:nvGraphicFramePr>
        <p:xfrm>
          <a:off x="2328862" y="3879850"/>
          <a:ext cx="433388" cy="612775"/>
        </p:xfrm>
        <a:graphic>
          <a:graphicData uri="http://schemas.openxmlformats.org/presentationml/2006/ole">
            <mc:AlternateContent xmlns:mc="http://schemas.openxmlformats.org/markup-compatibility/2006">
              <mc:Choice xmlns:v="urn:schemas-microsoft-com:vml" Requires="v">
                <p:oleObj name="Equation" r:id="rId12" imgW="177480" imgH="228600" progId="Equation.DSMT4">
                  <p:embed/>
                </p:oleObj>
              </mc:Choice>
              <mc:Fallback>
                <p:oleObj name="Equation" r:id="rId12" imgW="177480" imgH="228600" progId="Equation.DSMT4">
                  <p:embed/>
                  <p:pic>
                    <p:nvPicPr>
                      <p:cNvPr id="16" name="Object 15">
                        <a:extLst>
                          <a:ext uri="{FF2B5EF4-FFF2-40B4-BE49-F238E27FC236}">
                            <a16:creationId xmlns:a16="http://schemas.microsoft.com/office/drawing/2014/main" id="{89ED8AC7-807E-4A52-A416-2A4149F71B61}"/>
                          </a:ext>
                        </a:extLst>
                      </p:cNvPr>
                      <p:cNvPicPr>
                        <a:picLocks noChangeAspect="1" noChangeArrowheads="1"/>
                      </p:cNvPicPr>
                      <p:nvPr/>
                    </p:nvPicPr>
                    <p:blipFill>
                      <a:blip r:embed="rId13"/>
                      <a:srcRect/>
                      <a:stretch>
                        <a:fillRect/>
                      </a:stretch>
                    </p:blipFill>
                    <p:spPr bwMode="auto">
                      <a:xfrm>
                        <a:off x="2328862" y="3879850"/>
                        <a:ext cx="4333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6">
            <a:extLst>
              <a:ext uri="{FF2B5EF4-FFF2-40B4-BE49-F238E27FC236}">
                <a16:creationId xmlns:a16="http://schemas.microsoft.com/office/drawing/2014/main" id="{A894F9B5-5C67-4789-84C1-DCC34A33B78E}"/>
              </a:ext>
            </a:extLst>
          </p:cNvPr>
          <p:cNvGraphicFramePr>
            <a:graphicFrameLocks noChangeAspect="1"/>
          </p:cNvGraphicFramePr>
          <p:nvPr/>
        </p:nvGraphicFramePr>
        <p:xfrm>
          <a:off x="6737350" y="3759200"/>
          <a:ext cx="396875" cy="611188"/>
        </p:xfrm>
        <a:graphic>
          <a:graphicData uri="http://schemas.openxmlformats.org/presentationml/2006/ole">
            <mc:AlternateContent xmlns:mc="http://schemas.openxmlformats.org/markup-compatibility/2006">
              <mc:Choice xmlns:v="urn:schemas-microsoft-com:vml" Requires="v">
                <p:oleObj name="Equation" r:id="rId14" imgW="164880" imgH="228600" progId="Equation.DSMT4">
                  <p:embed/>
                </p:oleObj>
              </mc:Choice>
              <mc:Fallback>
                <p:oleObj name="Equation" r:id="rId14" imgW="164880" imgH="228600" progId="Equation.DSMT4">
                  <p:embed/>
                  <p:pic>
                    <p:nvPicPr>
                      <p:cNvPr id="17" name="Object 16">
                        <a:extLst>
                          <a:ext uri="{FF2B5EF4-FFF2-40B4-BE49-F238E27FC236}">
                            <a16:creationId xmlns:a16="http://schemas.microsoft.com/office/drawing/2014/main" id="{A894F9B5-5C67-4789-84C1-DCC34A33B78E}"/>
                          </a:ext>
                        </a:extLst>
                      </p:cNvPr>
                      <p:cNvPicPr>
                        <a:picLocks noChangeAspect="1" noChangeArrowheads="1"/>
                      </p:cNvPicPr>
                      <p:nvPr/>
                    </p:nvPicPr>
                    <p:blipFill>
                      <a:blip r:embed="rId15"/>
                      <a:srcRect/>
                      <a:stretch>
                        <a:fillRect/>
                      </a:stretch>
                    </p:blipFill>
                    <p:spPr bwMode="auto">
                      <a:xfrm>
                        <a:off x="6737350" y="3759200"/>
                        <a:ext cx="396875"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7">
            <a:extLst>
              <a:ext uri="{FF2B5EF4-FFF2-40B4-BE49-F238E27FC236}">
                <a16:creationId xmlns:a16="http://schemas.microsoft.com/office/drawing/2014/main" id="{02CC7007-1F66-404E-BB1B-65DCEDDC4662}"/>
              </a:ext>
            </a:extLst>
          </p:cNvPr>
          <p:cNvGrpSpPr>
            <a:grpSpLocks/>
          </p:cNvGrpSpPr>
          <p:nvPr/>
        </p:nvGrpSpPr>
        <p:grpSpPr bwMode="auto">
          <a:xfrm>
            <a:off x="974379" y="3937000"/>
            <a:ext cx="3784600" cy="2879725"/>
            <a:chOff x="832" y="2364"/>
            <a:chExt cx="2384" cy="1814"/>
          </a:xfrm>
        </p:grpSpPr>
        <p:sp>
          <p:nvSpPr>
            <p:cNvPr id="19" name="Line 18">
              <a:extLst>
                <a:ext uri="{FF2B5EF4-FFF2-40B4-BE49-F238E27FC236}">
                  <a16:creationId xmlns:a16="http://schemas.microsoft.com/office/drawing/2014/main" id="{5DB2563A-35C1-41B0-8840-42414957D444}"/>
                </a:ext>
              </a:extLst>
            </p:cNvPr>
            <p:cNvSpPr>
              <a:spLocks noChangeShapeType="1"/>
            </p:cNvSpPr>
            <p:nvPr/>
          </p:nvSpPr>
          <p:spPr bwMode="auto">
            <a:xfrm flipV="1">
              <a:off x="1152" y="2398"/>
              <a:ext cx="0" cy="1536"/>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A4C3C30E-3A6C-402F-81C3-A8E567D4B220}"/>
                </a:ext>
              </a:extLst>
            </p:cNvPr>
            <p:cNvSpPr>
              <a:spLocks noChangeShapeType="1"/>
            </p:cNvSpPr>
            <p:nvPr/>
          </p:nvSpPr>
          <p:spPr bwMode="auto">
            <a:xfrm>
              <a:off x="1152" y="3934"/>
              <a:ext cx="2064"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Object 20">
              <a:extLst>
                <a:ext uri="{FF2B5EF4-FFF2-40B4-BE49-F238E27FC236}">
                  <a16:creationId xmlns:a16="http://schemas.microsoft.com/office/drawing/2014/main" id="{D29B002A-E494-4A3F-B409-D66ED25F34D4}"/>
                </a:ext>
              </a:extLst>
            </p:cNvPr>
            <p:cNvGraphicFramePr>
              <a:graphicFrameLocks noChangeAspect="1"/>
            </p:cNvGraphicFramePr>
            <p:nvPr/>
          </p:nvGraphicFramePr>
          <p:xfrm>
            <a:off x="832" y="2364"/>
            <a:ext cx="203" cy="244"/>
          </p:xfrm>
          <a:graphic>
            <a:graphicData uri="http://schemas.openxmlformats.org/presentationml/2006/ole">
              <mc:AlternateContent xmlns:mc="http://schemas.openxmlformats.org/markup-compatibility/2006">
                <mc:Choice xmlns:v="urn:schemas-microsoft-com:vml" Requires="v">
                  <p:oleObj name="Equation" r:id="rId16" imgW="126720" imgH="139680" progId="Equation.DSMT4">
                    <p:embed/>
                  </p:oleObj>
                </mc:Choice>
                <mc:Fallback>
                  <p:oleObj name="Equation" r:id="rId16" imgW="126720" imgH="139680" progId="Equation.DSMT4">
                    <p:embed/>
                    <p:pic>
                      <p:nvPicPr>
                        <p:cNvPr id="21" name="Object 20">
                          <a:extLst>
                            <a:ext uri="{FF2B5EF4-FFF2-40B4-BE49-F238E27FC236}">
                              <a16:creationId xmlns:a16="http://schemas.microsoft.com/office/drawing/2014/main" id="{D29B002A-E494-4A3F-B409-D66ED25F34D4}"/>
                            </a:ext>
                          </a:extLst>
                        </p:cNvPr>
                        <p:cNvPicPr>
                          <a:picLocks noChangeAspect="1" noChangeArrowheads="1"/>
                        </p:cNvPicPr>
                        <p:nvPr/>
                      </p:nvPicPr>
                      <p:blipFill>
                        <a:blip r:embed="rId17"/>
                        <a:srcRect/>
                        <a:stretch>
                          <a:fillRect/>
                        </a:stretch>
                      </p:blipFill>
                      <p:spPr bwMode="auto">
                        <a:xfrm>
                          <a:off x="832" y="2364"/>
                          <a:ext cx="20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1">
              <a:extLst>
                <a:ext uri="{FF2B5EF4-FFF2-40B4-BE49-F238E27FC236}">
                  <a16:creationId xmlns:a16="http://schemas.microsoft.com/office/drawing/2014/main" id="{29296C2E-E538-4DC8-96A3-6ABDC52A2A62}"/>
                </a:ext>
              </a:extLst>
            </p:cNvPr>
            <p:cNvGraphicFramePr>
              <a:graphicFrameLocks noChangeAspect="1"/>
            </p:cNvGraphicFramePr>
            <p:nvPr/>
          </p:nvGraphicFramePr>
          <p:xfrm>
            <a:off x="3005" y="3954"/>
            <a:ext cx="160" cy="224"/>
          </p:xfrm>
          <a:graphic>
            <a:graphicData uri="http://schemas.openxmlformats.org/presentationml/2006/ole">
              <mc:AlternateContent xmlns:mc="http://schemas.openxmlformats.org/markup-compatibility/2006">
                <mc:Choice xmlns:v="urn:schemas-microsoft-com:vml" Requires="v">
                  <p:oleObj name="Equation" r:id="rId18" imgW="101520" imgH="126720" progId="Equation.DSMT4">
                    <p:embed/>
                  </p:oleObj>
                </mc:Choice>
                <mc:Fallback>
                  <p:oleObj name="Equation" r:id="rId18" imgW="101520" imgH="126720" progId="Equation.DSMT4">
                    <p:embed/>
                    <p:pic>
                      <p:nvPicPr>
                        <p:cNvPr id="22" name="Object 21">
                          <a:extLst>
                            <a:ext uri="{FF2B5EF4-FFF2-40B4-BE49-F238E27FC236}">
                              <a16:creationId xmlns:a16="http://schemas.microsoft.com/office/drawing/2014/main" id="{29296C2E-E538-4DC8-96A3-6ABDC52A2A62}"/>
                            </a:ext>
                          </a:extLst>
                        </p:cNvPr>
                        <p:cNvPicPr>
                          <a:picLocks noChangeAspect="1" noChangeArrowheads="1"/>
                        </p:cNvPicPr>
                        <p:nvPr/>
                      </p:nvPicPr>
                      <p:blipFill>
                        <a:blip r:embed="rId19"/>
                        <a:srcRect/>
                        <a:stretch>
                          <a:fillRect/>
                        </a:stretch>
                      </p:blipFill>
                      <p:spPr bwMode="auto">
                        <a:xfrm>
                          <a:off x="3005" y="3954"/>
                          <a:ext cx="1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Freeform 22">
            <a:extLst>
              <a:ext uri="{FF2B5EF4-FFF2-40B4-BE49-F238E27FC236}">
                <a16:creationId xmlns:a16="http://schemas.microsoft.com/office/drawing/2014/main" id="{20BA945E-1247-4EF4-9F5C-D93959DBBE7C}"/>
              </a:ext>
            </a:extLst>
          </p:cNvPr>
          <p:cNvSpPr>
            <a:spLocks/>
          </p:cNvSpPr>
          <p:nvPr/>
        </p:nvSpPr>
        <p:spPr bwMode="auto">
          <a:xfrm>
            <a:off x="5444779" y="4070350"/>
            <a:ext cx="1828800" cy="1600200"/>
          </a:xfrm>
          <a:custGeom>
            <a:avLst/>
            <a:gdLst>
              <a:gd name="T0" fmla="*/ 0 w 1152"/>
              <a:gd name="T1" fmla="*/ 1600200 h 1008"/>
              <a:gd name="T2" fmla="*/ 990600 w 1152"/>
              <a:gd name="T3" fmla="*/ 1219200 h 1008"/>
              <a:gd name="T4" fmla="*/ 1600200 w 1152"/>
              <a:gd name="T5" fmla="*/ 533400 h 1008"/>
              <a:gd name="T6" fmla="*/ 1828800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228" y="944"/>
                  <a:pt x="456" y="880"/>
                  <a:pt x="624" y="768"/>
                </a:cubicBezTo>
                <a:cubicBezTo>
                  <a:pt x="792" y="656"/>
                  <a:pt x="920" y="464"/>
                  <a:pt x="1008" y="336"/>
                </a:cubicBezTo>
                <a:cubicBezTo>
                  <a:pt x="1096" y="208"/>
                  <a:pt x="1124" y="104"/>
                  <a:pt x="1152" y="0"/>
                </a:cubicBezTo>
              </a:path>
            </a:pathLst>
          </a:custGeom>
          <a:noFill/>
          <a:ln w="25400" cmpd="sng">
            <a:solidFill>
              <a:srgbClr val="F496C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Freeform 23">
            <a:extLst>
              <a:ext uri="{FF2B5EF4-FFF2-40B4-BE49-F238E27FC236}">
                <a16:creationId xmlns:a16="http://schemas.microsoft.com/office/drawing/2014/main" id="{7F82129B-B62D-4F0D-A4EA-9D28A053AA6E}"/>
              </a:ext>
            </a:extLst>
          </p:cNvPr>
          <p:cNvSpPr>
            <a:spLocks/>
          </p:cNvSpPr>
          <p:nvPr/>
        </p:nvSpPr>
        <p:spPr bwMode="auto">
          <a:xfrm>
            <a:off x="6130579" y="4527550"/>
            <a:ext cx="1828800" cy="1600200"/>
          </a:xfrm>
          <a:custGeom>
            <a:avLst/>
            <a:gdLst>
              <a:gd name="T0" fmla="*/ 0 w 1152"/>
              <a:gd name="T1" fmla="*/ 1600200 h 1008"/>
              <a:gd name="T2" fmla="*/ 990600 w 1152"/>
              <a:gd name="T3" fmla="*/ 1219200 h 1008"/>
              <a:gd name="T4" fmla="*/ 1600200 w 1152"/>
              <a:gd name="T5" fmla="*/ 533400 h 1008"/>
              <a:gd name="T6" fmla="*/ 1828800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228" y="944"/>
                  <a:pt x="456" y="880"/>
                  <a:pt x="624" y="768"/>
                </a:cubicBezTo>
                <a:cubicBezTo>
                  <a:pt x="792" y="656"/>
                  <a:pt x="920" y="464"/>
                  <a:pt x="1008" y="336"/>
                </a:cubicBezTo>
                <a:cubicBezTo>
                  <a:pt x="1096" y="208"/>
                  <a:pt x="1124" y="104"/>
                  <a:pt x="1152" y="0"/>
                </a:cubicBezTo>
              </a:path>
            </a:pathLst>
          </a:custGeom>
          <a:noFill/>
          <a:ln w="25400" cmpd="sng">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AEDE0EA0-0054-47DA-B369-F247D2544630}"/>
              </a:ext>
            </a:extLst>
          </p:cNvPr>
          <p:cNvSpPr>
            <a:spLocks noChangeShapeType="1"/>
          </p:cNvSpPr>
          <p:nvPr/>
        </p:nvSpPr>
        <p:spPr bwMode="auto">
          <a:xfrm>
            <a:off x="5444779" y="5670550"/>
            <a:ext cx="1752600" cy="0"/>
          </a:xfrm>
          <a:prstGeom prst="line">
            <a:avLst/>
          </a:prstGeom>
          <a:noFill/>
          <a:ln w="38100">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90C0AED1-045B-42DC-898A-42F970BB4C42}"/>
              </a:ext>
            </a:extLst>
          </p:cNvPr>
          <p:cNvSpPr>
            <a:spLocks noChangeShapeType="1"/>
          </p:cNvSpPr>
          <p:nvPr/>
        </p:nvSpPr>
        <p:spPr bwMode="auto">
          <a:xfrm flipV="1">
            <a:off x="7197379" y="4375150"/>
            <a:ext cx="0" cy="1295400"/>
          </a:xfrm>
          <a:prstGeom prst="line">
            <a:avLst/>
          </a:prstGeom>
          <a:noFill/>
          <a:ln w="38100">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26">
            <a:extLst>
              <a:ext uri="{FF2B5EF4-FFF2-40B4-BE49-F238E27FC236}">
                <a16:creationId xmlns:a16="http://schemas.microsoft.com/office/drawing/2014/main" id="{308CB4E6-F27D-4F2B-B753-E5156FAA5159}"/>
              </a:ext>
            </a:extLst>
          </p:cNvPr>
          <p:cNvSpPr>
            <a:spLocks/>
          </p:cNvSpPr>
          <p:nvPr/>
        </p:nvSpPr>
        <p:spPr bwMode="auto">
          <a:xfrm>
            <a:off x="6359179" y="5365750"/>
            <a:ext cx="838200" cy="304800"/>
          </a:xfrm>
          <a:custGeom>
            <a:avLst/>
            <a:gdLst>
              <a:gd name="T0" fmla="*/ 0 w 528"/>
              <a:gd name="T1" fmla="*/ 0 h 192"/>
              <a:gd name="T2" fmla="*/ 533400 w 528"/>
              <a:gd name="T3" fmla="*/ 228600 h 192"/>
              <a:gd name="T4" fmla="*/ 838200 w 528"/>
              <a:gd name="T5" fmla="*/ 304800 h 192"/>
              <a:gd name="T6" fmla="*/ 0 60000 65536"/>
              <a:gd name="T7" fmla="*/ 0 60000 65536"/>
              <a:gd name="T8" fmla="*/ 0 60000 65536"/>
            </a:gdLst>
            <a:ahLst/>
            <a:cxnLst>
              <a:cxn ang="T6">
                <a:pos x="T0" y="T1"/>
              </a:cxn>
              <a:cxn ang="T7">
                <a:pos x="T2" y="T3"/>
              </a:cxn>
              <a:cxn ang="T8">
                <a:pos x="T4" y="T5"/>
              </a:cxn>
            </a:cxnLst>
            <a:rect l="0" t="0" r="r" b="b"/>
            <a:pathLst>
              <a:path w="528" h="192">
                <a:moveTo>
                  <a:pt x="0" y="0"/>
                </a:moveTo>
                <a:cubicBezTo>
                  <a:pt x="124" y="56"/>
                  <a:pt x="248" y="112"/>
                  <a:pt x="336" y="144"/>
                </a:cubicBezTo>
                <a:cubicBezTo>
                  <a:pt x="424" y="176"/>
                  <a:pt x="476" y="184"/>
                  <a:pt x="528" y="192"/>
                </a:cubicBezTo>
              </a:path>
            </a:pathLst>
          </a:custGeom>
          <a:noFill/>
          <a:ln w="3810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8" name="Object 27">
            <a:extLst>
              <a:ext uri="{FF2B5EF4-FFF2-40B4-BE49-F238E27FC236}">
                <a16:creationId xmlns:a16="http://schemas.microsoft.com/office/drawing/2014/main" id="{138395F7-ABFF-4845-A727-A85DBD3A6003}"/>
              </a:ext>
            </a:extLst>
          </p:cNvPr>
          <p:cNvGraphicFramePr>
            <a:graphicFrameLocks noChangeAspect="1"/>
          </p:cNvGraphicFramePr>
          <p:nvPr/>
        </p:nvGraphicFramePr>
        <p:xfrm>
          <a:off x="5063779" y="5060950"/>
          <a:ext cx="454025" cy="561975"/>
        </p:xfrm>
        <a:graphic>
          <a:graphicData uri="http://schemas.openxmlformats.org/presentationml/2006/ole">
            <mc:AlternateContent xmlns:mc="http://schemas.openxmlformats.org/markup-compatibility/2006">
              <mc:Choice xmlns:v="urn:schemas-microsoft-com:vml" Requires="v">
                <p:oleObj name="Equation" r:id="rId20" imgW="185786" imgH="209453" progId="Equation.DSMT4">
                  <p:embed/>
                </p:oleObj>
              </mc:Choice>
              <mc:Fallback>
                <p:oleObj name="Equation" r:id="rId20" imgW="185786" imgH="209453" progId="Equation.DSMT4">
                  <p:embed/>
                  <p:pic>
                    <p:nvPicPr>
                      <p:cNvPr id="28" name="Object 27">
                        <a:extLst>
                          <a:ext uri="{FF2B5EF4-FFF2-40B4-BE49-F238E27FC236}">
                            <a16:creationId xmlns:a16="http://schemas.microsoft.com/office/drawing/2014/main" id="{138395F7-ABFF-4845-A727-A85DBD3A60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63779" y="5060950"/>
                        <a:ext cx="4540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8">
            <a:extLst>
              <a:ext uri="{FF2B5EF4-FFF2-40B4-BE49-F238E27FC236}">
                <a16:creationId xmlns:a16="http://schemas.microsoft.com/office/drawing/2014/main" id="{8E677CD6-688B-479E-BB51-44E8C99BA04A}"/>
              </a:ext>
            </a:extLst>
          </p:cNvPr>
          <p:cNvGraphicFramePr>
            <a:graphicFrameLocks noChangeAspect="1"/>
          </p:cNvGraphicFramePr>
          <p:nvPr/>
        </p:nvGraphicFramePr>
        <p:xfrm>
          <a:off x="5818187" y="4670425"/>
          <a:ext cx="433388" cy="612775"/>
        </p:xfrm>
        <a:graphic>
          <a:graphicData uri="http://schemas.openxmlformats.org/presentationml/2006/ole">
            <mc:AlternateContent xmlns:mc="http://schemas.openxmlformats.org/markup-compatibility/2006">
              <mc:Choice xmlns:v="urn:schemas-microsoft-com:vml" Requires="v">
                <p:oleObj name="Equation" r:id="rId22" imgW="177480" imgH="228600" progId="Equation.DSMT4">
                  <p:embed/>
                </p:oleObj>
              </mc:Choice>
              <mc:Fallback>
                <p:oleObj name="Equation" r:id="rId22" imgW="177480" imgH="228600" progId="Equation.DSMT4">
                  <p:embed/>
                  <p:pic>
                    <p:nvPicPr>
                      <p:cNvPr id="29" name="Object 28">
                        <a:extLst>
                          <a:ext uri="{FF2B5EF4-FFF2-40B4-BE49-F238E27FC236}">
                            <a16:creationId xmlns:a16="http://schemas.microsoft.com/office/drawing/2014/main" id="{8E677CD6-688B-479E-BB51-44E8C99BA04A}"/>
                          </a:ext>
                        </a:extLst>
                      </p:cNvPr>
                      <p:cNvPicPr>
                        <a:picLocks noChangeAspect="1" noChangeArrowheads="1"/>
                      </p:cNvPicPr>
                      <p:nvPr/>
                    </p:nvPicPr>
                    <p:blipFill>
                      <a:blip r:embed="rId23"/>
                      <a:srcRect/>
                      <a:stretch>
                        <a:fillRect/>
                      </a:stretch>
                    </p:blipFill>
                    <p:spPr bwMode="auto">
                      <a:xfrm>
                        <a:off x="5818187" y="4670425"/>
                        <a:ext cx="4333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9">
            <a:extLst>
              <a:ext uri="{FF2B5EF4-FFF2-40B4-BE49-F238E27FC236}">
                <a16:creationId xmlns:a16="http://schemas.microsoft.com/office/drawing/2014/main" id="{D6417FAD-7A79-412B-BD88-26AAE6D1BB23}"/>
              </a:ext>
            </a:extLst>
          </p:cNvPr>
          <p:cNvGraphicFramePr>
            <a:graphicFrameLocks noChangeAspect="1"/>
          </p:cNvGraphicFramePr>
          <p:nvPr/>
        </p:nvGraphicFramePr>
        <p:xfrm>
          <a:off x="7331075" y="5775325"/>
          <a:ext cx="246062" cy="369888"/>
        </p:xfrm>
        <a:graphic>
          <a:graphicData uri="http://schemas.openxmlformats.org/presentationml/2006/ole">
            <mc:AlternateContent xmlns:mc="http://schemas.openxmlformats.org/markup-compatibility/2006">
              <mc:Choice xmlns:v="urn:schemas-microsoft-com:vml" Requires="v">
                <p:oleObj name="Equation" r:id="rId24" imgW="101520" imgH="139680" progId="Equation.DSMT4">
                  <p:embed/>
                </p:oleObj>
              </mc:Choice>
              <mc:Fallback>
                <p:oleObj name="Equation" r:id="rId24" imgW="101520" imgH="139680" progId="Equation.DSMT4">
                  <p:embed/>
                  <p:pic>
                    <p:nvPicPr>
                      <p:cNvPr id="30" name="Object 29">
                        <a:extLst>
                          <a:ext uri="{FF2B5EF4-FFF2-40B4-BE49-F238E27FC236}">
                            <a16:creationId xmlns:a16="http://schemas.microsoft.com/office/drawing/2014/main" id="{D6417FAD-7A79-412B-BD88-26AAE6D1BB23}"/>
                          </a:ext>
                        </a:extLst>
                      </p:cNvPr>
                      <p:cNvPicPr>
                        <a:picLocks noChangeAspect="1" noChangeArrowheads="1"/>
                      </p:cNvPicPr>
                      <p:nvPr/>
                    </p:nvPicPr>
                    <p:blipFill>
                      <a:blip r:embed="rId25"/>
                      <a:srcRect/>
                      <a:stretch>
                        <a:fillRect/>
                      </a:stretch>
                    </p:blipFill>
                    <p:spPr bwMode="auto">
                      <a:xfrm>
                        <a:off x="7331075" y="5775325"/>
                        <a:ext cx="246062"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 name="Group 30">
            <a:extLst>
              <a:ext uri="{FF2B5EF4-FFF2-40B4-BE49-F238E27FC236}">
                <a16:creationId xmlns:a16="http://schemas.microsoft.com/office/drawing/2014/main" id="{8EA74396-E46A-4FE2-87EC-F03236956DAE}"/>
              </a:ext>
            </a:extLst>
          </p:cNvPr>
          <p:cNvGrpSpPr>
            <a:grpSpLocks/>
          </p:cNvGrpSpPr>
          <p:nvPr/>
        </p:nvGrpSpPr>
        <p:grpSpPr bwMode="auto">
          <a:xfrm>
            <a:off x="4551017" y="3948113"/>
            <a:ext cx="3789363" cy="2919413"/>
            <a:chOff x="3085" y="2371"/>
            <a:chExt cx="2387" cy="1839"/>
          </a:xfrm>
        </p:grpSpPr>
        <p:sp>
          <p:nvSpPr>
            <p:cNvPr id="32" name="Line 31">
              <a:extLst>
                <a:ext uri="{FF2B5EF4-FFF2-40B4-BE49-F238E27FC236}">
                  <a16:creationId xmlns:a16="http://schemas.microsoft.com/office/drawing/2014/main" id="{B995F787-CE00-49BE-B0C1-67A8074B5068}"/>
                </a:ext>
              </a:extLst>
            </p:cNvPr>
            <p:cNvSpPr>
              <a:spLocks noChangeShapeType="1"/>
            </p:cNvSpPr>
            <p:nvPr/>
          </p:nvSpPr>
          <p:spPr bwMode="auto">
            <a:xfrm flipV="1">
              <a:off x="3360" y="2400"/>
              <a:ext cx="0" cy="1536"/>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2">
              <a:extLst>
                <a:ext uri="{FF2B5EF4-FFF2-40B4-BE49-F238E27FC236}">
                  <a16:creationId xmlns:a16="http://schemas.microsoft.com/office/drawing/2014/main" id="{30DBE904-7AC7-476A-A3B0-22ABDD428EBF}"/>
                </a:ext>
              </a:extLst>
            </p:cNvPr>
            <p:cNvSpPr>
              <a:spLocks noChangeShapeType="1"/>
            </p:cNvSpPr>
            <p:nvPr/>
          </p:nvSpPr>
          <p:spPr bwMode="auto">
            <a:xfrm>
              <a:off x="3360" y="3936"/>
              <a:ext cx="2112"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4" name="Object 33">
              <a:extLst>
                <a:ext uri="{FF2B5EF4-FFF2-40B4-BE49-F238E27FC236}">
                  <a16:creationId xmlns:a16="http://schemas.microsoft.com/office/drawing/2014/main" id="{120B56D9-EC3F-4440-91EB-3D8F0DB24A8D}"/>
                </a:ext>
              </a:extLst>
            </p:cNvPr>
            <p:cNvGraphicFramePr>
              <a:graphicFrameLocks noChangeAspect="1"/>
            </p:cNvGraphicFramePr>
            <p:nvPr/>
          </p:nvGraphicFramePr>
          <p:xfrm>
            <a:off x="3085" y="2371"/>
            <a:ext cx="207" cy="244"/>
          </p:xfrm>
          <a:graphic>
            <a:graphicData uri="http://schemas.openxmlformats.org/presentationml/2006/ole">
              <mc:AlternateContent xmlns:mc="http://schemas.openxmlformats.org/markup-compatibility/2006">
                <mc:Choice xmlns:v="urn:schemas-microsoft-com:vml" Requires="v">
                  <p:oleObj name="Equation" r:id="rId26" imgW="126720" imgH="139680" progId="Equation.DSMT4">
                    <p:embed/>
                  </p:oleObj>
                </mc:Choice>
                <mc:Fallback>
                  <p:oleObj name="Equation" r:id="rId26" imgW="126720" imgH="139680" progId="Equation.DSMT4">
                    <p:embed/>
                    <p:pic>
                      <p:nvPicPr>
                        <p:cNvPr id="34" name="Object 33">
                          <a:extLst>
                            <a:ext uri="{FF2B5EF4-FFF2-40B4-BE49-F238E27FC236}">
                              <a16:creationId xmlns:a16="http://schemas.microsoft.com/office/drawing/2014/main" id="{120B56D9-EC3F-4440-91EB-3D8F0DB24A8D}"/>
                            </a:ext>
                          </a:extLst>
                        </p:cNvPr>
                        <p:cNvPicPr>
                          <a:picLocks noChangeAspect="1" noChangeArrowheads="1"/>
                        </p:cNvPicPr>
                        <p:nvPr/>
                      </p:nvPicPr>
                      <p:blipFill>
                        <a:blip r:embed="rId27"/>
                        <a:srcRect/>
                        <a:stretch>
                          <a:fillRect/>
                        </a:stretch>
                      </p:blipFill>
                      <p:spPr bwMode="auto">
                        <a:xfrm>
                          <a:off x="3085" y="2371"/>
                          <a:ext cx="207"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4">
              <a:extLst>
                <a:ext uri="{FF2B5EF4-FFF2-40B4-BE49-F238E27FC236}">
                  <a16:creationId xmlns:a16="http://schemas.microsoft.com/office/drawing/2014/main" id="{414D1EBD-81D0-4E22-A2AE-864F8CDD2755}"/>
                </a:ext>
              </a:extLst>
            </p:cNvPr>
            <p:cNvGraphicFramePr>
              <a:graphicFrameLocks noChangeAspect="1"/>
            </p:cNvGraphicFramePr>
            <p:nvPr/>
          </p:nvGraphicFramePr>
          <p:xfrm>
            <a:off x="5256" y="3986"/>
            <a:ext cx="159" cy="224"/>
          </p:xfrm>
          <a:graphic>
            <a:graphicData uri="http://schemas.openxmlformats.org/presentationml/2006/ole">
              <mc:AlternateContent xmlns:mc="http://schemas.openxmlformats.org/markup-compatibility/2006">
                <mc:Choice xmlns:v="urn:schemas-microsoft-com:vml" Requires="v">
                  <p:oleObj name="Equation" r:id="rId28" imgW="101520" imgH="126720" progId="Equation.DSMT4">
                    <p:embed/>
                  </p:oleObj>
                </mc:Choice>
                <mc:Fallback>
                  <p:oleObj name="Equation" r:id="rId28" imgW="101520" imgH="126720" progId="Equation.DSMT4">
                    <p:embed/>
                    <p:pic>
                      <p:nvPicPr>
                        <p:cNvPr id="35" name="Object 34">
                          <a:extLst>
                            <a:ext uri="{FF2B5EF4-FFF2-40B4-BE49-F238E27FC236}">
                              <a16:creationId xmlns:a16="http://schemas.microsoft.com/office/drawing/2014/main" id="{414D1EBD-81D0-4E22-A2AE-864F8CDD2755}"/>
                            </a:ext>
                          </a:extLst>
                        </p:cNvPr>
                        <p:cNvPicPr>
                          <a:picLocks noChangeAspect="1" noChangeArrowheads="1"/>
                        </p:cNvPicPr>
                        <p:nvPr/>
                      </p:nvPicPr>
                      <p:blipFill>
                        <a:blip r:embed="rId29"/>
                        <a:srcRect/>
                        <a:stretch>
                          <a:fillRect/>
                        </a:stretch>
                      </p:blipFill>
                      <p:spPr bwMode="auto">
                        <a:xfrm>
                          <a:off x="5256" y="3986"/>
                          <a:ext cx="15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 name="Object 35">
            <a:extLst>
              <a:ext uri="{FF2B5EF4-FFF2-40B4-BE49-F238E27FC236}">
                <a16:creationId xmlns:a16="http://schemas.microsoft.com/office/drawing/2014/main" id="{D9B195E9-2E97-4998-8904-C53599271034}"/>
              </a:ext>
            </a:extLst>
          </p:cNvPr>
          <p:cNvGraphicFramePr>
            <a:graphicFrameLocks noChangeAspect="1"/>
          </p:cNvGraphicFramePr>
          <p:nvPr/>
        </p:nvGraphicFramePr>
        <p:xfrm>
          <a:off x="7326312" y="3433763"/>
          <a:ext cx="479425" cy="639762"/>
        </p:xfrm>
        <a:graphic>
          <a:graphicData uri="http://schemas.openxmlformats.org/presentationml/2006/ole">
            <mc:AlternateContent xmlns:mc="http://schemas.openxmlformats.org/markup-compatibility/2006">
              <mc:Choice xmlns:v="urn:schemas-microsoft-com:vml" Requires="v">
                <p:oleObj name="Equation" r:id="rId30" imgW="190440" imgH="228600" progId="Equation.DSMT4">
                  <p:embed/>
                </p:oleObj>
              </mc:Choice>
              <mc:Fallback>
                <p:oleObj name="Equation" r:id="rId30" imgW="190440" imgH="228600" progId="Equation.DSMT4">
                  <p:embed/>
                  <p:pic>
                    <p:nvPicPr>
                      <p:cNvPr id="36" name="Object 35">
                        <a:extLst>
                          <a:ext uri="{FF2B5EF4-FFF2-40B4-BE49-F238E27FC236}">
                            <a16:creationId xmlns:a16="http://schemas.microsoft.com/office/drawing/2014/main" id="{D9B195E9-2E97-4998-8904-C53599271034}"/>
                          </a:ext>
                        </a:extLst>
                      </p:cNvPr>
                      <p:cNvPicPr>
                        <a:picLocks noChangeAspect="1" noChangeArrowheads="1"/>
                      </p:cNvPicPr>
                      <p:nvPr/>
                    </p:nvPicPr>
                    <p:blipFill>
                      <a:blip r:embed="rId31"/>
                      <a:srcRect/>
                      <a:stretch>
                        <a:fillRect/>
                      </a:stretch>
                    </p:blipFill>
                    <p:spPr bwMode="auto">
                      <a:xfrm>
                        <a:off x="7326312" y="3433763"/>
                        <a:ext cx="47942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6">
            <a:extLst>
              <a:ext uri="{FF2B5EF4-FFF2-40B4-BE49-F238E27FC236}">
                <a16:creationId xmlns:a16="http://schemas.microsoft.com/office/drawing/2014/main" id="{0B668197-DA89-4EE7-8F4D-8BB487830ACD}"/>
              </a:ext>
            </a:extLst>
          </p:cNvPr>
          <p:cNvGraphicFramePr>
            <a:graphicFrameLocks noChangeAspect="1"/>
          </p:cNvGraphicFramePr>
          <p:nvPr/>
        </p:nvGraphicFramePr>
        <p:xfrm>
          <a:off x="8115300" y="3959225"/>
          <a:ext cx="455612" cy="636588"/>
        </p:xfrm>
        <a:graphic>
          <a:graphicData uri="http://schemas.openxmlformats.org/presentationml/2006/ole">
            <mc:AlternateContent xmlns:mc="http://schemas.openxmlformats.org/markup-compatibility/2006">
              <mc:Choice xmlns:v="urn:schemas-microsoft-com:vml" Requires="v">
                <p:oleObj name="Equation" r:id="rId32" imgW="177480" imgH="228600" progId="Equation.DSMT4">
                  <p:embed/>
                </p:oleObj>
              </mc:Choice>
              <mc:Fallback>
                <p:oleObj name="Equation" r:id="rId32" imgW="177480" imgH="228600" progId="Equation.DSMT4">
                  <p:embed/>
                  <p:pic>
                    <p:nvPicPr>
                      <p:cNvPr id="37" name="Object 36">
                        <a:extLst>
                          <a:ext uri="{FF2B5EF4-FFF2-40B4-BE49-F238E27FC236}">
                            <a16:creationId xmlns:a16="http://schemas.microsoft.com/office/drawing/2014/main" id="{0B668197-DA89-4EE7-8F4D-8BB487830ACD}"/>
                          </a:ext>
                        </a:extLst>
                      </p:cNvPr>
                      <p:cNvPicPr>
                        <a:picLocks noChangeAspect="1" noChangeArrowheads="1"/>
                      </p:cNvPicPr>
                      <p:nvPr/>
                    </p:nvPicPr>
                    <p:blipFill>
                      <a:blip r:embed="rId33"/>
                      <a:srcRect/>
                      <a:stretch>
                        <a:fillRect/>
                      </a:stretch>
                    </p:blipFill>
                    <p:spPr bwMode="auto">
                      <a:xfrm>
                        <a:off x="8115300" y="3959225"/>
                        <a:ext cx="45561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7">
            <a:extLst>
              <a:ext uri="{FF2B5EF4-FFF2-40B4-BE49-F238E27FC236}">
                <a16:creationId xmlns:a16="http://schemas.microsoft.com/office/drawing/2014/main" id="{6075668A-FA6C-4851-9DA5-4E79B01A23BE}"/>
              </a:ext>
            </a:extLst>
          </p:cNvPr>
          <p:cNvGraphicFramePr>
            <a:graphicFrameLocks noChangeAspect="1"/>
          </p:cNvGraphicFramePr>
          <p:nvPr/>
        </p:nvGraphicFramePr>
        <p:xfrm>
          <a:off x="3003550" y="3922713"/>
          <a:ext cx="396875" cy="611187"/>
        </p:xfrm>
        <a:graphic>
          <a:graphicData uri="http://schemas.openxmlformats.org/presentationml/2006/ole">
            <mc:AlternateContent xmlns:mc="http://schemas.openxmlformats.org/markup-compatibility/2006">
              <mc:Choice xmlns:v="urn:schemas-microsoft-com:vml" Requires="v">
                <p:oleObj name="Equation" r:id="rId34" imgW="164880" imgH="228600" progId="Equation.DSMT4">
                  <p:embed/>
                </p:oleObj>
              </mc:Choice>
              <mc:Fallback>
                <p:oleObj name="Equation" r:id="rId34" imgW="164880" imgH="228600" progId="Equation.DSMT4">
                  <p:embed/>
                  <p:pic>
                    <p:nvPicPr>
                      <p:cNvPr id="38" name="Object 37">
                        <a:extLst>
                          <a:ext uri="{FF2B5EF4-FFF2-40B4-BE49-F238E27FC236}">
                            <a16:creationId xmlns:a16="http://schemas.microsoft.com/office/drawing/2014/main" id="{6075668A-FA6C-4851-9DA5-4E79B01A23BE}"/>
                          </a:ext>
                        </a:extLst>
                      </p:cNvPr>
                      <p:cNvPicPr>
                        <a:picLocks noChangeAspect="1" noChangeArrowheads="1"/>
                      </p:cNvPicPr>
                      <p:nvPr/>
                    </p:nvPicPr>
                    <p:blipFill>
                      <a:blip r:embed="rId35"/>
                      <a:srcRect/>
                      <a:stretch>
                        <a:fillRect/>
                      </a:stretch>
                    </p:blipFill>
                    <p:spPr bwMode="auto">
                      <a:xfrm>
                        <a:off x="3003550" y="3922713"/>
                        <a:ext cx="396875"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Rectangle 38">
            <a:extLst>
              <a:ext uri="{FF2B5EF4-FFF2-40B4-BE49-F238E27FC236}">
                <a16:creationId xmlns:a16="http://schemas.microsoft.com/office/drawing/2014/main" id="{596C9282-11A4-4D2D-8538-D8BF71B0068E}"/>
              </a:ext>
            </a:extLst>
          </p:cNvPr>
          <p:cNvSpPr txBox="1">
            <a:spLocks noChangeArrowheads="1"/>
          </p:cNvSpPr>
          <p:nvPr/>
        </p:nvSpPr>
        <p:spPr>
          <a:xfrm>
            <a:off x="152400" y="789206"/>
            <a:ext cx="8915400" cy="582394"/>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可能的压气过程</a:t>
            </a:r>
          </a:p>
        </p:txBody>
      </p:sp>
      <p:grpSp>
        <p:nvGrpSpPr>
          <p:cNvPr id="40" name="Group 39">
            <a:extLst>
              <a:ext uri="{FF2B5EF4-FFF2-40B4-BE49-F238E27FC236}">
                <a16:creationId xmlns:a16="http://schemas.microsoft.com/office/drawing/2014/main" id="{5879F763-AEF5-4E73-95EE-25A17333970F}"/>
              </a:ext>
            </a:extLst>
          </p:cNvPr>
          <p:cNvGrpSpPr>
            <a:grpSpLocks/>
          </p:cNvGrpSpPr>
          <p:nvPr/>
        </p:nvGrpSpPr>
        <p:grpSpPr bwMode="auto">
          <a:xfrm>
            <a:off x="5645771" y="1371600"/>
            <a:ext cx="587375" cy="619125"/>
            <a:chOff x="3552" y="700"/>
            <a:chExt cx="370" cy="390"/>
          </a:xfrm>
        </p:grpSpPr>
        <p:sp>
          <p:nvSpPr>
            <p:cNvPr id="41" name="Rectangle 40">
              <a:extLst>
                <a:ext uri="{FF2B5EF4-FFF2-40B4-BE49-F238E27FC236}">
                  <a16:creationId xmlns:a16="http://schemas.microsoft.com/office/drawing/2014/main" id="{74887691-A148-482B-9AE3-CE12B58AF11F}"/>
                </a:ext>
              </a:extLst>
            </p:cNvPr>
            <p:cNvSpPr>
              <a:spLocks noChangeArrowheads="1"/>
            </p:cNvSpPr>
            <p:nvPr/>
          </p:nvSpPr>
          <p:spPr bwMode="auto">
            <a:xfrm>
              <a:off x="3635" y="700"/>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00B0F0"/>
                  </a:solidFill>
                  <a:effectLst/>
                  <a:uLnTx/>
                  <a:uFillTx/>
                  <a:cs typeface="Times New Roman" panose="02020603050405020304" pitchFamily="18" charset="0"/>
                </a:rPr>
                <a:t>s</a:t>
              </a:r>
            </a:p>
          </p:txBody>
        </p:sp>
        <p:sp>
          <p:nvSpPr>
            <p:cNvPr id="42" name="Oval 41">
              <a:extLst>
                <a:ext uri="{FF2B5EF4-FFF2-40B4-BE49-F238E27FC236}">
                  <a16:creationId xmlns:a16="http://schemas.microsoft.com/office/drawing/2014/main" id="{45BB5968-C1FA-4A31-81AD-9B918B129EB8}"/>
                </a:ext>
              </a:extLst>
            </p:cNvPr>
            <p:cNvSpPr>
              <a:spLocks noChangeAspect="1" noChangeArrowheads="1"/>
            </p:cNvSpPr>
            <p:nvPr/>
          </p:nvSpPr>
          <p:spPr bwMode="auto">
            <a:xfrm>
              <a:off x="3552" y="720"/>
              <a:ext cx="370" cy="370"/>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B0F0"/>
                </a:solidFill>
                <a:effectLst/>
                <a:uLnTx/>
                <a:uFillTx/>
                <a:cs typeface="Times New Roman" panose="02020603050405020304" pitchFamily="18" charset="0"/>
              </a:endParaRPr>
            </a:p>
          </p:txBody>
        </p:sp>
      </p:grpSp>
      <p:grpSp>
        <p:nvGrpSpPr>
          <p:cNvPr id="43" name="Group 42">
            <a:extLst>
              <a:ext uri="{FF2B5EF4-FFF2-40B4-BE49-F238E27FC236}">
                <a16:creationId xmlns:a16="http://schemas.microsoft.com/office/drawing/2014/main" id="{79772378-4A25-4082-984B-7D94F604A7D7}"/>
              </a:ext>
            </a:extLst>
          </p:cNvPr>
          <p:cNvGrpSpPr>
            <a:grpSpLocks/>
          </p:cNvGrpSpPr>
          <p:nvPr/>
        </p:nvGrpSpPr>
        <p:grpSpPr bwMode="auto">
          <a:xfrm>
            <a:off x="5645771" y="2124075"/>
            <a:ext cx="587375" cy="619125"/>
            <a:chOff x="3552" y="1132"/>
            <a:chExt cx="370" cy="390"/>
          </a:xfrm>
        </p:grpSpPr>
        <p:sp>
          <p:nvSpPr>
            <p:cNvPr id="44" name="Rectangle 43">
              <a:extLst>
                <a:ext uri="{FF2B5EF4-FFF2-40B4-BE49-F238E27FC236}">
                  <a16:creationId xmlns:a16="http://schemas.microsoft.com/office/drawing/2014/main" id="{38FA6BAD-C2D3-4520-ADD5-266CAA901CB9}"/>
                </a:ext>
              </a:extLst>
            </p:cNvPr>
            <p:cNvSpPr>
              <a:spLocks noChangeArrowheads="1"/>
            </p:cNvSpPr>
            <p:nvPr/>
          </p:nvSpPr>
          <p:spPr bwMode="auto">
            <a:xfrm>
              <a:off x="3606" y="1132"/>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66FF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00B050"/>
                  </a:solidFill>
                  <a:effectLst/>
                  <a:uLnTx/>
                  <a:uFillTx/>
                  <a:cs typeface="Times New Roman" panose="02020603050405020304" pitchFamily="18" charset="0"/>
                </a:rPr>
                <a:t>T</a:t>
              </a:r>
            </a:p>
          </p:txBody>
        </p:sp>
        <p:sp>
          <p:nvSpPr>
            <p:cNvPr id="45" name="Oval 44">
              <a:extLst>
                <a:ext uri="{FF2B5EF4-FFF2-40B4-BE49-F238E27FC236}">
                  <a16:creationId xmlns:a16="http://schemas.microsoft.com/office/drawing/2014/main" id="{CDAB2D9D-794F-4F34-9428-84A66F6856D4}"/>
                </a:ext>
              </a:extLst>
            </p:cNvPr>
            <p:cNvSpPr>
              <a:spLocks noChangeAspect="1" noChangeArrowheads="1"/>
            </p:cNvSpPr>
            <p:nvPr/>
          </p:nvSpPr>
          <p:spPr bwMode="auto">
            <a:xfrm>
              <a:off x="3552" y="1152"/>
              <a:ext cx="370" cy="370"/>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46" name="Group 45">
            <a:extLst>
              <a:ext uri="{FF2B5EF4-FFF2-40B4-BE49-F238E27FC236}">
                <a16:creationId xmlns:a16="http://schemas.microsoft.com/office/drawing/2014/main" id="{47D93019-4125-458E-B1D3-010D5E0EBCBC}"/>
              </a:ext>
            </a:extLst>
          </p:cNvPr>
          <p:cNvGrpSpPr>
            <a:grpSpLocks/>
          </p:cNvGrpSpPr>
          <p:nvPr/>
        </p:nvGrpSpPr>
        <p:grpSpPr bwMode="auto">
          <a:xfrm>
            <a:off x="5645771" y="2841625"/>
            <a:ext cx="587375" cy="663575"/>
            <a:chOff x="2928" y="1584"/>
            <a:chExt cx="370" cy="418"/>
          </a:xfrm>
        </p:grpSpPr>
        <p:sp>
          <p:nvSpPr>
            <p:cNvPr id="47" name="Rectangle 46">
              <a:extLst>
                <a:ext uri="{FF2B5EF4-FFF2-40B4-BE49-F238E27FC236}">
                  <a16:creationId xmlns:a16="http://schemas.microsoft.com/office/drawing/2014/main" id="{59617E0D-D19D-42D4-803A-E12529C1B07B}"/>
                </a:ext>
              </a:extLst>
            </p:cNvPr>
            <p:cNvSpPr>
              <a:spLocks noChangeArrowheads="1"/>
            </p:cNvSpPr>
            <p:nvPr/>
          </p:nvSpPr>
          <p:spPr bwMode="auto">
            <a:xfrm>
              <a:off x="2976" y="1584"/>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66FF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cs typeface="Times New Roman" panose="02020603050405020304" pitchFamily="18" charset="0"/>
                </a:rPr>
                <a:t>n</a:t>
              </a:r>
            </a:p>
          </p:txBody>
        </p:sp>
        <p:sp>
          <p:nvSpPr>
            <p:cNvPr id="48" name="Oval 47">
              <a:extLst>
                <a:ext uri="{FF2B5EF4-FFF2-40B4-BE49-F238E27FC236}">
                  <a16:creationId xmlns:a16="http://schemas.microsoft.com/office/drawing/2014/main" id="{B93B3CA3-7C96-4F44-AEDB-CE24EA52A1EE}"/>
                </a:ext>
              </a:extLst>
            </p:cNvPr>
            <p:cNvSpPr>
              <a:spLocks noChangeAspect="1" noChangeArrowheads="1"/>
            </p:cNvSpPr>
            <p:nvPr/>
          </p:nvSpPr>
          <p:spPr bwMode="auto">
            <a:xfrm>
              <a:off x="2928" y="1632"/>
              <a:ext cx="370" cy="37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aphicFrame>
        <p:nvGraphicFramePr>
          <p:cNvPr id="49" name="Object 48">
            <a:extLst>
              <a:ext uri="{FF2B5EF4-FFF2-40B4-BE49-F238E27FC236}">
                <a16:creationId xmlns:a16="http://schemas.microsoft.com/office/drawing/2014/main" id="{9CB48BCB-30DA-49F6-86CC-42A785875389}"/>
              </a:ext>
            </a:extLst>
          </p:cNvPr>
          <p:cNvGraphicFramePr>
            <a:graphicFrameLocks noChangeAspect="1"/>
          </p:cNvGraphicFramePr>
          <p:nvPr/>
        </p:nvGraphicFramePr>
        <p:xfrm>
          <a:off x="6653834" y="1385887"/>
          <a:ext cx="1089025" cy="552450"/>
        </p:xfrm>
        <a:graphic>
          <a:graphicData uri="http://schemas.openxmlformats.org/presentationml/2006/ole">
            <mc:AlternateContent xmlns:mc="http://schemas.openxmlformats.org/markup-compatibility/2006">
              <mc:Choice xmlns:v="urn:schemas-microsoft-com:vml" Requires="v">
                <p:oleObj name="Equation" r:id="rId36" imgW="355320" imgH="177480" progId="Equation.DSMT4">
                  <p:embed/>
                </p:oleObj>
              </mc:Choice>
              <mc:Fallback>
                <p:oleObj name="Equation" r:id="rId36" imgW="355320" imgH="177480" progId="Equation.DSMT4">
                  <p:embed/>
                  <p:pic>
                    <p:nvPicPr>
                      <p:cNvPr id="49" name="Object 48">
                        <a:extLst>
                          <a:ext uri="{FF2B5EF4-FFF2-40B4-BE49-F238E27FC236}">
                            <a16:creationId xmlns:a16="http://schemas.microsoft.com/office/drawing/2014/main" id="{9CB48BCB-30DA-49F6-86CC-42A785875389}"/>
                          </a:ext>
                        </a:extLst>
                      </p:cNvPr>
                      <p:cNvPicPr>
                        <a:picLocks noChangeAspect="1" noChangeArrowheads="1"/>
                      </p:cNvPicPr>
                      <p:nvPr/>
                    </p:nvPicPr>
                    <p:blipFill>
                      <a:blip r:embed="rId37"/>
                      <a:srcRect/>
                      <a:stretch>
                        <a:fillRect/>
                      </a:stretch>
                    </p:blipFill>
                    <p:spPr bwMode="auto">
                      <a:xfrm>
                        <a:off x="6653834" y="1385887"/>
                        <a:ext cx="10890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9">
            <a:extLst>
              <a:ext uri="{FF2B5EF4-FFF2-40B4-BE49-F238E27FC236}">
                <a16:creationId xmlns:a16="http://schemas.microsoft.com/office/drawing/2014/main" id="{88E08414-7DA4-47B5-850D-816861EE82B3}"/>
              </a:ext>
            </a:extLst>
          </p:cNvPr>
          <p:cNvGraphicFramePr>
            <a:graphicFrameLocks noChangeAspect="1"/>
          </p:cNvGraphicFramePr>
          <p:nvPr/>
        </p:nvGraphicFramePr>
        <p:xfrm>
          <a:off x="6696696" y="2166937"/>
          <a:ext cx="1003300" cy="533400"/>
        </p:xfrm>
        <a:graphic>
          <a:graphicData uri="http://schemas.openxmlformats.org/presentationml/2006/ole">
            <mc:AlternateContent xmlns:mc="http://schemas.openxmlformats.org/markup-compatibility/2006">
              <mc:Choice xmlns:v="urn:schemas-microsoft-com:vml" Requires="v">
                <p:oleObj name="Equation" r:id="rId38" imgW="323785" imgH="171547" progId="Equation.DSMT4">
                  <p:embed/>
                </p:oleObj>
              </mc:Choice>
              <mc:Fallback>
                <p:oleObj name="Equation" r:id="rId38" imgW="323785" imgH="171547" progId="Equation.DSMT4">
                  <p:embed/>
                  <p:pic>
                    <p:nvPicPr>
                      <p:cNvPr id="50" name="Object 49">
                        <a:extLst>
                          <a:ext uri="{FF2B5EF4-FFF2-40B4-BE49-F238E27FC236}">
                            <a16:creationId xmlns:a16="http://schemas.microsoft.com/office/drawing/2014/main" id="{88E08414-7DA4-47B5-850D-816861EE82B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696696" y="2166937"/>
                        <a:ext cx="10033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033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1+#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1+#ppt_w/2"/>
                                          </p:val>
                                        </p:tav>
                                        <p:tav tm="100000">
                                          <p:val>
                                            <p:strVal val="#ppt_x"/>
                                          </p:val>
                                        </p:tav>
                                      </p:tavLst>
                                    </p:anim>
                                    <p:anim calcmode="lin" valueType="num">
                                      <p:cBhvr additive="base">
                                        <p:cTn id="3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1+#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slide(fromBottom)">
                                      <p:cBhvr>
                                        <p:cTn id="65" dur="500"/>
                                        <p:tgtEl>
                                          <p:spTgt spid="9"/>
                                        </p:tgtEl>
                                      </p:cBhvr>
                                    </p:animEffect>
                                  </p:childTnLst>
                                </p:cTn>
                              </p:par>
                            </p:childTnLst>
                          </p:cTn>
                        </p:par>
                        <p:par>
                          <p:cTn id="66" fill="hold">
                            <p:stCondLst>
                              <p:cond delay="500"/>
                            </p:stCondLst>
                            <p:childTnLst>
                              <p:par>
                                <p:cTn id="67" presetID="12" presetClass="entr" presetSubtype="4"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slide(fromBottom)">
                                      <p:cBhvr>
                                        <p:cTn id="69" dur="500"/>
                                        <p:tgtEl>
                                          <p:spTgt spid="8"/>
                                        </p:tgtEl>
                                      </p:cBhvr>
                                    </p:animEffect>
                                  </p:childTnLst>
                                </p:cTn>
                              </p:par>
                            </p:childTnLst>
                          </p:cTn>
                        </p:par>
                        <p:par>
                          <p:cTn id="70" fill="hold">
                            <p:stCondLst>
                              <p:cond delay="1000"/>
                            </p:stCondLst>
                            <p:childTnLst>
                              <p:par>
                                <p:cTn id="71" presetID="12" presetClass="entr" presetSubtype="4"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slide(fromBottom)">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7" presetClass="entr" presetSubtype="2"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ppt_x</p:attrName>
                                        </p:attrNameLst>
                                      </p:cBhvr>
                                      <p:tavLst>
                                        <p:tav tm="0">
                                          <p:val>
                                            <p:strVal val="#ppt_x+#ppt_w/2"/>
                                          </p:val>
                                        </p:tav>
                                        <p:tav tm="100000">
                                          <p:val>
                                            <p:strVal val="#ppt_x"/>
                                          </p:val>
                                        </p:tav>
                                      </p:tavLst>
                                    </p:anim>
                                    <p:anim calcmode="lin" valueType="num">
                                      <p:cBhvr>
                                        <p:cTn id="79" dur="500" fill="hold"/>
                                        <p:tgtEl>
                                          <p:spTgt spid="13"/>
                                        </p:tgtEl>
                                        <p:attrNameLst>
                                          <p:attrName>ppt_y</p:attrName>
                                        </p:attrNameLst>
                                      </p:cBhvr>
                                      <p:tavLst>
                                        <p:tav tm="0">
                                          <p:val>
                                            <p:strVal val="#ppt_y"/>
                                          </p:val>
                                        </p:tav>
                                        <p:tav tm="100000">
                                          <p:val>
                                            <p:strVal val="#ppt_y"/>
                                          </p:val>
                                        </p:tav>
                                      </p:tavLst>
                                    </p:anim>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strVal val="#ppt_h"/>
                                          </p:val>
                                        </p:tav>
                                        <p:tav tm="100000">
                                          <p:val>
                                            <p:strVal val="#ppt_h"/>
                                          </p:val>
                                        </p:tav>
                                      </p:tavLst>
                                    </p:anim>
                                  </p:childTnLst>
                                </p:cTn>
                              </p:par>
                            </p:childTnLst>
                          </p:cTn>
                        </p:par>
                        <p:par>
                          <p:cTn id="82" fill="hold">
                            <p:stCondLst>
                              <p:cond delay="500"/>
                            </p:stCondLst>
                            <p:childTnLst>
                              <p:par>
                                <p:cTn id="83" presetID="17" presetClass="entr" presetSubtype="2"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ppt_x</p:attrName>
                                        </p:attrNameLst>
                                      </p:cBhvr>
                                      <p:tavLst>
                                        <p:tav tm="0">
                                          <p:val>
                                            <p:strVal val="#ppt_x+#ppt_w/2"/>
                                          </p:val>
                                        </p:tav>
                                        <p:tav tm="100000">
                                          <p:val>
                                            <p:strVal val="#ppt_x"/>
                                          </p:val>
                                        </p:tav>
                                      </p:tavLst>
                                    </p:anim>
                                    <p:anim calcmode="lin" valueType="num">
                                      <p:cBhvr>
                                        <p:cTn id="86" dur="500" fill="hold"/>
                                        <p:tgtEl>
                                          <p:spTgt spid="12"/>
                                        </p:tgtEl>
                                        <p:attrNameLst>
                                          <p:attrName>ppt_y</p:attrName>
                                        </p:attrNameLst>
                                      </p:cBhvr>
                                      <p:tavLst>
                                        <p:tav tm="0">
                                          <p:val>
                                            <p:strVal val="#ppt_y"/>
                                          </p:val>
                                        </p:tav>
                                        <p:tav tm="100000">
                                          <p:val>
                                            <p:strVal val="#ppt_y"/>
                                          </p:val>
                                        </p:tav>
                                      </p:tavLst>
                                    </p:anim>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strVal val="#ppt_h"/>
                                          </p:val>
                                        </p:tav>
                                        <p:tav tm="100000">
                                          <p:val>
                                            <p:strVal val="#ppt_h"/>
                                          </p:val>
                                        </p:tav>
                                      </p:tavLst>
                                    </p:anim>
                                  </p:childTnLst>
                                </p:cTn>
                              </p:par>
                            </p:childTnLst>
                          </p:cTn>
                        </p:par>
                        <p:par>
                          <p:cTn id="89" fill="hold">
                            <p:stCondLst>
                              <p:cond delay="1000"/>
                            </p:stCondLst>
                            <p:childTnLst>
                              <p:par>
                                <p:cTn id="90" presetID="1" presetClass="entr" presetSubtype="0" fill="hold" nodeType="afterEffect">
                                  <p:stCondLst>
                                    <p:cond delay="0"/>
                                  </p:stCondLst>
                                  <p:childTnLst>
                                    <p:set>
                                      <p:cBhvr>
                                        <p:cTn id="91" dur="1" fill="hold">
                                          <p:stCondLst>
                                            <p:cond delay="499"/>
                                          </p:stCondLst>
                                        </p:cTn>
                                        <p:tgtEl>
                                          <p:spTgt spid="11"/>
                                        </p:tgtEl>
                                        <p:attrNameLst>
                                          <p:attrName>style.visibility</p:attrName>
                                        </p:attrNameLst>
                                      </p:cBhvr>
                                      <p:to>
                                        <p:strVal val="visible"/>
                                      </p:to>
                                    </p:set>
                                  </p:childTnLst>
                                </p:cTn>
                              </p:par>
                            </p:childTnLst>
                          </p:cTn>
                        </p:par>
                        <p:par>
                          <p:cTn id="92" fill="hold">
                            <p:stCondLst>
                              <p:cond delay="1500"/>
                            </p:stCondLst>
                            <p:childTnLst>
                              <p:par>
                                <p:cTn id="93" presetID="1" presetClass="entr" presetSubtype="0" fill="hold" nodeType="afterEffect">
                                  <p:stCondLst>
                                    <p:cond delay="0"/>
                                  </p:stCondLst>
                                  <p:childTnLst>
                                    <p:set>
                                      <p:cBhvr>
                                        <p:cTn id="94" dur="1" fill="hold">
                                          <p:stCondLst>
                                            <p:cond delay="499"/>
                                          </p:stCondLst>
                                        </p:cTn>
                                        <p:tgtEl>
                                          <p:spTgt spid="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0-#ppt_w/2"/>
                                          </p:val>
                                        </p:tav>
                                        <p:tav tm="100000">
                                          <p:val>
                                            <p:strVal val="#ppt_x"/>
                                          </p:val>
                                        </p:tav>
                                      </p:tavLst>
                                    </p:anim>
                                    <p:anim calcmode="lin" valueType="num">
                                      <p:cBhvr additive="base">
                                        <p:cTn id="10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1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1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499"/>
                                          </p:stCondLst>
                                        </p:cTn>
                                        <p:tgtEl>
                                          <p:spTgt spid="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2" presetClass="entr" presetSubtype="4" fill="hold" nodeType="click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slide(fromBottom)">
                                      <p:cBhvr>
                                        <p:cTn id="117" dur="500"/>
                                        <p:tgtEl>
                                          <p:spTgt spid="24"/>
                                        </p:tgtEl>
                                      </p:cBhvr>
                                    </p:animEffec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499"/>
                                          </p:stCondLst>
                                        </p:cTn>
                                        <p:tgtEl>
                                          <p:spTgt spid="3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2" presetClass="entr" presetSubtype="4" fill="hold" nodeType="click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slide(fromBottom)">
                                      <p:cBhvr>
                                        <p:cTn id="125" dur="500"/>
                                        <p:tgtEl>
                                          <p:spTgt spid="23"/>
                                        </p:tgtEl>
                                      </p:cBhvr>
                                    </p:animEffect>
                                  </p:childTnLst>
                                </p:cTn>
                              </p:par>
                            </p:childTnLst>
                          </p:cTn>
                        </p:par>
                        <p:par>
                          <p:cTn id="126" fill="hold">
                            <p:stCondLst>
                              <p:cond delay="500"/>
                            </p:stCondLst>
                            <p:childTnLst>
                              <p:par>
                                <p:cTn id="127" presetID="1" presetClass="entr" presetSubtype="0" fill="hold" nodeType="afterEffect">
                                  <p:stCondLst>
                                    <p:cond delay="0"/>
                                  </p:stCondLst>
                                  <p:childTnLst>
                                    <p:set>
                                      <p:cBhvr>
                                        <p:cTn id="128" dur="1" fill="hold">
                                          <p:stCondLst>
                                            <p:cond delay="499"/>
                                          </p:stCondLst>
                                        </p:cTn>
                                        <p:tgtEl>
                                          <p:spTgt spid="3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499"/>
                                          </p:stCondLst>
                                        </p:cTn>
                                        <p:tgtEl>
                                          <p:spTgt spid="3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2" presetClass="entr" presetSubtype="4" fill="hold" nodeType="click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slide(fromBottom)">
                                      <p:cBhvr>
                                        <p:cTn id="137" dur="500"/>
                                        <p:tgtEl>
                                          <p:spTgt spid="26"/>
                                        </p:tgtEl>
                                      </p:cBhvr>
                                    </p:animEffec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499"/>
                                          </p:stCondLst>
                                        </p:cTn>
                                        <p:tgtEl>
                                          <p:spTgt spid="1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2" presetClass="entr" presetSubtype="2" fill="hold"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slide(fromRight)">
                                      <p:cBhvr>
                                        <p:cTn id="145" dur="500"/>
                                        <p:tgtEl>
                                          <p:spTgt spid="25"/>
                                        </p:tgtEl>
                                      </p:cBhvr>
                                    </p:animEffec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2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2" presetClass="entr" presetSubtype="4" fill="hold" nodeType="click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slide(fromBottom)">
                                      <p:cBhvr>
                                        <p:cTn id="153" dur="500"/>
                                        <p:tgtEl>
                                          <p:spTgt spid="27"/>
                                        </p:tgtEl>
                                      </p:cBhvr>
                                    </p:animEffect>
                                  </p:childTnLst>
                                </p:cTn>
                              </p:par>
                            </p:childTnLst>
                          </p:cTn>
                        </p:par>
                        <p:par>
                          <p:cTn id="154" fill="hold">
                            <p:stCondLst>
                              <p:cond delay="500"/>
                            </p:stCondLst>
                            <p:childTnLst>
                              <p:par>
                                <p:cTn id="155" presetID="1" presetClass="entr" presetSubtype="0" fill="hold" nodeType="afterEffect">
                                  <p:stCondLst>
                                    <p:cond delay="0"/>
                                  </p:stCondLst>
                                  <p:childTnLst>
                                    <p:set>
                                      <p:cBhvr>
                                        <p:cTn id="156" dur="1" fill="hold">
                                          <p:stCondLst>
                                            <p:cond delay="49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31C08ABB-9DDC-45F4-B3D8-AA523A7903DB}"/>
              </a:ext>
            </a:extLst>
          </p:cNvPr>
          <p:cNvSpPr>
            <a:spLocks/>
          </p:cNvSpPr>
          <p:nvPr/>
        </p:nvSpPr>
        <p:spPr bwMode="auto">
          <a:xfrm>
            <a:off x="2015779" y="4495800"/>
            <a:ext cx="1828800" cy="1428750"/>
          </a:xfrm>
          <a:custGeom>
            <a:avLst/>
            <a:gdLst>
              <a:gd name="T0" fmla="*/ 0 w 864"/>
              <a:gd name="T1" fmla="*/ 0 h 816"/>
              <a:gd name="T2" fmla="*/ 406400 w 864"/>
              <a:gd name="T3" fmla="*/ 672353 h 816"/>
              <a:gd name="T4" fmla="*/ 914400 w 864"/>
              <a:gd name="T5" fmla="*/ 1092574 h 816"/>
              <a:gd name="T6" fmla="*/ 1828800 w 864"/>
              <a:gd name="T7" fmla="*/ 142875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816">
                <a:moveTo>
                  <a:pt x="0" y="0"/>
                </a:moveTo>
                <a:cubicBezTo>
                  <a:pt x="60" y="140"/>
                  <a:pt x="120" y="280"/>
                  <a:pt x="192" y="384"/>
                </a:cubicBezTo>
                <a:cubicBezTo>
                  <a:pt x="264" y="488"/>
                  <a:pt x="320" y="552"/>
                  <a:pt x="432" y="624"/>
                </a:cubicBezTo>
                <a:cubicBezTo>
                  <a:pt x="544" y="696"/>
                  <a:pt x="792" y="784"/>
                  <a:pt x="864" y="816"/>
                </a:cubicBezTo>
              </a:path>
            </a:pathLst>
          </a:custGeom>
          <a:noFill/>
          <a:ln w="38100" cmpd="sng">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Freeform 7">
            <a:extLst>
              <a:ext uri="{FF2B5EF4-FFF2-40B4-BE49-F238E27FC236}">
                <a16:creationId xmlns:a16="http://schemas.microsoft.com/office/drawing/2014/main" id="{CD674BBC-3ED8-43EC-81A4-0D75CDD80EFB}"/>
              </a:ext>
            </a:extLst>
          </p:cNvPr>
          <p:cNvSpPr>
            <a:spLocks/>
          </p:cNvSpPr>
          <p:nvPr/>
        </p:nvSpPr>
        <p:spPr bwMode="auto">
          <a:xfrm>
            <a:off x="2523779" y="4495800"/>
            <a:ext cx="1320800" cy="1428750"/>
          </a:xfrm>
          <a:custGeom>
            <a:avLst/>
            <a:gdLst>
              <a:gd name="T0" fmla="*/ 0 w 624"/>
              <a:gd name="T1" fmla="*/ 0 h 816"/>
              <a:gd name="T2" fmla="*/ 203200 w 624"/>
              <a:gd name="T3" fmla="*/ 504265 h 816"/>
              <a:gd name="T4" fmla="*/ 609600 w 624"/>
              <a:gd name="T5" fmla="*/ 924485 h 816"/>
              <a:gd name="T6" fmla="*/ 1016000 w 624"/>
              <a:gd name="T7" fmla="*/ 1260662 h 816"/>
              <a:gd name="T8" fmla="*/ 1320800 w 624"/>
              <a:gd name="T9" fmla="*/ 142875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816">
                <a:moveTo>
                  <a:pt x="0" y="0"/>
                </a:moveTo>
                <a:cubicBezTo>
                  <a:pt x="24" y="100"/>
                  <a:pt x="48" y="200"/>
                  <a:pt x="96" y="288"/>
                </a:cubicBezTo>
                <a:cubicBezTo>
                  <a:pt x="144" y="376"/>
                  <a:pt x="224" y="456"/>
                  <a:pt x="288" y="528"/>
                </a:cubicBezTo>
                <a:cubicBezTo>
                  <a:pt x="352" y="600"/>
                  <a:pt x="424" y="672"/>
                  <a:pt x="480" y="720"/>
                </a:cubicBezTo>
                <a:cubicBezTo>
                  <a:pt x="536" y="768"/>
                  <a:pt x="600" y="800"/>
                  <a:pt x="624" y="816"/>
                </a:cubicBezTo>
              </a:path>
            </a:pathLst>
          </a:custGeom>
          <a:noFill/>
          <a:ln w="3810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Freeform 8">
            <a:extLst>
              <a:ext uri="{FF2B5EF4-FFF2-40B4-BE49-F238E27FC236}">
                <a16:creationId xmlns:a16="http://schemas.microsoft.com/office/drawing/2014/main" id="{2C66705B-6A8C-4F9F-B6E2-FFB678DC7B19}"/>
              </a:ext>
            </a:extLst>
          </p:cNvPr>
          <p:cNvSpPr>
            <a:spLocks/>
          </p:cNvSpPr>
          <p:nvPr/>
        </p:nvSpPr>
        <p:spPr bwMode="auto">
          <a:xfrm>
            <a:off x="3031779" y="4495800"/>
            <a:ext cx="812800" cy="1428750"/>
          </a:xfrm>
          <a:custGeom>
            <a:avLst/>
            <a:gdLst>
              <a:gd name="T0" fmla="*/ 0 w 384"/>
              <a:gd name="T1" fmla="*/ 0 h 816"/>
              <a:gd name="T2" fmla="*/ 101600 w 384"/>
              <a:gd name="T3" fmla="*/ 504265 h 816"/>
              <a:gd name="T4" fmla="*/ 406400 w 384"/>
              <a:gd name="T5" fmla="*/ 1008529 h 816"/>
              <a:gd name="T6" fmla="*/ 812800 w 384"/>
              <a:gd name="T7" fmla="*/ 142875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816">
                <a:moveTo>
                  <a:pt x="0" y="0"/>
                </a:moveTo>
                <a:cubicBezTo>
                  <a:pt x="8" y="96"/>
                  <a:pt x="16" y="192"/>
                  <a:pt x="48" y="288"/>
                </a:cubicBezTo>
                <a:cubicBezTo>
                  <a:pt x="80" y="384"/>
                  <a:pt x="136" y="488"/>
                  <a:pt x="192" y="576"/>
                </a:cubicBezTo>
                <a:cubicBezTo>
                  <a:pt x="248" y="664"/>
                  <a:pt x="316" y="740"/>
                  <a:pt x="384" y="816"/>
                </a:cubicBezTo>
              </a:path>
            </a:pathLst>
          </a:custGeom>
          <a:noFill/>
          <a:ln w="38100" cmpd="sng">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Object 9">
            <a:extLst>
              <a:ext uri="{FF2B5EF4-FFF2-40B4-BE49-F238E27FC236}">
                <a16:creationId xmlns:a16="http://schemas.microsoft.com/office/drawing/2014/main" id="{467806A3-329A-4F81-ACB5-4EB0F4BA81A9}"/>
              </a:ext>
            </a:extLst>
          </p:cNvPr>
          <p:cNvGraphicFramePr>
            <a:graphicFrameLocks noChangeAspect="1"/>
          </p:cNvGraphicFramePr>
          <p:nvPr/>
        </p:nvGraphicFramePr>
        <p:xfrm>
          <a:off x="928687" y="4216400"/>
          <a:ext cx="482600" cy="642938"/>
        </p:xfrm>
        <a:graphic>
          <a:graphicData uri="http://schemas.openxmlformats.org/presentationml/2006/ole">
            <mc:AlternateContent xmlns:mc="http://schemas.openxmlformats.org/markup-compatibility/2006">
              <mc:Choice xmlns:v="urn:schemas-microsoft-com:vml" Requires="v">
                <p:oleObj name="Equation" r:id="rId2" imgW="190440" imgH="228600" progId="Equation.DSMT4">
                  <p:embed/>
                </p:oleObj>
              </mc:Choice>
              <mc:Fallback>
                <p:oleObj name="Equation" r:id="rId2" imgW="190440" imgH="228600" progId="Equation.DSMT4">
                  <p:embed/>
                  <p:pic>
                    <p:nvPicPr>
                      <p:cNvPr id="5" name="Object 9">
                        <a:extLst>
                          <a:ext uri="{FF2B5EF4-FFF2-40B4-BE49-F238E27FC236}">
                            <a16:creationId xmlns:a16="http://schemas.microsoft.com/office/drawing/2014/main" id="{467806A3-329A-4F81-ACB5-4EB0F4BA81A9}"/>
                          </a:ext>
                        </a:extLst>
                      </p:cNvPr>
                      <p:cNvPicPr>
                        <a:picLocks noChangeAspect="1" noChangeArrowheads="1"/>
                      </p:cNvPicPr>
                      <p:nvPr/>
                    </p:nvPicPr>
                    <p:blipFill>
                      <a:blip r:embed="rId3"/>
                      <a:srcRect/>
                      <a:stretch>
                        <a:fillRect/>
                      </a:stretch>
                    </p:blipFill>
                    <p:spPr bwMode="auto">
                      <a:xfrm>
                        <a:off x="928687" y="4216400"/>
                        <a:ext cx="4826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a:extLst>
              <a:ext uri="{FF2B5EF4-FFF2-40B4-BE49-F238E27FC236}">
                <a16:creationId xmlns:a16="http://schemas.microsoft.com/office/drawing/2014/main" id="{18EA8DF2-EEF3-4E38-BC21-68D9730A861F}"/>
              </a:ext>
            </a:extLst>
          </p:cNvPr>
          <p:cNvGraphicFramePr>
            <a:graphicFrameLocks noChangeAspect="1"/>
          </p:cNvGraphicFramePr>
          <p:nvPr/>
        </p:nvGraphicFramePr>
        <p:xfrm>
          <a:off x="914400" y="5564188"/>
          <a:ext cx="458787" cy="633412"/>
        </p:xfrm>
        <a:graphic>
          <a:graphicData uri="http://schemas.openxmlformats.org/presentationml/2006/ole">
            <mc:AlternateContent xmlns:mc="http://schemas.openxmlformats.org/markup-compatibility/2006">
              <mc:Choice xmlns:v="urn:schemas-microsoft-com:vml" Requires="v">
                <p:oleObj name="Equation" r:id="rId4" imgW="177480" imgH="228600" progId="Equation.DSMT4">
                  <p:embed/>
                </p:oleObj>
              </mc:Choice>
              <mc:Fallback>
                <p:oleObj name="Equation" r:id="rId4" imgW="177480" imgH="228600" progId="Equation.DSMT4">
                  <p:embed/>
                  <p:pic>
                    <p:nvPicPr>
                      <p:cNvPr id="6" name="Object 10">
                        <a:extLst>
                          <a:ext uri="{FF2B5EF4-FFF2-40B4-BE49-F238E27FC236}">
                            <a16:creationId xmlns:a16="http://schemas.microsoft.com/office/drawing/2014/main" id="{18EA8DF2-EEF3-4E38-BC21-68D9730A861F}"/>
                          </a:ext>
                        </a:extLst>
                      </p:cNvPr>
                      <p:cNvPicPr>
                        <a:picLocks noChangeAspect="1" noChangeArrowheads="1"/>
                      </p:cNvPicPr>
                      <p:nvPr/>
                    </p:nvPicPr>
                    <p:blipFill>
                      <a:blip r:embed="rId5"/>
                      <a:srcRect/>
                      <a:stretch>
                        <a:fillRect/>
                      </a:stretch>
                    </p:blipFill>
                    <p:spPr bwMode="auto">
                      <a:xfrm>
                        <a:off x="914400" y="5564188"/>
                        <a:ext cx="458787"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11">
            <a:extLst>
              <a:ext uri="{FF2B5EF4-FFF2-40B4-BE49-F238E27FC236}">
                <a16:creationId xmlns:a16="http://schemas.microsoft.com/office/drawing/2014/main" id="{FB3B3A48-0F14-462B-9963-70F9623E8782}"/>
              </a:ext>
            </a:extLst>
          </p:cNvPr>
          <p:cNvSpPr>
            <a:spLocks noChangeShapeType="1"/>
          </p:cNvSpPr>
          <p:nvPr/>
        </p:nvSpPr>
        <p:spPr bwMode="auto">
          <a:xfrm>
            <a:off x="1482379" y="4495800"/>
            <a:ext cx="1565275" cy="0"/>
          </a:xfrm>
          <a:prstGeom prst="line">
            <a:avLst/>
          </a:prstGeom>
          <a:noFill/>
          <a:ln w="12700">
            <a:solidFill>
              <a:srgbClr val="0000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12">
            <a:extLst>
              <a:ext uri="{FF2B5EF4-FFF2-40B4-BE49-F238E27FC236}">
                <a16:creationId xmlns:a16="http://schemas.microsoft.com/office/drawing/2014/main" id="{A9831FE5-5D27-41DA-B6BA-E6A1DF9E6E38}"/>
              </a:ext>
            </a:extLst>
          </p:cNvPr>
          <p:cNvSpPr>
            <a:spLocks noChangeShapeType="1"/>
          </p:cNvSpPr>
          <p:nvPr/>
        </p:nvSpPr>
        <p:spPr bwMode="auto">
          <a:xfrm>
            <a:off x="1482379" y="5924550"/>
            <a:ext cx="2362200" cy="0"/>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 name="Object 13">
            <a:extLst>
              <a:ext uri="{FF2B5EF4-FFF2-40B4-BE49-F238E27FC236}">
                <a16:creationId xmlns:a16="http://schemas.microsoft.com/office/drawing/2014/main" id="{B73667A8-8615-4E60-9206-F853AF4D1DCA}"/>
              </a:ext>
            </a:extLst>
          </p:cNvPr>
          <p:cNvGraphicFramePr>
            <a:graphicFrameLocks noChangeAspect="1"/>
          </p:cNvGraphicFramePr>
          <p:nvPr/>
        </p:nvGraphicFramePr>
        <p:xfrm>
          <a:off x="4054475" y="5784850"/>
          <a:ext cx="246062" cy="369888"/>
        </p:xfrm>
        <a:graphic>
          <a:graphicData uri="http://schemas.openxmlformats.org/presentationml/2006/ole">
            <mc:AlternateContent xmlns:mc="http://schemas.openxmlformats.org/markup-compatibility/2006">
              <mc:Choice xmlns:v="urn:schemas-microsoft-com:vml" Requires="v">
                <p:oleObj name="Equation" r:id="rId6" imgW="101520" imgH="139680" progId="Equation.DSMT4">
                  <p:embed/>
                </p:oleObj>
              </mc:Choice>
              <mc:Fallback>
                <p:oleObj name="Equation" r:id="rId6" imgW="101520" imgH="139680" progId="Equation.DSMT4">
                  <p:embed/>
                  <p:pic>
                    <p:nvPicPr>
                      <p:cNvPr id="9" name="Object 13">
                        <a:extLst>
                          <a:ext uri="{FF2B5EF4-FFF2-40B4-BE49-F238E27FC236}">
                            <a16:creationId xmlns:a16="http://schemas.microsoft.com/office/drawing/2014/main" id="{B73667A8-8615-4E60-9206-F853AF4D1DCA}"/>
                          </a:ext>
                        </a:extLst>
                      </p:cNvPr>
                      <p:cNvPicPr>
                        <a:picLocks noChangeAspect="1" noChangeArrowheads="1"/>
                      </p:cNvPicPr>
                      <p:nvPr/>
                    </p:nvPicPr>
                    <p:blipFill>
                      <a:blip r:embed="rId7"/>
                      <a:srcRect/>
                      <a:stretch>
                        <a:fillRect/>
                      </a:stretch>
                    </p:blipFill>
                    <p:spPr bwMode="auto">
                      <a:xfrm>
                        <a:off x="4054475" y="5784850"/>
                        <a:ext cx="246062"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a:extLst>
              <a:ext uri="{FF2B5EF4-FFF2-40B4-BE49-F238E27FC236}">
                <a16:creationId xmlns:a16="http://schemas.microsoft.com/office/drawing/2014/main" id="{2D76E401-A959-45B1-9D92-D986FF61E1AF}"/>
              </a:ext>
            </a:extLst>
          </p:cNvPr>
          <p:cNvGraphicFramePr>
            <a:graphicFrameLocks noChangeAspect="1"/>
          </p:cNvGraphicFramePr>
          <p:nvPr/>
        </p:nvGraphicFramePr>
        <p:xfrm>
          <a:off x="1634779" y="3906838"/>
          <a:ext cx="454025" cy="561975"/>
        </p:xfrm>
        <a:graphic>
          <a:graphicData uri="http://schemas.openxmlformats.org/presentationml/2006/ole">
            <mc:AlternateContent xmlns:mc="http://schemas.openxmlformats.org/markup-compatibility/2006">
              <mc:Choice xmlns:v="urn:schemas-microsoft-com:vml" Requires="v">
                <p:oleObj name="Equation" r:id="rId8" imgW="185786" imgH="209453" progId="Equation.DSMT4">
                  <p:embed/>
                </p:oleObj>
              </mc:Choice>
              <mc:Fallback>
                <p:oleObj name="Equation" r:id="rId8" imgW="185786" imgH="209453" progId="Equation.DSMT4">
                  <p:embed/>
                  <p:pic>
                    <p:nvPicPr>
                      <p:cNvPr id="10" name="Object 14">
                        <a:extLst>
                          <a:ext uri="{FF2B5EF4-FFF2-40B4-BE49-F238E27FC236}">
                            <a16:creationId xmlns:a16="http://schemas.microsoft.com/office/drawing/2014/main" id="{2D76E401-A959-45B1-9D92-D986FF61E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4779" y="3906838"/>
                        <a:ext cx="4540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a:extLst>
              <a:ext uri="{FF2B5EF4-FFF2-40B4-BE49-F238E27FC236}">
                <a16:creationId xmlns:a16="http://schemas.microsoft.com/office/drawing/2014/main" id="{3CE9E205-947A-4725-A1A4-BAB94DB3C1CF}"/>
              </a:ext>
            </a:extLst>
          </p:cNvPr>
          <p:cNvGraphicFramePr>
            <a:graphicFrameLocks noChangeAspect="1"/>
          </p:cNvGraphicFramePr>
          <p:nvPr/>
        </p:nvGraphicFramePr>
        <p:xfrm>
          <a:off x="2328862" y="3879850"/>
          <a:ext cx="433388" cy="612775"/>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11" name="Object 15">
                        <a:extLst>
                          <a:ext uri="{FF2B5EF4-FFF2-40B4-BE49-F238E27FC236}">
                            <a16:creationId xmlns:a16="http://schemas.microsoft.com/office/drawing/2014/main" id="{3CE9E205-947A-4725-A1A4-BAB94DB3C1CF}"/>
                          </a:ext>
                        </a:extLst>
                      </p:cNvPr>
                      <p:cNvPicPr>
                        <a:picLocks noChangeAspect="1" noChangeArrowheads="1"/>
                      </p:cNvPicPr>
                      <p:nvPr/>
                    </p:nvPicPr>
                    <p:blipFill>
                      <a:blip r:embed="rId11"/>
                      <a:srcRect/>
                      <a:stretch>
                        <a:fillRect/>
                      </a:stretch>
                    </p:blipFill>
                    <p:spPr bwMode="auto">
                      <a:xfrm>
                        <a:off x="2328862" y="3879850"/>
                        <a:ext cx="4333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6">
            <a:extLst>
              <a:ext uri="{FF2B5EF4-FFF2-40B4-BE49-F238E27FC236}">
                <a16:creationId xmlns:a16="http://schemas.microsoft.com/office/drawing/2014/main" id="{596D17A7-0ABE-445B-A226-DC6E41B5A7B8}"/>
              </a:ext>
            </a:extLst>
          </p:cNvPr>
          <p:cNvGraphicFramePr>
            <a:graphicFrameLocks noChangeAspect="1"/>
          </p:cNvGraphicFramePr>
          <p:nvPr/>
        </p:nvGraphicFramePr>
        <p:xfrm>
          <a:off x="6737350" y="3759200"/>
          <a:ext cx="396875" cy="611188"/>
        </p:xfrm>
        <a:graphic>
          <a:graphicData uri="http://schemas.openxmlformats.org/presentationml/2006/ole">
            <mc:AlternateContent xmlns:mc="http://schemas.openxmlformats.org/markup-compatibility/2006">
              <mc:Choice xmlns:v="urn:schemas-microsoft-com:vml" Requires="v">
                <p:oleObj name="Equation" r:id="rId12" imgW="164880" imgH="228600" progId="Equation.DSMT4">
                  <p:embed/>
                </p:oleObj>
              </mc:Choice>
              <mc:Fallback>
                <p:oleObj name="Equation" r:id="rId12" imgW="164880" imgH="228600" progId="Equation.DSMT4">
                  <p:embed/>
                  <p:pic>
                    <p:nvPicPr>
                      <p:cNvPr id="12" name="Object 16">
                        <a:extLst>
                          <a:ext uri="{FF2B5EF4-FFF2-40B4-BE49-F238E27FC236}">
                            <a16:creationId xmlns:a16="http://schemas.microsoft.com/office/drawing/2014/main" id="{596D17A7-0ABE-445B-A226-DC6E41B5A7B8}"/>
                          </a:ext>
                        </a:extLst>
                      </p:cNvPr>
                      <p:cNvPicPr>
                        <a:picLocks noChangeAspect="1" noChangeArrowheads="1"/>
                      </p:cNvPicPr>
                      <p:nvPr/>
                    </p:nvPicPr>
                    <p:blipFill>
                      <a:blip r:embed="rId13"/>
                      <a:srcRect/>
                      <a:stretch>
                        <a:fillRect/>
                      </a:stretch>
                    </p:blipFill>
                    <p:spPr bwMode="auto">
                      <a:xfrm>
                        <a:off x="6737350" y="3759200"/>
                        <a:ext cx="396875"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7">
            <a:extLst>
              <a:ext uri="{FF2B5EF4-FFF2-40B4-BE49-F238E27FC236}">
                <a16:creationId xmlns:a16="http://schemas.microsoft.com/office/drawing/2014/main" id="{0CF482E8-A614-4023-B99F-B9EBD870B144}"/>
              </a:ext>
            </a:extLst>
          </p:cNvPr>
          <p:cNvGrpSpPr>
            <a:grpSpLocks/>
          </p:cNvGrpSpPr>
          <p:nvPr/>
        </p:nvGrpSpPr>
        <p:grpSpPr bwMode="auto">
          <a:xfrm>
            <a:off x="974379" y="3937000"/>
            <a:ext cx="3784600" cy="2879725"/>
            <a:chOff x="832" y="2364"/>
            <a:chExt cx="2384" cy="1814"/>
          </a:xfrm>
        </p:grpSpPr>
        <p:sp>
          <p:nvSpPr>
            <p:cNvPr id="14" name="Line 18">
              <a:extLst>
                <a:ext uri="{FF2B5EF4-FFF2-40B4-BE49-F238E27FC236}">
                  <a16:creationId xmlns:a16="http://schemas.microsoft.com/office/drawing/2014/main" id="{E00890FE-D60A-4CD7-B1E3-F20D8A629138}"/>
                </a:ext>
              </a:extLst>
            </p:cNvPr>
            <p:cNvSpPr>
              <a:spLocks noChangeShapeType="1"/>
            </p:cNvSpPr>
            <p:nvPr/>
          </p:nvSpPr>
          <p:spPr bwMode="auto">
            <a:xfrm flipV="1">
              <a:off x="1152" y="2398"/>
              <a:ext cx="0" cy="1536"/>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9">
              <a:extLst>
                <a:ext uri="{FF2B5EF4-FFF2-40B4-BE49-F238E27FC236}">
                  <a16:creationId xmlns:a16="http://schemas.microsoft.com/office/drawing/2014/main" id="{3C9B9A87-43FB-4657-8586-810E47D8C244}"/>
                </a:ext>
              </a:extLst>
            </p:cNvPr>
            <p:cNvSpPr>
              <a:spLocks noChangeShapeType="1"/>
            </p:cNvSpPr>
            <p:nvPr/>
          </p:nvSpPr>
          <p:spPr bwMode="auto">
            <a:xfrm>
              <a:off x="1152" y="3934"/>
              <a:ext cx="2064"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6" name="Object 20">
              <a:extLst>
                <a:ext uri="{FF2B5EF4-FFF2-40B4-BE49-F238E27FC236}">
                  <a16:creationId xmlns:a16="http://schemas.microsoft.com/office/drawing/2014/main" id="{2B96A37A-3264-4215-B5EC-4AF3F3A22049}"/>
                </a:ext>
              </a:extLst>
            </p:cNvPr>
            <p:cNvGraphicFramePr>
              <a:graphicFrameLocks noChangeAspect="1"/>
            </p:cNvGraphicFramePr>
            <p:nvPr/>
          </p:nvGraphicFramePr>
          <p:xfrm>
            <a:off x="832" y="2364"/>
            <a:ext cx="203" cy="244"/>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16" name="Object 20">
                          <a:extLst>
                            <a:ext uri="{FF2B5EF4-FFF2-40B4-BE49-F238E27FC236}">
                              <a16:creationId xmlns:a16="http://schemas.microsoft.com/office/drawing/2014/main" id="{2B96A37A-3264-4215-B5EC-4AF3F3A22049}"/>
                            </a:ext>
                          </a:extLst>
                        </p:cNvPr>
                        <p:cNvPicPr>
                          <a:picLocks noChangeAspect="1" noChangeArrowheads="1"/>
                        </p:cNvPicPr>
                        <p:nvPr/>
                      </p:nvPicPr>
                      <p:blipFill>
                        <a:blip r:embed="rId15"/>
                        <a:srcRect/>
                        <a:stretch>
                          <a:fillRect/>
                        </a:stretch>
                      </p:blipFill>
                      <p:spPr bwMode="auto">
                        <a:xfrm>
                          <a:off x="832" y="2364"/>
                          <a:ext cx="20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1">
              <a:extLst>
                <a:ext uri="{FF2B5EF4-FFF2-40B4-BE49-F238E27FC236}">
                  <a16:creationId xmlns:a16="http://schemas.microsoft.com/office/drawing/2014/main" id="{D131492C-458E-4F42-B1C3-902925609AF3}"/>
                </a:ext>
              </a:extLst>
            </p:cNvPr>
            <p:cNvGraphicFramePr>
              <a:graphicFrameLocks noChangeAspect="1"/>
            </p:cNvGraphicFramePr>
            <p:nvPr/>
          </p:nvGraphicFramePr>
          <p:xfrm>
            <a:off x="3005" y="3954"/>
            <a:ext cx="160" cy="224"/>
          </p:xfrm>
          <a:graphic>
            <a:graphicData uri="http://schemas.openxmlformats.org/presentationml/2006/ole">
              <mc:AlternateContent xmlns:mc="http://schemas.openxmlformats.org/markup-compatibility/2006">
                <mc:Choice xmlns:v="urn:schemas-microsoft-com:vml" Requires="v">
                  <p:oleObj name="Equation" r:id="rId16" imgW="101520" imgH="126720" progId="Equation.DSMT4">
                    <p:embed/>
                  </p:oleObj>
                </mc:Choice>
                <mc:Fallback>
                  <p:oleObj name="Equation" r:id="rId16" imgW="101520" imgH="126720" progId="Equation.DSMT4">
                    <p:embed/>
                    <p:pic>
                      <p:nvPicPr>
                        <p:cNvPr id="17" name="Object 21">
                          <a:extLst>
                            <a:ext uri="{FF2B5EF4-FFF2-40B4-BE49-F238E27FC236}">
                              <a16:creationId xmlns:a16="http://schemas.microsoft.com/office/drawing/2014/main" id="{D131492C-458E-4F42-B1C3-902925609AF3}"/>
                            </a:ext>
                          </a:extLst>
                        </p:cNvPr>
                        <p:cNvPicPr>
                          <a:picLocks noChangeAspect="1" noChangeArrowheads="1"/>
                        </p:cNvPicPr>
                        <p:nvPr/>
                      </p:nvPicPr>
                      <p:blipFill>
                        <a:blip r:embed="rId17"/>
                        <a:srcRect/>
                        <a:stretch>
                          <a:fillRect/>
                        </a:stretch>
                      </p:blipFill>
                      <p:spPr bwMode="auto">
                        <a:xfrm>
                          <a:off x="3005" y="3954"/>
                          <a:ext cx="1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Freeform 22">
            <a:extLst>
              <a:ext uri="{FF2B5EF4-FFF2-40B4-BE49-F238E27FC236}">
                <a16:creationId xmlns:a16="http://schemas.microsoft.com/office/drawing/2014/main" id="{E155E68B-A923-4FC1-A198-31123257CCEC}"/>
              </a:ext>
            </a:extLst>
          </p:cNvPr>
          <p:cNvSpPr>
            <a:spLocks/>
          </p:cNvSpPr>
          <p:nvPr/>
        </p:nvSpPr>
        <p:spPr bwMode="auto">
          <a:xfrm>
            <a:off x="5444779" y="4070350"/>
            <a:ext cx="1828800" cy="1600200"/>
          </a:xfrm>
          <a:custGeom>
            <a:avLst/>
            <a:gdLst>
              <a:gd name="T0" fmla="*/ 0 w 1152"/>
              <a:gd name="T1" fmla="*/ 1600200 h 1008"/>
              <a:gd name="T2" fmla="*/ 990600 w 1152"/>
              <a:gd name="T3" fmla="*/ 1219200 h 1008"/>
              <a:gd name="T4" fmla="*/ 1600200 w 1152"/>
              <a:gd name="T5" fmla="*/ 533400 h 1008"/>
              <a:gd name="T6" fmla="*/ 1828800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228" y="944"/>
                  <a:pt x="456" y="880"/>
                  <a:pt x="624" y="768"/>
                </a:cubicBezTo>
                <a:cubicBezTo>
                  <a:pt x="792" y="656"/>
                  <a:pt x="920" y="464"/>
                  <a:pt x="1008" y="336"/>
                </a:cubicBezTo>
                <a:cubicBezTo>
                  <a:pt x="1096" y="208"/>
                  <a:pt x="1124" y="104"/>
                  <a:pt x="1152" y="0"/>
                </a:cubicBezTo>
              </a:path>
            </a:pathLst>
          </a:custGeom>
          <a:noFill/>
          <a:ln w="25400" cmpd="sng">
            <a:solidFill>
              <a:srgbClr val="F496C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Freeform 23">
            <a:extLst>
              <a:ext uri="{FF2B5EF4-FFF2-40B4-BE49-F238E27FC236}">
                <a16:creationId xmlns:a16="http://schemas.microsoft.com/office/drawing/2014/main" id="{A323BC5D-AA4B-4BFD-8CE9-3EE8561ED55F}"/>
              </a:ext>
            </a:extLst>
          </p:cNvPr>
          <p:cNvSpPr>
            <a:spLocks/>
          </p:cNvSpPr>
          <p:nvPr/>
        </p:nvSpPr>
        <p:spPr bwMode="auto">
          <a:xfrm>
            <a:off x="6130579" y="4527550"/>
            <a:ext cx="1828800" cy="1600200"/>
          </a:xfrm>
          <a:custGeom>
            <a:avLst/>
            <a:gdLst>
              <a:gd name="T0" fmla="*/ 0 w 1152"/>
              <a:gd name="T1" fmla="*/ 1600200 h 1008"/>
              <a:gd name="T2" fmla="*/ 990600 w 1152"/>
              <a:gd name="T3" fmla="*/ 1219200 h 1008"/>
              <a:gd name="T4" fmla="*/ 1600200 w 1152"/>
              <a:gd name="T5" fmla="*/ 533400 h 1008"/>
              <a:gd name="T6" fmla="*/ 1828800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228" y="944"/>
                  <a:pt x="456" y="880"/>
                  <a:pt x="624" y="768"/>
                </a:cubicBezTo>
                <a:cubicBezTo>
                  <a:pt x="792" y="656"/>
                  <a:pt x="920" y="464"/>
                  <a:pt x="1008" y="336"/>
                </a:cubicBezTo>
                <a:cubicBezTo>
                  <a:pt x="1096" y="208"/>
                  <a:pt x="1124" y="104"/>
                  <a:pt x="1152" y="0"/>
                </a:cubicBezTo>
              </a:path>
            </a:pathLst>
          </a:custGeom>
          <a:noFill/>
          <a:ln w="25400" cmpd="sng">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24">
            <a:extLst>
              <a:ext uri="{FF2B5EF4-FFF2-40B4-BE49-F238E27FC236}">
                <a16:creationId xmlns:a16="http://schemas.microsoft.com/office/drawing/2014/main" id="{641AAE38-5F58-49CE-B925-499CDE9285B7}"/>
              </a:ext>
            </a:extLst>
          </p:cNvPr>
          <p:cNvSpPr>
            <a:spLocks noChangeShapeType="1"/>
          </p:cNvSpPr>
          <p:nvPr/>
        </p:nvSpPr>
        <p:spPr bwMode="auto">
          <a:xfrm>
            <a:off x="5444779" y="5670550"/>
            <a:ext cx="1752600" cy="0"/>
          </a:xfrm>
          <a:prstGeom prst="line">
            <a:avLst/>
          </a:prstGeom>
          <a:noFill/>
          <a:ln w="38100">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5">
            <a:extLst>
              <a:ext uri="{FF2B5EF4-FFF2-40B4-BE49-F238E27FC236}">
                <a16:creationId xmlns:a16="http://schemas.microsoft.com/office/drawing/2014/main" id="{B7210948-821D-40E9-ACDE-524B09313CFE}"/>
              </a:ext>
            </a:extLst>
          </p:cNvPr>
          <p:cNvSpPr>
            <a:spLocks noChangeShapeType="1"/>
          </p:cNvSpPr>
          <p:nvPr/>
        </p:nvSpPr>
        <p:spPr bwMode="auto">
          <a:xfrm flipV="1">
            <a:off x="7197379" y="4375150"/>
            <a:ext cx="0" cy="1295400"/>
          </a:xfrm>
          <a:prstGeom prst="line">
            <a:avLst/>
          </a:prstGeom>
          <a:noFill/>
          <a:ln w="38100">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Freeform 26">
            <a:extLst>
              <a:ext uri="{FF2B5EF4-FFF2-40B4-BE49-F238E27FC236}">
                <a16:creationId xmlns:a16="http://schemas.microsoft.com/office/drawing/2014/main" id="{D0398750-24A5-4E41-BB44-C8264744B4AB}"/>
              </a:ext>
            </a:extLst>
          </p:cNvPr>
          <p:cNvSpPr>
            <a:spLocks/>
          </p:cNvSpPr>
          <p:nvPr/>
        </p:nvSpPr>
        <p:spPr bwMode="auto">
          <a:xfrm>
            <a:off x="6359179" y="5365750"/>
            <a:ext cx="838200" cy="304800"/>
          </a:xfrm>
          <a:custGeom>
            <a:avLst/>
            <a:gdLst>
              <a:gd name="T0" fmla="*/ 0 w 528"/>
              <a:gd name="T1" fmla="*/ 0 h 192"/>
              <a:gd name="T2" fmla="*/ 533400 w 528"/>
              <a:gd name="T3" fmla="*/ 228600 h 192"/>
              <a:gd name="T4" fmla="*/ 838200 w 528"/>
              <a:gd name="T5" fmla="*/ 304800 h 192"/>
              <a:gd name="T6" fmla="*/ 0 60000 65536"/>
              <a:gd name="T7" fmla="*/ 0 60000 65536"/>
              <a:gd name="T8" fmla="*/ 0 60000 65536"/>
            </a:gdLst>
            <a:ahLst/>
            <a:cxnLst>
              <a:cxn ang="T6">
                <a:pos x="T0" y="T1"/>
              </a:cxn>
              <a:cxn ang="T7">
                <a:pos x="T2" y="T3"/>
              </a:cxn>
              <a:cxn ang="T8">
                <a:pos x="T4" y="T5"/>
              </a:cxn>
            </a:cxnLst>
            <a:rect l="0" t="0" r="r" b="b"/>
            <a:pathLst>
              <a:path w="528" h="192">
                <a:moveTo>
                  <a:pt x="0" y="0"/>
                </a:moveTo>
                <a:cubicBezTo>
                  <a:pt x="124" y="56"/>
                  <a:pt x="248" y="112"/>
                  <a:pt x="336" y="144"/>
                </a:cubicBezTo>
                <a:cubicBezTo>
                  <a:pt x="424" y="176"/>
                  <a:pt x="476" y="184"/>
                  <a:pt x="528" y="192"/>
                </a:cubicBezTo>
              </a:path>
            </a:pathLst>
          </a:custGeom>
          <a:noFill/>
          <a:ln w="3810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3" name="Object 27">
            <a:extLst>
              <a:ext uri="{FF2B5EF4-FFF2-40B4-BE49-F238E27FC236}">
                <a16:creationId xmlns:a16="http://schemas.microsoft.com/office/drawing/2014/main" id="{649C8419-C995-4914-9BDC-898E6FC0123C}"/>
              </a:ext>
            </a:extLst>
          </p:cNvPr>
          <p:cNvGraphicFramePr>
            <a:graphicFrameLocks noChangeAspect="1"/>
          </p:cNvGraphicFramePr>
          <p:nvPr/>
        </p:nvGraphicFramePr>
        <p:xfrm>
          <a:off x="5063779" y="5060950"/>
          <a:ext cx="454025" cy="561975"/>
        </p:xfrm>
        <a:graphic>
          <a:graphicData uri="http://schemas.openxmlformats.org/presentationml/2006/ole">
            <mc:AlternateContent xmlns:mc="http://schemas.openxmlformats.org/markup-compatibility/2006">
              <mc:Choice xmlns:v="urn:schemas-microsoft-com:vml" Requires="v">
                <p:oleObj name="Equation" r:id="rId18" imgW="185786" imgH="209453" progId="Equation.DSMT4">
                  <p:embed/>
                </p:oleObj>
              </mc:Choice>
              <mc:Fallback>
                <p:oleObj name="Equation" r:id="rId18" imgW="185786" imgH="209453" progId="Equation.DSMT4">
                  <p:embed/>
                  <p:pic>
                    <p:nvPicPr>
                      <p:cNvPr id="23" name="Object 27">
                        <a:extLst>
                          <a:ext uri="{FF2B5EF4-FFF2-40B4-BE49-F238E27FC236}">
                            <a16:creationId xmlns:a16="http://schemas.microsoft.com/office/drawing/2014/main" id="{649C8419-C995-4914-9BDC-898E6FC0123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63779" y="5060950"/>
                        <a:ext cx="4540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8">
            <a:extLst>
              <a:ext uri="{FF2B5EF4-FFF2-40B4-BE49-F238E27FC236}">
                <a16:creationId xmlns:a16="http://schemas.microsoft.com/office/drawing/2014/main" id="{F10DF068-423E-4608-827C-184A4F3D6B7C}"/>
              </a:ext>
            </a:extLst>
          </p:cNvPr>
          <p:cNvGraphicFramePr>
            <a:graphicFrameLocks noChangeAspect="1"/>
          </p:cNvGraphicFramePr>
          <p:nvPr/>
        </p:nvGraphicFramePr>
        <p:xfrm>
          <a:off x="5818187" y="4670425"/>
          <a:ext cx="433388" cy="612775"/>
        </p:xfrm>
        <a:graphic>
          <a:graphicData uri="http://schemas.openxmlformats.org/presentationml/2006/ole">
            <mc:AlternateContent xmlns:mc="http://schemas.openxmlformats.org/markup-compatibility/2006">
              <mc:Choice xmlns:v="urn:schemas-microsoft-com:vml" Requires="v">
                <p:oleObj name="Equation" r:id="rId20" imgW="177480" imgH="228600" progId="Equation.DSMT4">
                  <p:embed/>
                </p:oleObj>
              </mc:Choice>
              <mc:Fallback>
                <p:oleObj name="Equation" r:id="rId20" imgW="177480" imgH="228600" progId="Equation.DSMT4">
                  <p:embed/>
                  <p:pic>
                    <p:nvPicPr>
                      <p:cNvPr id="24" name="Object 28">
                        <a:extLst>
                          <a:ext uri="{FF2B5EF4-FFF2-40B4-BE49-F238E27FC236}">
                            <a16:creationId xmlns:a16="http://schemas.microsoft.com/office/drawing/2014/main" id="{F10DF068-423E-4608-827C-184A4F3D6B7C}"/>
                          </a:ext>
                        </a:extLst>
                      </p:cNvPr>
                      <p:cNvPicPr>
                        <a:picLocks noChangeAspect="1" noChangeArrowheads="1"/>
                      </p:cNvPicPr>
                      <p:nvPr/>
                    </p:nvPicPr>
                    <p:blipFill>
                      <a:blip r:embed="rId21"/>
                      <a:srcRect/>
                      <a:stretch>
                        <a:fillRect/>
                      </a:stretch>
                    </p:blipFill>
                    <p:spPr bwMode="auto">
                      <a:xfrm>
                        <a:off x="5818187" y="4670425"/>
                        <a:ext cx="4333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9">
            <a:extLst>
              <a:ext uri="{FF2B5EF4-FFF2-40B4-BE49-F238E27FC236}">
                <a16:creationId xmlns:a16="http://schemas.microsoft.com/office/drawing/2014/main" id="{B8C9CDAE-ED12-42E1-AD0B-B699B8FC563E}"/>
              </a:ext>
            </a:extLst>
          </p:cNvPr>
          <p:cNvGraphicFramePr>
            <a:graphicFrameLocks noChangeAspect="1"/>
          </p:cNvGraphicFramePr>
          <p:nvPr/>
        </p:nvGraphicFramePr>
        <p:xfrm>
          <a:off x="7331075" y="5775325"/>
          <a:ext cx="246062" cy="369888"/>
        </p:xfrm>
        <a:graphic>
          <a:graphicData uri="http://schemas.openxmlformats.org/presentationml/2006/ole">
            <mc:AlternateContent xmlns:mc="http://schemas.openxmlformats.org/markup-compatibility/2006">
              <mc:Choice xmlns:v="urn:schemas-microsoft-com:vml" Requires="v">
                <p:oleObj name="Equation" r:id="rId22" imgW="101520" imgH="139680" progId="Equation.DSMT4">
                  <p:embed/>
                </p:oleObj>
              </mc:Choice>
              <mc:Fallback>
                <p:oleObj name="Equation" r:id="rId22" imgW="101520" imgH="139680" progId="Equation.DSMT4">
                  <p:embed/>
                  <p:pic>
                    <p:nvPicPr>
                      <p:cNvPr id="25" name="Object 29">
                        <a:extLst>
                          <a:ext uri="{FF2B5EF4-FFF2-40B4-BE49-F238E27FC236}">
                            <a16:creationId xmlns:a16="http://schemas.microsoft.com/office/drawing/2014/main" id="{B8C9CDAE-ED12-42E1-AD0B-B699B8FC563E}"/>
                          </a:ext>
                        </a:extLst>
                      </p:cNvPr>
                      <p:cNvPicPr>
                        <a:picLocks noChangeAspect="1" noChangeArrowheads="1"/>
                      </p:cNvPicPr>
                      <p:nvPr/>
                    </p:nvPicPr>
                    <p:blipFill>
                      <a:blip r:embed="rId23"/>
                      <a:srcRect/>
                      <a:stretch>
                        <a:fillRect/>
                      </a:stretch>
                    </p:blipFill>
                    <p:spPr bwMode="auto">
                      <a:xfrm>
                        <a:off x="7331075" y="5775325"/>
                        <a:ext cx="246062"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30">
            <a:extLst>
              <a:ext uri="{FF2B5EF4-FFF2-40B4-BE49-F238E27FC236}">
                <a16:creationId xmlns:a16="http://schemas.microsoft.com/office/drawing/2014/main" id="{8B99FDC1-D84A-40F5-9DAD-995535E94386}"/>
              </a:ext>
            </a:extLst>
          </p:cNvPr>
          <p:cNvGrpSpPr>
            <a:grpSpLocks/>
          </p:cNvGrpSpPr>
          <p:nvPr/>
        </p:nvGrpSpPr>
        <p:grpSpPr bwMode="auto">
          <a:xfrm>
            <a:off x="4551017" y="3948113"/>
            <a:ext cx="3789363" cy="2919413"/>
            <a:chOff x="3085" y="2371"/>
            <a:chExt cx="2387" cy="1839"/>
          </a:xfrm>
        </p:grpSpPr>
        <p:sp>
          <p:nvSpPr>
            <p:cNvPr id="27" name="Line 31">
              <a:extLst>
                <a:ext uri="{FF2B5EF4-FFF2-40B4-BE49-F238E27FC236}">
                  <a16:creationId xmlns:a16="http://schemas.microsoft.com/office/drawing/2014/main" id="{7CBD58D7-27C8-4C26-A9B5-59C1A2980239}"/>
                </a:ext>
              </a:extLst>
            </p:cNvPr>
            <p:cNvSpPr>
              <a:spLocks noChangeShapeType="1"/>
            </p:cNvSpPr>
            <p:nvPr/>
          </p:nvSpPr>
          <p:spPr bwMode="auto">
            <a:xfrm flipV="1">
              <a:off x="3360" y="2400"/>
              <a:ext cx="0" cy="1536"/>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32">
              <a:extLst>
                <a:ext uri="{FF2B5EF4-FFF2-40B4-BE49-F238E27FC236}">
                  <a16:creationId xmlns:a16="http://schemas.microsoft.com/office/drawing/2014/main" id="{E6000FF4-EFB0-44DA-BF9F-DAABA623FF5E}"/>
                </a:ext>
              </a:extLst>
            </p:cNvPr>
            <p:cNvSpPr>
              <a:spLocks noChangeShapeType="1"/>
            </p:cNvSpPr>
            <p:nvPr/>
          </p:nvSpPr>
          <p:spPr bwMode="auto">
            <a:xfrm>
              <a:off x="3360" y="3936"/>
              <a:ext cx="2112"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9" name="Object 33">
              <a:extLst>
                <a:ext uri="{FF2B5EF4-FFF2-40B4-BE49-F238E27FC236}">
                  <a16:creationId xmlns:a16="http://schemas.microsoft.com/office/drawing/2014/main" id="{EEAEEDA1-4AB9-47FD-843E-2AB0A1CC428B}"/>
                </a:ext>
              </a:extLst>
            </p:cNvPr>
            <p:cNvGraphicFramePr>
              <a:graphicFrameLocks noChangeAspect="1"/>
            </p:cNvGraphicFramePr>
            <p:nvPr/>
          </p:nvGraphicFramePr>
          <p:xfrm>
            <a:off x="3085" y="2371"/>
            <a:ext cx="207" cy="244"/>
          </p:xfrm>
          <a:graphic>
            <a:graphicData uri="http://schemas.openxmlformats.org/presentationml/2006/ole">
              <mc:AlternateContent xmlns:mc="http://schemas.openxmlformats.org/markup-compatibility/2006">
                <mc:Choice xmlns:v="urn:schemas-microsoft-com:vml" Requires="v">
                  <p:oleObj name="Equation" r:id="rId24" imgW="126720" imgH="139680" progId="Equation.DSMT4">
                    <p:embed/>
                  </p:oleObj>
                </mc:Choice>
                <mc:Fallback>
                  <p:oleObj name="Equation" r:id="rId24" imgW="126720" imgH="139680" progId="Equation.DSMT4">
                    <p:embed/>
                    <p:pic>
                      <p:nvPicPr>
                        <p:cNvPr id="29" name="Object 33">
                          <a:extLst>
                            <a:ext uri="{FF2B5EF4-FFF2-40B4-BE49-F238E27FC236}">
                              <a16:creationId xmlns:a16="http://schemas.microsoft.com/office/drawing/2014/main" id="{EEAEEDA1-4AB9-47FD-843E-2AB0A1CC428B}"/>
                            </a:ext>
                          </a:extLst>
                        </p:cNvPr>
                        <p:cNvPicPr>
                          <a:picLocks noChangeAspect="1" noChangeArrowheads="1"/>
                        </p:cNvPicPr>
                        <p:nvPr/>
                      </p:nvPicPr>
                      <p:blipFill>
                        <a:blip r:embed="rId25"/>
                        <a:srcRect/>
                        <a:stretch>
                          <a:fillRect/>
                        </a:stretch>
                      </p:blipFill>
                      <p:spPr bwMode="auto">
                        <a:xfrm>
                          <a:off x="3085" y="2371"/>
                          <a:ext cx="207"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4">
              <a:extLst>
                <a:ext uri="{FF2B5EF4-FFF2-40B4-BE49-F238E27FC236}">
                  <a16:creationId xmlns:a16="http://schemas.microsoft.com/office/drawing/2014/main" id="{C01D94C2-C74D-41CC-B3EE-B45A25825224}"/>
                </a:ext>
              </a:extLst>
            </p:cNvPr>
            <p:cNvGraphicFramePr>
              <a:graphicFrameLocks noChangeAspect="1"/>
            </p:cNvGraphicFramePr>
            <p:nvPr/>
          </p:nvGraphicFramePr>
          <p:xfrm>
            <a:off x="5256" y="3986"/>
            <a:ext cx="159" cy="224"/>
          </p:xfrm>
          <a:graphic>
            <a:graphicData uri="http://schemas.openxmlformats.org/presentationml/2006/ole">
              <mc:AlternateContent xmlns:mc="http://schemas.openxmlformats.org/markup-compatibility/2006">
                <mc:Choice xmlns:v="urn:schemas-microsoft-com:vml" Requires="v">
                  <p:oleObj name="Equation" r:id="rId26" imgW="101520" imgH="126720" progId="Equation.DSMT4">
                    <p:embed/>
                  </p:oleObj>
                </mc:Choice>
                <mc:Fallback>
                  <p:oleObj name="Equation" r:id="rId26" imgW="101520" imgH="126720" progId="Equation.DSMT4">
                    <p:embed/>
                    <p:pic>
                      <p:nvPicPr>
                        <p:cNvPr id="30" name="Object 34">
                          <a:extLst>
                            <a:ext uri="{FF2B5EF4-FFF2-40B4-BE49-F238E27FC236}">
                              <a16:creationId xmlns:a16="http://schemas.microsoft.com/office/drawing/2014/main" id="{C01D94C2-C74D-41CC-B3EE-B45A25825224}"/>
                            </a:ext>
                          </a:extLst>
                        </p:cNvPr>
                        <p:cNvPicPr>
                          <a:picLocks noChangeAspect="1" noChangeArrowheads="1"/>
                        </p:cNvPicPr>
                        <p:nvPr/>
                      </p:nvPicPr>
                      <p:blipFill>
                        <a:blip r:embed="rId27"/>
                        <a:srcRect/>
                        <a:stretch>
                          <a:fillRect/>
                        </a:stretch>
                      </p:blipFill>
                      <p:spPr bwMode="auto">
                        <a:xfrm>
                          <a:off x="5256" y="3986"/>
                          <a:ext cx="15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1" name="Object 35">
            <a:extLst>
              <a:ext uri="{FF2B5EF4-FFF2-40B4-BE49-F238E27FC236}">
                <a16:creationId xmlns:a16="http://schemas.microsoft.com/office/drawing/2014/main" id="{AAE4CFD3-DD7B-4759-9041-18F3836F3CF0}"/>
              </a:ext>
            </a:extLst>
          </p:cNvPr>
          <p:cNvGraphicFramePr>
            <a:graphicFrameLocks noChangeAspect="1"/>
          </p:cNvGraphicFramePr>
          <p:nvPr/>
        </p:nvGraphicFramePr>
        <p:xfrm>
          <a:off x="7326312" y="3433763"/>
          <a:ext cx="479425" cy="639762"/>
        </p:xfrm>
        <a:graphic>
          <a:graphicData uri="http://schemas.openxmlformats.org/presentationml/2006/ole">
            <mc:AlternateContent xmlns:mc="http://schemas.openxmlformats.org/markup-compatibility/2006">
              <mc:Choice xmlns:v="urn:schemas-microsoft-com:vml" Requires="v">
                <p:oleObj name="Equation" r:id="rId28" imgW="190440" imgH="228600" progId="Equation.DSMT4">
                  <p:embed/>
                </p:oleObj>
              </mc:Choice>
              <mc:Fallback>
                <p:oleObj name="Equation" r:id="rId28" imgW="190440" imgH="228600" progId="Equation.DSMT4">
                  <p:embed/>
                  <p:pic>
                    <p:nvPicPr>
                      <p:cNvPr id="31" name="Object 35">
                        <a:extLst>
                          <a:ext uri="{FF2B5EF4-FFF2-40B4-BE49-F238E27FC236}">
                            <a16:creationId xmlns:a16="http://schemas.microsoft.com/office/drawing/2014/main" id="{AAE4CFD3-DD7B-4759-9041-18F3836F3CF0}"/>
                          </a:ext>
                        </a:extLst>
                      </p:cNvPr>
                      <p:cNvPicPr>
                        <a:picLocks noChangeAspect="1" noChangeArrowheads="1"/>
                      </p:cNvPicPr>
                      <p:nvPr/>
                    </p:nvPicPr>
                    <p:blipFill>
                      <a:blip r:embed="rId29"/>
                      <a:srcRect/>
                      <a:stretch>
                        <a:fillRect/>
                      </a:stretch>
                    </p:blipFill>
                    <p:spPr bwMode="auto">
                      <a:xfrm>
                        <a:off x="7326312" y="3433763"/>
                        <a:ext cx="47942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6">
            <a:extLst>
              <a:ext uri="{FF2B5EF4-FFF2-40B4-BE49-F238E27FC236}">
                <a16:creationId xmlns:a16="http://schemas.microsoft.com/office/drawing/2014/main" id="{D3981B9A-86AB-42F5-9BE6-AA0ABD456EC6}"/>
              </a:ext>
            </a:extLst>
          </p:cNvPr>
          <p:cNvGraphicFramePr>
            <a:graphicFrameLocks noChangeAspect="1"/>
          </p:cNvGraphicFramePr>
          <p:nvPr/>
        </p:nvGraphicFramePr>
        <p:xfrm>
          <a:off x="8115300" y="3959225"/>
          <a:ext cx="455612" cy="636588"/>
        </p:xfrm>
        <a:graphic>
          <a:graphicData uri="http://schemas.openxmlformats.org/presentationml/2006/ole">
            <mc:AlternateContent xmlns:mc="http://schemas.openxmlformats.org/markup-compatibility/2006">
              <mc:Choice xmlns:v="urn:schemas-microsoft-com:vml" Requires="v">
                <p:oleObj name="Equation" r:id="rId30" imgW="177480" imgH="228600" progId="Equation.DSMT4">
                  <p:embed/>
                </p:oleObj>
              </mc:Choice>
              <mc:Fallback>
                <p:oleObj name="Equation" r:id="rId30" imgW="177480" imgH="228600" progId="Equation.DSMT4">
                  <p:embed/>
                  <p:pic>
                    <p:nvPicPr>
                      <p:cNvPr id="32" name="Object 36">
                        <a:extLst>
                          <a:ext uri="{FF2B5EF4-FFF2-40B4-BE49-F238E27FC236}">
                            <a16:creationId xmlns:a16="http://schemas.microsoft.com/office/drawing/2014/main" id="{D3981B9A-86AB-42F5-9BE6-AA0ABD456EC6}"/>
                          </a:ext>
                        </a:extLst>
                      </p:cNvPr>
                      <p:cNvPicPr>
                        <a:picLocks noChangeAspect="1" noChangeArrowheads="1"/>
                      </p:cNvPicPr>
                      <p:nvPr/>
                    </p:nvPicPr>
                    <p:blipFill>
                      <a:blip r:embed="rId31"/>
                      <a:srcRect/>
                      <a:stretch>
                        <a:fillRect/>
                      </a:stretch>
                    </p:blipFill>
                    <p:spPr bwMode="auto">
                      <a:xfrm>
                        <a:off x="8115300" y="3959225"/>
                        <a:ext cx="45561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7">
            <a:extLst>
              <a:ext uri="{FF2B5EF4-FFF2-40B4-BE49-F238E27FC236}">
                <a16:creationId xmlns:a16="http://schemas.microsoft.com/office/drawing/2014/main" id="{8CDE97C4-4A14-411D-818C-F30DF1AD2AEC}"/>
              </a:ext>
            </a:extLst>
          </p:cNvPr>
          <p:cNvGraphicFramePr>
            <a:graphicFrameLocks noChangeAspect="1"/>
          </p:cNvGraphicFramePr>
          <p:nvPr/>
        </p:nvGraphicFramePr>
        <p:xfrm>
          <a:off x="3003550" y="3922713"/>
          <a:ext cx="396875" cy="611187"/>
        </p:xfrm>
        <a:graphic>
          <a:graphicData uri="http://schemas.openxmlformats.org/presentationml/2006/ole">
            <mc:AlternateContent xmlns:mc="http://schemas.openxmlformats.org/markup-compatibility/2006">
              <mc:Choice xmlns:v="urn:schemas-microsoft-com:vml" Requires="v">
                <p:oleObj name="Equation" r:id="rId32" imgW="164880" imgH="228600" progId="Equation.DSMT4">
                  <p:embed/>
                </p:oleObj>
              </mc:Choice>
              <mc:Fallback>
                <p:oleObj name="Equation" r:id="rId32" imgW="164880" imgH="228600" progId="Equation.DSMT4">
                  <p:embed/>
                  <p:pic>
                    <p:nvPicPr>
                      <p:cNvPr id="33" name="Object 37">
                        <a:extLst>
                          <a:ext uri="{FF2B5EF4-FFF2-40B4-BE49-F238E27FC236}">
                            <a16:creationId xmlns:a16="http://schemas.microsoft.com/office/drawing/2014/main" id="{8CDE97C4-4A14-411D-818C-F30DF1AD2AEC}"/>
                          </a:ext>
                        </a:extLst>
                      </p:cNvPr>
                      <p:cNvPicPr>
                        <a:picLocks noChangeAspect="1" noChangeArrowheads="1"/>
                      </p:cNvPicPr>
                      <p:nvPr/>
                    </p:nvPicPr>
                    <p:blipFill>
                      <a:blip r:embed="rId33"/>
                      <a:srcRect/>
                      <a:stretch>
                        <a:fillRect/>
                      </a:stretch>
                    </p:blipFill>
                    <p:spPr bwMode="auto">
                      <a:xfrm>
                        <a:off x="3003550" y="3922713"/>
                        <a:ext cx="396875"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34">
            <a:extLst>
              <a:ext uri="{FF2B5EF4-FFF2-40B4-BE49-F238E27FC236}">
                <a16:creationId xmlns:a16="http://schemas.microsoft.com/office/drawing/2014/main" id="{B9E70663-8659-4132-B63C-D1A285632310}"/>
              </a:ext>
            </a:extLst>
          </p:cNvPr>
          <p:cNvSpPr txBox="1">
            <a:spLocks noChangeArrowheads="1"/>
          </p:cNvSpPr>
          <p:nvPr/>
        </p:nvSpPr>
        <p:spPr>
          <a:xfrm>
            <a:off x="0" y="914400"/>
            <a:ext cx="9135717" cy="560385"/>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三种压气过程的参数关系</a:t>
            </a:r>
          </a:p>
        </p:txBody>
      </p:sp>
      <p:graphicFrame>
        <p:nvGraphicFramePr>
          <p:cNvPr id="35" name="Object 35">
            <a:extLst>
              <a:ext uri="{FF2B5EF4-FFF2-40B4-BE49-F238E27FC236}">
                <a16:creationId xmlns:a16="http://schemas.microsoft.com/office/drawing/2014/main" id="{8378CA5E-88EC-4BFE-AD48-B71F64E5EDB1}"/>
              </a:ext>
            </a:extLst>
          </p:cNvPr>
          <p:cNvGraphicFramePr>
            <a:graphicFrameLocks noChangeAspect="1"/>
          </p:cNvGraphicFramePr>
          <p:nvPr/>
        </p:nvGraphicFramePr>
        <p:xfrm>
          <a:off x="762000" y="1676400"/>
          <a:ext cx="3354387" cy="760412"/>
        </p:xfrm>
        <a:graphic>
          <a:graphicData uri="http://schemas.openxmlformats.org/presentationml/2006/ole">
            <mc:AlternateContent xmlns:mc="http://schemas.openxmlformats.org/markup-compatibility/2006">
              <mc:Choice xmlns:v="urn:schemas-microsoft-com:vml" Requires="v">
                <p:oleObj name="Equation" r:id="rId34" imgW="1047913" imgH="247844" progId="Equation.DSMT4">
                  <p:embed/>
                </p:oleObj>
              </mc:Choice>
              <mc:Fallback>
                <p:oleObj name="Equation" r:id="rId34" imgW="1047913" imgH="247844" progId="Equation.DSMT4">
                  <p:embed/>
                  <p:pic>
                    <p:nvPicPr>
                      <p:cNvPr id="35" name="Object 35">
                        <a:extLst>
                          <a:ext uri="{FF2B5EF4-FFF2-40B4-BE49-F238E27FC236}">
                            <a16:creationId xmlns:a16="http://schemas.microsoft.com/office/drawing/2014/main" id="{8378CA5E-88EC-4BFE-AD48-B71F64E5ED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62000" y="1676400"/>
                        <a:ext cx="3354387" cy="76041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6">
            <a:extLst>
              <a:ext uri="{FF2B5EF4-FFF2-40B4-BE49-F238E27FC236}">
                <a16:creationId xmlns:a16="http://schemas.microsoft.com/office/drawing/2014/main" id="{2C407324-4F35-44E2-B171-19B6A32436B9}"/>
              </a:ext>
            </a:extLst>
          </p:cNvPr>
          <p:cNvGraphicFramePr>
            <a:graphicFrameLocks noChangeAspect="1"/>
          </p:cNvGraphicFramePr>
          <p:nvPr/>
        </p:nvGraphicFramePr>
        <p:xfrm>
          <a:off x="776287" y="2716212"/>
          <a:ext cx="2760663" cy="684212"/>
        </p:xfrm>
        <a:graphic>
          <a:graphicData uri="http://schemas.openxmlformats.org/presentationml/2006/ole">
            <mc:AlternateContent xmlns:mc="http://schemas.openxmlformats.org/markup-compatibility/2006">
              <mc:Choice xmlns:v="urn:schemas-microsoft-com:vml" Requires="v">
                <p:oleObj name="Equation" r:id="rId36" imgW="857250" imgH="224032" progId="Equation.DSMT4">
                  <p:embed/>
                </p:oleObj>
              </mc:Choice>
              <mc:Fallback>
                <p:oleObj name="Equation" r:id="rId36" imgW="857250" imgH="224032" progId="Equation.DSMT4">
                  <p:embed/>
                  <p:pic>
                    <p:nvPicPr>
                      <p:cNvPr id="36" name="Object 36">
                        <a:extLst>
                          <a:ext uri="{FF2B5EF4-FFF2-40B4-BE49-F238E27FC236}">
                            <a16:creationId xmlns:a16="http://schemas.microsoft.com/office/drawing/2014/main" id="{2C407324-4F35-44E2-B171-19B6A32436B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76287" y="2716212"/>
                        <a:ext cx="2760663" cy="684212"/>
                      </a:xfrm>
                      <a:prstGeom prst="rect">
                        <a:avLst/>
                      </a:prstGeom>
                      <a:solidFill>
                        <a:srgbClr val="FFC000"/>
                      </a:solidFill>
                      <a:ln>
                        <a:noFill/>
                      </a:ln>
                      <a:effectLst/>
                    </p:spPr>
                  </p:pic>
                </p:oleObj>
              </mc:Fallback>
            </mc:AlternateContent>
          </a:graphicData>
        </a:graphic>
      </p:graphicFrame>
      <p:graphicFrame>
        <p:nvGraphicFramePr>
          <p:cNvPr id="37" name="Object 37">
            <a:extLst>
              <a:ext uri="{FF2B5EF4-FFF2-40B4-BE49-F238E27FC236}">
                <a16:creationId xmlns:a16="http://schemas.microsoft.com/office/drawing/2014/main" id="{D998D9EA-17F7-4B2D-98FE-EE7E1530E2A1}"/>
              </a:ext>
            </a:extLst>
          </p:cNvPr>
          <p:cNvGraphicFramePr>
            <a:graphicFrameLocks noChangeAspect="1"/>
          </p:cNvGraphicFramePr>
          <p:nvPr/>
        </p:nvGraphicFramePr>
        <p:xfrm>
          <a:off x="4678362" y="1676400"/>
          <a:ext cx="3657600" cy="760413"/>
        </p:xfrm>
        <a:graphic>
          <a:graphicData uri="http://schemas.openxmlformats.org/presentationml/2006/ole">
            <mc:AlternateContent xmlns:mc="http://schemas.openxmlformats.org/markup-compatibility/2006">
              <mc:Choice xmlns:v="urn:schemas-microsoft-com:vml" Requires="v">
                <p:oleObj name="Equation" r:id="rId38" imgW="1138124" imgH="247844" progId="Equation.DSMT4">
                  <p:embed/>
                </p:oleObj>
              </mc:Choice>
              <mc:Fallback>
                <p:oleObj name="Equation" r:id="rId38" imgW="1138124" imgH="247844" progId="Equation.DSMT4">
                  <p:embed/>
                  <p:pic>
                    <p:nvPicPr>
                      <p:cNvPr id="37" name="Object 37">
                        <a:extLst>
                          <a:ext uri="{FF2B5EF4-FFF2-40B4-BE49-F238E27FC236}">
                            <a16:creationId xmlns:a16="http://schemas.microsoft.com/office/drawing/2014/main" id="{D998D9EA-17F7-4B2D-98FE-EE7E1530E2A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78362" y="1676400"/>
                        <a:ext cx="3657600" cy="76041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8">
            <a:extLst>
              <a:ext uri="{FF2B5EF4-FFF2-40B4-BE49-F238E27FC236}">
                <a16:creationId xmlns:a16="http://schemas.microsoft.com/office/drawing/2014/main" id="{582EEDE5-BD3B-44C7-A5CC-33A455CAAB75}"/>
              </a:ext>
            </a:extLst>
          </p:cNvPr>
          <p:cNvGraphicFramePr>
            <a:graphicFrameLocks noChangeAspect="1"/>
          </p:cNvGraphicFramePr>
          <p:nvPr/>
        </p:nvGraphicFramePr>
        <p:xfrm>
          <a:off x="4738687" y="2716212"/>
          <a:ext cx="3609975" cy="685800"/>
        </p:xfrm>
        <a:graphic>
          <a:graphicData uri="http://schemas.openxmlformats.org/presentationml/2006/ole">
            <mc:AlternateContent xmlns:mc="http://schemas.openxmlformats.org/markup-compatibility/2006">
              <mc:Choice xmlns:v="urn:schemas-microsoft-com:vml" Requires="v">
                <p:oleObj name="Equation" r:id="rId40" imgW="1123983" imgH="224032" progId="Equation.DSMT4">
                  <p:embed/>
                </p:oleObj>
              </mc:Choice>
              <mc:Fallback>
                <p:oleObj name="Equation" r:id="rId40" imgW="1123983" imgH="224032" progId="Equation.DSMT4">
                  <p:embed/>
                  <p:pic>
                    <p:nvPicPr>
                      <p:cNvPr id="38" name="Object 38">
                        <a:extLst>
                          <a:ext uri="{FF2B5EF4-FFF2-40B4-BE49-F238E27FC236}">
                            <a16:creationId xmlns:a16="http://schemas.microsoft.com/office/drawing/2014/main" id="{582EEDE5-BD3B-44C7-A5CC-33A455CAAB7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38687" y="2716212"/>
                        <a:ext cx="3609975" cy="685800"/>
                      </a:xfrm>
                      <a:prstGeom prst="rect">
                        <a:avLst/>
                      </a:prstGeom>
                      <a:solidFill>
                        <a:srgbClr val="FFC000"/>
                      </a:solidFill>
                      <a:ln>
                        <a:noFill/>
                      </a:ln>
                      <a:effectLst/>
                    </p:spPr>
                  </p:pic>
                </p:oleObj>
              </mc:Fallback>
            </mc:AlternateContent>
          </a:graphicData>
        </a:graphic>
      </p:graphicFrame>
      <p:sp>
        <p:nvSpPr>
          <p:cNvPr id="39" name="文本框 38">
            <a:extLst>
              <a:ext uri="{FF2B5EF4-FFF2-40B4-BE49-F238E27FC236}">
                <a16:creationId xmlns:a16="http://schemas.microsoft.com/office/drawing/2014/main" id="{F6503B24-2A01-4690-A169-178CD1733340}"/>
              </a:ext>
            </a:extLst>
          </p:cNvPr>
          <p:cNvSpPr txBox="1"/>
          <p:nvPr/>
        </p:nvSpPr>
        <p:spPr>
          <a:xfrm>
            <a:off x="2971800" y="76200"/>
            <a:ext cx="6172200" cy="584775"/>
          </a:xfrm>
          <a:prstGeom prst="rect">
            <a:avLst/>
          </a:prstGeom>
          <a:noFill/>
        </p:spPr>
        <p:txBody>
          <a:bodyPr wrap="square" rtlCol="0">
            <a:spAutoFit/>
          </a:bodyPr>
          <a:lstStyle/>
          <a:p>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8-1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单级活塞式压气机的工作原理</a:t>
            </a:r>
          </a:p>
        </p:txBody>
      </p:sp>
    </p:spTree>
    <p:extLst>
      <p:ext uri="{BB962C8B-B14F-4D97-AF65-F5344CB8AC3E}">
        <p14:creationId xmlns:p14="http://schemas.microsoft.com/office/powerpoint/2010/main" val="228042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1+#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1+#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a:extLst>
              <a:ext uri="{FF2B5EF4-FFF2-40B4-BE49-F238E27FC236}">
                <a16:creationId xmlns:a16="http://schemas.microsoft.com/office/drawing/2014/main" id="{FE1130FB-F586-4276-BD29-368F67D1B7F0}"/>
              </a:ext>
            </a:extLst>
          </p:cNvPr>
          <p:cNvGrpSpPr>
            <a:grpSpLocks/>
          </p:cNvGrpSpPr>
          <p:nvPr/>
        </p:nvGrpSpPr>
        <p:grpSpPr bwMode="auto">
          <a:xfrm>
            <a:off x="6096000" y="4876800"/>
            <a:ext cx="762000" cy="1295400"/>
            <a:chOff x="3840" y="3072"/>
            <a:chExt cx="480" cy="816"/>
          </a:xfrm>
          <a:effectLst/>
        </p:grpSpPr>
        <p:sp>
          <p:nvSpPr>
            <p:cNvPr id="8" name="Rectangle 8">
              <a:extLst>
                <a:ext uri="{FF2B5EF4-FFF2-40B4-BE49-F238E27FC236}">
                  <a16:creationId xmlns:a16="http://schemas.microsoft.com/office/drawing/2014/main" id="{BA760B49-AA63-477B-866C-3D7437D64397}"/>
                </a:ext>
              </a:extLst>
            </p:cNvPr>
            <p:cNvSpPr>
              <a:spLocks noChangeArrowheads="1"/>
            </p:cNvSpPr>
            <p:nvPr/>
          </p:nvSpPr>
          <p:spPr bwMode="auto">
            <a:xfrm>
              <a:off x="3840" y="3072"/>
              <a:ext cx="192" cy="816"/>
            </a:xfrm>
            <a:prstGeom prst="rect">
              <a:avLst/>
            </a:prstGeom>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9" name="Rectangle 9">
              <a:extLst>
                <a:ext uri="{FF2B5EF4-FFF2-40B4-BE49-F238E27FC236}">
                  <a16:creationId xmlns:a16="http://schemas.microsoft.com/office/drawing/2014/main" id="{653F4398-9547-4B9E-BF3D-11748312F171}"/>
                </a:ext>
              </a:extLst>
            </p:cNvPr>
            <p:cNvSpPr>
              <a:spLocks noChangeArrowheads="1"/>
            </p:cNvSpPr>
            <p:nvPr/>
          </p:nvSpPr>
          <p:spPr bwMode="auto">
            <a:xfrm>
              <a:off x="4032" y="3408"/>
              <a:ext cx="288" cy="144"/>
            </a:xfrm>
            <a:prstGeom prst="rect">
              <a:avLst/>
            </a:prstGeom>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80" name="Group 10">
            <a:extLst>
              <a:ext uri="{FF2B5EF4-FFF2-40B4-BE49-F238E27FC236}">
                <a16:creationId xmlns:a16="http://schemas.microsoft.com/office/drawing/2014/main" id="{3529757A-F092-47DC-A617-23686CEBDCF4}"/>
              </a:ext>
            </a:extLst>
          </p:cNvPr>
          <p:cNvGrpSpPr>
            <a:grpSpLocks/>
          </p:cNvGrpSpPr>
          <p:nvPr/>
        </p:nvGrpSpPr>
        <p:grpSpPr bwMode="auto">
          <a:xfrm>
            <a:off x="6096000" y="4876800"/>
            <a:ext cx="762000" cy="1295400"/>
            <a:chOff x="5040" y="3072"/>
            <a:chExt cx="480" cy="816"/>
          </a:xfrm>
          <a:solidFill>
            <a:schemeClr val="bg1"/>
          </a:solidFill>
          <a:effectLst/>
        </p:grpSpPr>
        <p:sp>
          <p:nvSpPr>
            <p:cNvPr id="81" name="Rectangle 11">
              <a:extLst>
                <a:ext uri="{FF2B5EF4-FFF2-40B4-BE49-F238E27FC236}">
                  <a16:creationId xmlns:a16="http://schemas.microsoft.com/office/drawing/2014/main" id="{D21F67B0-B63E-4BEB-AF88-D68AAE139016}"/>
                </a:ext>
              </a:extLst>
            </p:cNvPr>
            <p:cNvSpPr>
              <a:spLocks noChangeArrowheads="1"/>
            </p:cNvSpPr>
            <p:nvPr/>
          </p:nvSpPr>
          <p:spPr bwMode="auto">
            <a:xfrm>
              <a:off x="5040" y="3072"/>
              <a:ext cx="192" cy="816"/>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82" name="Rectangle 12">
              <a:extLst>
                <a:ext uri="{FF2B5EF4-FFF2-40B4-BE49-F238E27FC236}">
                  <a16:creationId xmlns:a16="http://schemas.microsoft.com/office/drawing/2014/main" id="{E2E51416-52D4-45AB-91FE-F6EDF7491CCA}"/>
                </a:ext>
              </a:extLst>
            </p:cNvPr>
            <p:cNvSpPr>
              <a:spLocks noChangeArrowheads="1"/>
            </p:cNvSpPr>
            <p:nvPr/>
          </p:nvSpPr>
          <p:spPr bwMode="auto">
            <a:xfrm>
              <a:off x="5232" y="3408"/>
              <a:ext cx="288" cy="144"/>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grpSp>
      <p:sp>
        <p:nvSpPr>
          <p:cNvPr id="2" name="文本框 1">
            <a:extLst>
              <a:ext uri="{FF2B5EF4-FFF2-40B4-BE49-F238E27FC236}">
                <a16:creationId xmlns:a16="http://schemas.microsoft.com/office/drawing/2014/main" id="{DC0817A0-BE54-4CA0-B780-3B8EB65BE485}"/>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余隙容积的影响</a:t>
            </a:r>
          </a:p>
        </p:txBody>
      </p:sp>
      <p:sp>
        <p:nvSpPr>
          <p:cNvPr id="3" name="Text Box 3">
            <a:extLst>
              <a:ext uri="{FF2B5EF4-FFF2-40B4-BE49-F238E27FC236}">
                <a16:creationId xmlns:a16="http://schemas.microsoft.com/office/drawing/2014/main" id="{26337DF3-4595-43A5-945F-5709EE133468}"/>
              </a:ext>
            </a:extLst>
          </p:cNvPr>
          <p:cNvSpPr txBox="1">
            <a:spLocks noChangeArrowheads="1"/>
          </p:cNvSpPr>
          <p:nvPr/>
        </p:nvSpPr>
        <p:spPr bwMode="auto">
          <a:xfrm>
            <a:off x="500062" y="1042509"/>
            <a:ext cx="3505200"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5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C506CA"/>
                </a:solidFill>
                <a:effectLst/>
                <a:uLnTx/>
                <a:uFillTx/>
                <a:cs typeface="Times New Roman" panose="02020603050405020304" pitchFamily="18" charset="0"/>
              </a:rPr>
              <a:t>避免活塞与进排气阀碰撞，留有空隙</a:t>
            </a:r>
          </a:p>
        </p:txBody>
      </p:sp>
      <p:sp>
        <p:nvSpPr>
          <p:cNvPr id="6" name="Line 6">
            <a:extLst>
              <a:ext uri="{FF2B5EF4-FFF2-40B4-BE49-F238E27FC236}">
                <a16:creationId xmlns:a16="http://schemas.microsoft.com/office/drawing/2014/main" id="{7BE7AF44-3225-4B60-9029-F80597E6488E}"/>
              </a:ext>
            </a:extLst>
          </p:cNvPr>
          <p:cNvSpPr>
            <a:spLocks noChangeShapeType="1"/>
          </p:cNvSpPr>
          <p:nvPr/>
        </p:nvSpPr>
        <p:spPr bwMode="auto">
          <a:xfrm>
            <a:off x="5715000" y="4876800"/>
            <a:ext cx="0" cy="12954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 name="Group 10">
            <a:extLst>
              <a:ext uri="{FF2B5EF4-FFF2-40B4-BE49-F238E27FC236}">
                <a16:creationId xmlns:a16="http://schemas.microsoft.com/office/drawing/2014/main" id="{1743C1A8-BB02-4E7B-927F-14F64471343D}"/>
              </a:ext>
            </a:extLst>
          </p:cNvPr>
          <p:cNvGrpSpPr>
            <a:grpSpLocks/>
          </p:cNvGrpSpPr>
          <p:nvPr/>
        </p:nvGrpSpPr>
        <p:grpSpPr bwMode="auto">
          <a:xfrm>
            <a:off x="8001000" y="4876800"/>
            <a:ext cx="762000" cy="1295400"/>
            <a:chOff x="5040" y="3072"/>
            <a:chExt cx="480" cy="816"/>
          </a:xfrm>
        </p:grpSpPr>
        <p:sp>
          <p:nvSpPr>
            <p:cNvPr id="11" name="Rectangle 11">
              <a:extLst>
                <a:ext uri="{FF2B5EF4-FFF2-40B4-BE49-F238E27FC236}">
                  <a16:creationId xmlns:a16="http://schemas.microsoft.com/office/drawing/2014/main" id="{5ACB7C78-CCCF-4B81-A4EE-2EC7131076B1}"/>
                </a:ext>
              </a:extLst>
            </p:cNvPr>
            <p:cNvSpPr>
              <a:spLocks noChangeArrowheads="1"/>
            </p:cNvSpPr>
            <p:nvPr/>
          </p:nvSpPr>
          <p:spPr bwMode="auto">
            <a:xfrm>
              <a:off x="5040" y="3072"/>
              <a:ext cx="192" cy="816"/>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12" name="Rectangle 12">
              <a:extLst>
                <a:ext uri="{FF2B5EF4-FFF2-40B4-BE49-F238E27FC236}">
                  <a16:creationId xmlns:a16="http://schemas.microsoft.com/office/drawing/2014/main" id="{81BCC490-C384-44C0-838A-D9BCEFEF3E9A}"/>
                </a:ext>
              </a:extLst>
            </p:cNvPr>
            <p:cNvSpPr>
              <a:spLocks noChangeArrowheads="1"/>
            </p:cNvSpPr>
            <p:nvPr/>
          </p:nvSpPr>
          <p:spPr bwMode="auto">
            <a:xfrm>
              <a:off x="5232" y="3408"/>
              <a:ext cx="288" cy="144"/>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13" name="Group 13">
            <a:extLst>
              <a:ext uri="{FF2B5EF4-FFF2-40B4-BE49-F238E27FC236}">
                <a16:creationId xmlns:a16="http://schemas.microsoft.com/office/drawing/2014/main" id="{EA980148-B85B-4E7C-807C-F1295D6C0C92}"/>
              </a:ext>
            </a:extLst>
          </p:cNvPr>
          <p:cNvGrpSpPr>
            <a:grpSpLocks/>
          </p:cNvGrpSpPr>
          <p:nvPr/>
        </p:nvGrpSpPr>
        <p:grpSpPr bwMode="auto">
          <a:xfrm>
            <a:off x="5486400" y="5029200"/>
            <a:ext cx="304800" cy="304800"/>
            <a:chOff x="3504" y="3168"/>
            <a:chExt cx="192" cy="192"/>
          </a:xfrm>
        </p:grpSpPr>
        <p:sp>
          <p:nvSpPr>
            <p:cNvPr id="14" name="Line 14">
              <a:extLst>
                <a:ext uri="{FF2B5EF4-FFF2-40B4-BE49-F238E27FC236}">
                  <a16:creationId xmlns:a16="http://schemas.microsoft.com/office/drawing/2014/main" id="{A94E3EF3-39BB-481D-A617-6216FEBF5F01}"/>
                </a:ext>
              </a:extLst>
            </p:cNvPr>
            <p:cNvSpPr>
              <a:spLocks noChangeShapeType="1"/>
            </p:cNvSpPr>
            <p:nvPr/>
          </p:nvSpPr>
          <p:spPr bwMode="auto">
            <a:xfrm>
              <a:off x="3696" y="3168"/>
              <a:ext cx="0" cy="192"/>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5">
              <a:extLst>
                <a:ext uri="{FF2B5EF4-FFF2-40B4-BE49-F238E27FC236}">
                  <a16:creationId xmlns:a16="http://schemas.microsoft.com/office/drawing/2014/main" id="{558A5360-85A2-45DC-9AB8-C65A2EFF9288}"/>
                </a:ext>
              </a:extLst>
            </p:cNvPr>
            <p:cNvSpPr>
              <a:spLocks noChangeShapeType="1"/>
            </p:cNvSpPr>
            <p:nvPr/>
          </p:nvSpPr>
          <p:spPr bwMode="auto">
            <a:xfrm flipH="1">
              <a:off x="3504" y="3264"/>
              <a:ext cx="192"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7" name="组合 66">
            <a:extLst>
              <a:ext uri="{FF2B5EF4-FFF2-40B4-BE49-F238E27FC236}">
                <a16:creationId xmlns:a16="http://schemas.microsoft.com/office/drawing/2014/main" id="{2E721866-C4B9-4747-BA5E-522E6FE36D2E}"/>
              </a:ext>
            </a:extLst>
          </p:cNvPr>
          <p:cNvGrpSpPr/>
          <p:nvPr/>
        </p:nvGrpSpPr>
        <p:grpSpPr>
          <a:xfrm>
            <a:off x="5334000" y="5715000"/>
            <a:ext cx="304800" cy="304800"/>
            <a:chOff x="5334000" y="5715000"/>
            <a:chExt cx="304800" cy="304800"/>
          </a:xfrm>
        </p:grpSpPr>
        <p:sp>
          <p:nvSpPr>
            <p:cNvPr id="16" name="Line 16">
              <a:extLst>
                <a:ext uri="{FF2B5EF4-FFF2-40B4-BE49-F238E27FC236}">
                  <a16:creationId xmlns:a16="http://schemas.microsoft.com/office/drawing/2014/main" id="{97F20382-5621-417E-A23E-C052E248DDBB}"/>
                </a:ext>
              </a:extLst>
            </p:cNvPr>
            <p:cNvSpPr>
              <a:spLocks noChangeShapeType="1"/>
            </p:cNvSpPr>
            <p:nvPr/>
          </p:nvSpPr>
          <p:spPr bwMode="auto">
            <a:xfrm>
              <a:off x="5334000" y="5715000"/>
              <a:ext cx="0" cy="30480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7">
              <a:extLst>
                <a:ext uri="{FF2B5EF4-FFF2-40B4-BE49-F238E27FC236}">
                  <a16:creationId xmlns:a16="http://schemas.microsoft.com/office/drawing/2014/main" id="{58A911C9-4AE5-46DA-8FB9-8293244FFBFD}"/>
                </a:ext>
              </a:extLst>
            </p:cNvPr>
            <p:cNvSpPr>
              <a:spLocks noChangeShapeType="1"/>
            </p:cNvSpPr>
            <p:nvPr/>
          </p:nvSpPr>
          <p:spPr bwMode="auto">
            <a:xfrm flipH="1">
              <a:off x="5334000" y="5867400"/>
              <a:ext cx="3048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8" name="Line 18">
            <a:extLst>
              <a:ext uri="{FF2B5EF4-FFF2-40B4-BE49-F238E27FC236}">
                <a16:creationId xmlns:a16="http://schemas.microsoft.com/office/drawing/2014/main" id="{A8A4E4C4-40E5-4A18-BA80-EC6B0805543D}"/>
              </a:ext>
            </a:extLst>
          </p:cNvPr>
          <p:cNvSpPr>
            <a:spLocks noChangeShapeType="1"/>
          </p:cNvSpPr>
          <p:nvPr/>
        </p:nvSpPr>
        <p:spPr bwMode="auto">
          <a:xfrm flipV="1">
            <a:off x="6096000" y="1379538"/>
            <a:ext cx="0" cy="2735262"/>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9">
            <a:extLst>
              <a:ext uri="{FF2B5EF4-FFF2-40B4-BE49-F238E27FC236}">
                <a16:creationId xmlns:a16="http://schemas.microsoft.com/office/drawing/2014/main" id="{B9471D58-F1AD-4B4A-AAA9-B187F69447A3}"/>
              </a:ext>
            </a:extLst>
          </p:cNvPr>
          <p:cNvSpPr>
            <a:spLocks noChangeShapeType="1"/>
          </p:cNvSpPr>
          <p:nvPr/>
        </p:nvSpPr>
        <p:spPr bwMode="auto">
          <a:xfrm>
            <a:off x="6086475" y="19812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20">
            <a:extLst>
              <a:ext uri="{FF2B5EF4-FFF2-40B4-BE49-F238E27FC236}">
                <a16:creationId xmlns:a16="http://schemas.microsoft.com/office/drawing/2014/main" id="{B15C4AAD-345E-4513-A2A0-355E60F032C8}"/>
              </a:ext>
            </a:extLst>
          </p:cNvPr>
          <p:cNvSpPr>
            <a:spLocks noChangeShapeType="1"/>
          </p:cNvSpPr>
          <p:nvPr/>
        </p:nvSpPr>
        <p:spPr bwMode="auto">
          <a:xfrm>
            <a:off x="6924675" y="32004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Freeform 21">
            <a:extLst>
              <a:ext uri="{FF2B5EF4-FFF2-40B4-BE49-F238E27FC236}">
                <a16:creationId xmlns:a16="http://schemas.microsoft.com/office/drawing/2014/main" id="{8390DC90-D48D-441D-BD11-F95E41F46449}"/>
              </a:ext>
            </a:extLst>
          </p:cNvPr>
          <p:cNvSpPr>
            <a:spLocks/>
          </p:cNvSpPr>
          <p:nvPr/>
        </p:nvSpPr>
        <p:spPr bwMode="auto">
          <a:xfrm>
            <a:off x="71628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Freeform 22">
            <a:extLst>
              <a:ext uri="{FF2B5EF4-FFF2-40B4-BE49-F238E27FC236}">
                <a16:creationId xmlns:a16="http://schemas.microsoft.com/office/drawing/2014/main" id="{3DCA44C8-E41C-4ED4-8991-415A6E0DF3D1}"/>
              </a:ext>
            </a:extLst>
          </p:cNvPr>
          <p:cNvSpPr>
            <a:spLocks/>
          </p:cNvSpPr>
          <p:nvPr/>
        </p:nvSpPr>
        <p:spPr bwMode="auto">
          <a:xfrm>
            <a:off x="60960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3" name="Group 23">
            <a:extLst>
              <a:ext uri="{FF2B5EF4-FFF2-40B4-BE49-F238E27FC236}">
                <a16:creationId xmlns:a16="http://schemas.microsoft.com/office/drawing/2014/main" id="{7BDE40FE-1885-4165-959E-11BC0D344F3A}"/>
              </a:ext>
            </a:extLst>
          </p:cNvPr>
          <p:cNvGrpSpPr>
            <a:grpSpLocks/>
          </p:cNvGrpSpPr>
          <p:nvPr/>
        </p:nvGrpSpPr>
        <p:grpSpPr bwMode="auto">
          <a:xfrm>
            <a:off x="5138739" y="1214438"/>
            <a:ext cx="3846513" cy="3357563"/>
            <a:chOff x="3237" y="765"/>
            <a:chExt cx="2423" cy="2115"/>
          </a:xfrm>
        </p:grpSpPr>
        <p:graphicFrame>
          <p:nvGraphicFramePr>
            <p:cNvPr id="24" name="Object 24">
              <a:extLst>
                <a:ext uri="{FF2B5EF4-FFF2-40B4-BE49-F238E27FC236}">
                  <a16:creationId xmlns:a16="http://schemas.microsoft.com/office/drawing/2014/main" id="{084FCC32-6994-4490-B7A6-92007A7116BD}"/>
                </a:ext>
              </a:extLst>
            </p:cNvPr>
            <p:cNvGraphicFramePr>
              <a:graphicFrameLocks noChangeAspect="1"/>
            </p:cNvGraphicFramePr>
            <p:nvPr/>
          </p:nvGraphicFramePr>
          <p:xfrm>
            <a:off x="3237" y="765"/>
            <a:ext cx="283" cy="285"/>
          </p:xfrm>
          <a:graphic>
            <a:graphicData uri="http://schemas.openxmlformats.org/presentationml/2006/ole">
              <mc:AlternateContent xmlns:mc="http://schemas.openxmlformats.org/markup-compatibility/2006">
                <mc:Choice xmlns:v="urn:schemas-microsoft-com:vml" Requires="v">
                  <p:oleObj name="Equation" r:id="rId3" imgW="152280" imgH="164880" progId="Equation.DSMT4">
                    <p:embed/>
                  </p:oleObj>
                </mc:Choice>
                <mc:Fallback>
                  <p:oleObj name="Equation" r:id="rId3" imgW="152280" imgH="164880" progId="Equation.DSMT4">
                    <p:embed/>
                    <p:pic>
                      <p:nvPicPr>
                        <p:cNvPr id="24" name="Object 24">
                          <a:extLst>
                            <a:ext uri="{FF2B5EF4-FFF2-40B4-BE49-F238E27FC236}">
                              <a16:creationId xmlns:a16="http://schemas.microsoft.com/office/drawing/2014/main" id="{084FCC32-6994-4490-B7A6-92007A7116BD}"/>
                            </a:ext>
                          </a:extLst>
                        </p:cNvPr>
                        <p:cNvPicPr>
                          <a:picLocks noChangeAspect="1" noChangeArrowheads="1"/>
                        </p:cNvPicPr>
                        <p:nvPr/>
                      </p:nvPicPr>
                      <p:blipFill>
                        <a:blip r:embed="rId4"/>
                        <a:srcRect/>
                        <a:stretch>
                          <a:fillRect/>
                        </a:stretch>
                      </p:blipFill>
                      <p:spPr bwMode="auto">
                        <a:xfrm>
                          <a:off x="3237" y="765"/>
                          <a:ext cx="283"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5">
              <a:extLst>
                <a:ext uri="{FF2B5EF4-FFF2-40B4-BE49-F238E27FC236}">
                  <a16:creationId xmlns:a16="http://schemas.microsoft.com/office/drawing/2014/main" id="{6FDD67C9-AC59-4D2B-8DA6-39C3DA963E6C}"/>
                </a:ext>
              </a:extLst>
            </p:cNvPr>
            <p:cNvSpPr>
              <a:spLocks noChangeShapeType="1"/>
            </p:cNvSpPr>
            <p:nvPr/>
          </p:nvSpPr>
          <p:spPr bwMode="auto">
            <a:xfrm>
              <a:off x="3600" y="2592"/>
              <a:ext cx="19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6">
              <a:extLst>
                <a:ext uri="{FF2B5EF4-FFF2-40B4-BE49-F238E27FC236}">
                  <a16:creationId xmlns:a16="http://schemas.microsoft.com/office/drawing/2014/main" id="{202762C1-9656-446C-864A-DF2ACAA0E569}"/>
                </a:ext>
              </a:extLst>
            </p:cNvPr>
            <p:cNvSpPr>
              <a:spLocks noChangeShapeType="1"/>
            </p:cNvSpPr>
            <p:nvPr/>
          </p:nvSpPr>
          <p:spPr bwMode="auto">
            <a:xfrm flipV="1">
              <a:off x="3600" y="768"/>
              <a:ext cx="0" cy="1824"/>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7" name="Object 27">
              <a:extLst>
                <a:ext uri="{FF2B5EF4-FFF2-40B4-BE49-F238E27FC236}">
                  <a16:creationId xmlns:a16="http://schemas.microsoft.com/office/drawing/2014/main" id="{A3F0EE4A-EA25-4EC7-8B43-02237E04ED06}"/>
                </a:ext>
              </a:extLst>
            </p:cNvPr>
            <p:cNvGraphicFramePr>
              <a:graphicFrameLocks noChangeAspect="1"/>
            </p:cNvGraphicFramePr>
            <p:nvPr/>
          </p:nvGraphicFramePr>
          <p:xfrm>
            <a:off x="5376" y="2569"/>
            <a:ext cx="284" cy="311"/>
          </p:xfrm>
          <a:graphic>
            <a:graphicData uri="http://schemas.openxmlformats.org/presentationml/2006/ole">
              <mc:AlternateContent xmlns:mc="http://schemas.openxmlformats.org/markup-compatibility/2006">
                <mc:Choice xmlns:v="urn:schemas-microsoft-com:vml" Requires="v">
                  <p:oleObj name="Equation" r:id="rId5" imgW="152280" imgH="177480" progId="Equation.DSMT4">
                    <p:embed/>
                  </p:oleObj>
                </mc:Choice>
                <mc:Fallback>
                  <p:oleObj name="Equation" r:id="rId5" imgW="152280" imgH="177480" progId="Equation.DSMT4">
                    <p:embed/>
                    <p:pic>
                      <p:nvPicPr>
                        <p:cNvPr id="27" name="Object 27">
                          <a:extLst>
                            <a:ext uri="{FF2B5EF4-FFF2-40B4-BE49-F238E27FC236}">
                              <a16:creationId xmlns:a16="http://schemas.microsoft.com/office/drawing/2014/main" id="{A3F0EE4A-EA25-4EC7-8B43-02237E04ED06}"/>
                            </a:ext>
                          </a:extLst>
                        </p:cNvPr>
                        <p:cNvPicPr>
                          <a:picLocks noChangeAspect="1" noChangeArrowheads="1"/>
                        </p:cNvPicPr>
                        <p:nvPr/>
                      </p:nvPicPr>
                      <p:blipFill>
                        <a:blip r:embed="rId6"/>
                        <a:srcRect/>
                        <a:stretch>
                          <a:fillRect/>
                        </a:stretch>
                      </p:blipFill>
                      <p:spPr bwMode="auto">
                        <a:xfrm>
                          <a:off x="5376" y="2569"/>
                          <a:ext cx="284" cy="3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28">
            <a:extLst>
              <a:ext uri="{FF2B5EF4-FFF2-40B4-BE49-F238E27FC236}">
                <a16:creationId xmlns:a16="http://schemas.microsoft.com/office/drawing/2014/main" id="{2B76FC8C-515D-4CE3-84E6-26291B00555F}"/>
              </a:ext>
            </a:extLst>
          </p:cNvPr>
          <p:cNvGraphicFramePr>
            <a:graphicFrameLocks noChangeAspect="1"/>
          </p:cNvGraphicFramePr>
          <p:nvPr/>
        </p:nvGraphicFramePr>
        <p:xfrm>
          <a:off x="8148638" y="2906713"/>
          <a:ext cx="263525" cy="450850"/>
        </p:xfrm>
        <a:graphic>
          <a:graphicData uri="http://schemas.openxmlformats.org/presentationml/2006/ole">
            <mc:AlternateContent xmlns:mc="http://schemas.openxmlformats.org/markup-compatibility/2006">
              <mc:Choice xmlns:v="urn:schemas-microsoft-com:vml" Requires="v">
                <p:oleObj name="Equation" r:id="rId7" imgW="88560" imgH="164880" progId="Equation.DSMT4">
                  <p:embed/>
                </p:oleObj>
              </mc:Choice>
              <mc:Fallback>
                <p:oleObj name="Equation" r:id="rId7" imgW="88560" imgH="164880" progId="Equation.DSMT4">
                  <p:embed/>
                  <p:pic>
                    <p:nvPicPr>
                      <p:cNvPr id="28" name="Object 28">
                        <a:extLst>
                          <a:ext uri="{FF2B5EF4-FFF2-40B4-BE49-F238E27FC236}">
                            <a16:creationId xmlns:a16="http://schemas.microsoft.com/office/drawing/2014/main" id="{2B76FC8C-515D-4CE3-84E6-26291B00555F}"/>
                          </a:ext>
                        </a:extLst>
                      </p:cNvPr>
                      <p:cNvPicPr>
                        <a:picLocks noChangeAspect="1" noChangeArrowheads="1"/>
                      </p:cNvPicPr>
                      <p:nvPr/>
                    </p:nvPicPr>
                    <p:blipFill>
                      <a:blip r:embed="rId8"/>
                      <a:srcRect/>
                      <a:stretch>
                        <a:fillRect/>
                      </a:stretch>
                    </p:blipFill>
                    <p:spPr bwMode="auto">
                      <a:xfrm>
                        <a:off x="8148638" y="2906713"/>
                        <a:ext cx="26352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9">
            <a:extLst>
              <a:ext uri="{FF2B5EF4-FFF2-40B4-BE49-F238E27FC236}">
                <a16:creationId xmlns:a16="http://schemas.microsoft.com/office/drawing/2014/main" id="{C47C9FBB-8E1D-4427-A666-41FD730DDA1D}"/>
              </a:ext>
            </a:extLst>
          </p:cNvPr>
          <p:cNvGraphicFramePr>
            <a:graphicFrameLocks noChangeAspect="1"/>
          </p:cNvGraphicFramePr>
          <p:nvPr/>
        </p:nvGraphicFramePr>
        <p:xfrm>
          <a:off x="7272338" y="1511300"/>
          <a:ext cx="371475" cy="450850"/>
        </p:xfrm>
        <a:graphic>
          <a:graphicData uri="http://schemas.openxmlformats.org/presentationml/2006/ole">
            <mc:AlternateContent xmlns:mc="http://schemas.openxmlformats.org/markup-compatibility/2006">
              <mc:Choice xmlns:v="urn:schemas-microsoft-com:vml" Requires="v">
                <p:oleObj name="Equation" r:id="rId9" imgW="126720" imgH="164880" progId="Equation.DSMT4">
                  <p:embed/>
                </p:oleObj>
              </mc:Choice>
              <mc:Fallback>
                <p:oleObj name="Equation" r:id="rId9" imgW="126720" imgH="164880" progId="Equation.DSMT4">
                  <p:embed/>
                  <p:pic>
                    <p:nvPicPr>
                      <p:cNvPr id="29" name="Object 29">
                        <a:extLst>
                          <a:ext uri="{FF2B5EF4-FFF2-40B4-BE49-F238E27FC236}">
                            <a16:creationId xmlns:a16="http://schemas.microsoft.com/office/drawing/2014/main" id="{C47C9FBB-8E1D-4427-A666-41FD730DDA1D}"/>
                          </a:ext>
                        </a:extLst>
                      </p:cNvPr>
                      <p:cNvPicPr>
                        <a:picLocks noChangeAspect="1" noChangeArrowheads="1"/>
                      </p:cNvPicPr>
                      <p:nvPr/>
                    </p:nvPicPr>
                    <p:blipFill>
                      <a:blip r:embed="rId10"/>
                      <a:srcRect/>
                      <a:stretch>
                        <a:fillRect/>
                      </a:stretch>
                    </p:blipFill>
                    <p:spPr bwMode="auto">
                      <a:xfrm>
                        <a:off x="7272338" y="1511300"/>
                        <a:ext cx="37147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0">
            <a:extLst>
              <a:ext uri="{FF2B5EF4-FFF2-40B4-BE49-F238E27FC236}">
                <a16:creationId xmlns:a16="http://schemas.microsoft.com/office/drawing/2014/main" id="{2002B68B-A29A-4AD2-988B-32D120759537}"/>
              </a:ext>
            </a:extLst>
          </p:cNvPr>
          <p:cNvGraphicFramePr>
            <a:graphicFrameLocks noChangeAspect="1"/>
          </p:cNvGraphicFramePr>
          <p:nvPr/>
        </p:nvGraphicFramePr>
        <p:xfrm>
          <a:off x="6165850" y="1516063"/>
          <a:ext cx="341313" cy="492125"/>
        </p:xfrm>
        <a:graphic>
          <a:graphicData uri="http://schemas.openxmlformats.org/presentationml/2006/ole">
            <mc:AlternateContent xmlns:mc="http://schemas.openxmlformats.org/markup-compatibility/2006">
              <mc:Choice xmlns:v="urn:schemas-microsoft-com:vml" Requires="v">
                <p:oleObj name="Equation" r:id="rId11" imgW="114120" imgH="177480" progId="Equation.DSMT4">
                  <p:embed/>
                </p:oleObj>
              </mc:Choice>
              <mc:Fallback>
                <p:oleObj name="Equation" r:id="rId11" imgW="114120" imgH="177480" progId="Equation.DSMT4">
                  <p:embed/>
                  <p:pic>
                    <p:nvPicPr>
                      <p:cNvPr id="30" name="Object 30">
                        <a:extLst>
                          <a:ext uri="{FF2B5EF4-FFF2-40B4-BE49-F238E27FC236}">
                            <a16:creationId xmlns:a16="http://schemas.microsoft.com/office/drawing/2014/main" id="{2002B68B-A29A-4AD2-988B-32D120759537}"/>
                          </a:ext>
                        </a:extLst>
                      </p:cNvPr>
                      <p:cNvPicPr>
                        <a:picLocks noChangeAspect="1" noChangeArrowheads="1"/>
                      </p:cNvPicPr>
                      <p:nvPr/>
                    </p:nvPicPr>
                    <p:blipFill>
                      <a:blip r:embed="rId12"/>
                      <a:srcRect/>
                      <a:stretch>
                        <a:fillRect/>
                      </a:stretch>
                    </p:blipFill>
                    <p:spPr bwMode="auto">
                      <a:xfrm>
                        <a:off x="6165850" y="1516063"/>
                        <a:ext cx="341313"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1">
            <a:extLst>
              <a:ext uri="{FF2B5EF4-FFF2-40B4-BE49-F238E27FC236}">
                <a16:creationId xmlns:a16="http://schemas.microsoft.com/office/drawing/2014/main" id="{6B3E01F4-57C3-4D43-AB2C-2D8436625BE4}"/>
              </a:ext>
            </a:extLst>
          </p:cNvPr>
          <p:cNvGraphicFramePr>
            <a:graphicFrameLocks noChangeAspect="1"/>
          </p:cNvGraphicFramePr>
          <p:nvPr/>
        </p:nvGraphicFramePr>
        <p:xfrm>
          <a:off x="6473825" y="3197225"/>
          <a:ext cx="371475" cy="449263"/>
        </p:xfrm>
        <a:graphic>
          <a:graphicData uri="http://schemas.openxmlformats.org/presentationml/2006/ole">
            <mc:AlternateContent xmlns:mc="http://schemas.openxmlformats.org/markup-compatibility/2006">
              <mc:Choice xmlns:v="urn:schemas-microsoft-com:vml" Requires="v">
                <p:oleObj name="Equation" r:id="rId13" imgW="126720" imgH="164880" progId="Equation.DSMT4">
                  <p:embed/>
                </p:oleObj>
              </mc:Choice>
              <mc:Fallback>
                <p:oleObj name="Equation" r:id="rId13" imgW="126720" imgH="164880" progId="Equation.DSMT4">
                  <p:embed/>
                  <p:pic>
                    <p:nvPicPr>
                      <p:cNvPr id="31" name="Object 31">
                        <a:extLst>
                          <a:ext uri="{FF2B5EF4-FFF2-40B4-BE49-F238E27FC236}">
                            <a16:creationId xmlns:a16="http://schemas.microsoft.com/office/drawing/2014/main" id="{6B3E01F4-57C3-4D43-AB2C-2D8436625BE4}"/>
                          </a:ext>
                        </a:extLst>
                      </p:cNvPr>
                      <p:cNvPicPr>
                        <a:picLocks noChangeAspect="1" noChangeArrowheads="1"/>
                      </p:cNvPicPr>
                      <p:nvPr/>
                    </p:nvPicPr>
                    <p:blipFill>
                      <a:blip r:embed="rId14"/>
                      <a:srcRect/>
                      <a:stretch>
                        <a:fillRect/>
                      </a:stretch>
                    </p:blipFill>
                    <p:spPr bwMode="auto">
                      <a:xfrm>
                        <a:off x="6473825" y="3197225"/>
                        <a:ext cx="371475" cy="449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2">
            <a:extLst>
              <a:ext uri="{FF2B5EF4-FFF2-40B4-BE49-F238E27FC236}">
                <a16:creationId xmlns:a16="http://schemas.microsoft.com/office/drawing/2014/main" id="{EDBB3D37-150A-486B-AFF7-AAE83358E009}"/>
              </a:ext>
            </a:extLst>
          </p:cNvPr>
          <p:cNvSpPr>
            <a:spLocks noChangeShapeType="1"/>
          </p:cNvSpPr>
          <p:nvPr/>
        </p:nvSpPr>
        <p:spPr bwMode="auto">
          <a:xfrm flipH="1">
            <a:off x="6629400" y="19812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3">
            <a:extLst>
              <a:ext uri="{FF2B5EF4-FFF2-40B4-BE49-F238E27FC236}">
                <a16:creationId xmlns:a16="http://schemas.microsoft.com/office/drawing/2014/main" id="{09DB5CBD-C08B-437D-91D6-8272A746E96F}"/>
              </a:ext>
            </a:extLst>
          </p:cNvPr>
          <p:cNvSpPr>
            <a:spLocks noChangeShapeType="1"/>
          </p:cNvSpPr>
          <p:nvPr/>
        </p:nvSpPr>
        <p:spPr bwMode="auto">
          <a:xfrm>
            <a:off x="7315200" y="32004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34">
            <a:extLst>
              <a:ext uri="{FF2B5EF4-FFF2-40B4-BE49-F238E27FC236}">
                <a16:creationId xmlns:a16="http://schemas.microsoft.com/office/drawing/2014/main" id="{50C1AF90-2CEB-4D5E-B161-CB28E9126AD3}"/>
              </a:ext>
            </a:extLst>
          </p:cNvPr>
          <p:cNvSpPr>
            <a:spLocks noChangeShapeType="1"/>
          </p:cNvSpPr>
          <p:nvPr/>
        </p:nvSpPr>
        <p:spPr bwMode="auto">
          <a:xfrm>
            <a:off x="5715000" y="2667000"/>
            <a:ext cx="381000" cy="0"/>
          </a:xfrm>
          <a:prstGeom prst="line">
            <a:avLst/>
          </a:prstGeom>
          <a:noFill/>
          <a:ln w="19050" cap="sq">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Freeform 35">
            <a:extLst>
              <a:ext uri="{FF2B5EF4-FFF2-40B4-BE49-F238E27FC236}">
                <a16:creationId xmlns:a16="http://schemas.microsoft.com/office/drawing/2014/main" id="{093DB1D5-E158-41FC-9637-B0613DE464E6}"/>
              </a:ext>
            </a:extLst>
          </p:cNvPr>
          <p:cNvSpPr>
            <a:spLocks/>
          </p:cNvSpPr>
          <p:nvPr/>
        </p:nvSpPr>
        <p:spPr bwMode="auto">
          <a:xfrm>
            <a:off x="5410200" y="2235200"/>
            <a:ext cx="533400" cy="355600"/>
          </a:xfrm>
          <a:custGeom>
            <a:avLst/>
            <a:gdLst>
              <a:gd name="T0" fmla="*/ 533400 w 336"/>
              <a:gd name="T1" fmla="*/ 355600 h 224"/>
              <a:gd name="T2" fmla="*/ 304800 w 336"/>
              <a:gd name="T3" fmla="*/ 50800 h 224"/>
              <a:gd name="T4" fmla="*/ 0 w 336"/>
              <a:gd name="T5" fmla="*/ 50800 h 224"/>
              <a:gd name="T6" fmla="*/ 0 60000 65536"/>
              <a:gd name="T7" fmla="*/ 0 60000 65536"/>
              <a:gd name="T8" fmla="*/ 0 60000 65536"/>
            </a:gdLst>
            <a:ahLst/>
            <a:cxnLst>
              <a:cxn ang="T6">
                <a:pos x="T0" y="T1"/>
              </a:cxn>
              <a:cxn ang="T7">
                <a:pos x="T2" y="T3"/>
              </a:cxn>
              <a:cxn ang="T8">
                <a:pos x="T4" y="T5"/>
              </a:cxn>
            </a:cxnLst>
            <a:rect l="0" t="0" r="r" b="b"/>
            <a:pathLst>
              <a:path w="336" h="224">
                <a:moveTo>
                  <a:pt x="336" y="224"/>
                </a:moveTo>
                <a:cubicBezTo>
                  <a:pt x="292" y="144"/>
                  <a:pt x="248" y="64"/>
                  <a:pt x="192" y="32"/>
                </a:cubicBezTo>
                <a:cubicBezTo>
                  <a:pt x="136" y="0"/>
                  <a:pt x="68" y="16"/>
                  <a:pt x="0" y="32"/>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6" name="Group 36">
            <a:extLst>
              <a:ext uri="{FF2B5EF4-FFF2-40B4-BE49-F238E27FC236}">
                <a16:creationId xmlns:a16="http://schemas.microsoft.com/office/drawing/2014/main" id="{B98135FB-C802-4B74-B9DF-A59E07AFA012}"/>
              </a:ext>
            </a:extLst>
          </p:cNvPr>
          <p:cNvGrpSpPr>
            <a:grpSpLocks/>
          </p:cNvGrpSpPr>
          <p:nvPr/>
        </p:nvGrpSpPr>
        <p:grpSpPr bwMode="auto">
          <a:xfrm>
            <a:off x="3311525" y="2316182"/>
            <a:ext cx="2173288" cy="625475"/>
            <a:chOff x="2075" y="1371"/>
            <a:chExt cx="1369" cy="394"/>
          </a:xfrm>
        </p:grpSpPr>
        <p:graphicFrame>
          <p:nvGraphicFramePr>
            <p:cNvPr id="37" name="Object 37">
              <a:extLst>
                <a:ext uri="{FF2B5EF4-FFF2-40B4-BE49-F238E27FC236}">
                  <a16:creationId xmlns:a16="http://schemas.microsoft.com/office/drawing/2014/main" id="{6D5EAACB-21E5-4183-910D-EC77D7C21EC5}"/>
                </a:ext>
              </a:extLst>
            </p:cNvPr>
            <p:cNvGraphicFramePr>
              <a:graphicFrameLocks noChangeAspect="1"/>
            </p:cNvGraphicFramePr>
            <p:nvPr/>
          </p:nvGraphicFramePr>
          <p:xfrm>
            <a:off x="3091" y="1371"/>
            <a:ext cx="353" cy="394"/>
          </p:xfrm>
          <a:graphic>
            <a:graphicData uri="http://schemas.openxmlformats.org/presentationml/2006/ole">
              <mc:AlternateContent xmlns:mc="http://schemas.openxmlformats.org/markup-compatibility/2006">
                <mc:Choice xmlns:v="urn:schemas-microsoft-com:vml" Requires="v">
                  <p:oleObj name="Equation" r:id="rId15" imgW="190440" imgH="228600" progId="Equation.DSMT4">
                    <p:embed/>
                  </p:oleObj>
                </mc:Choice>
                <mc:Fallback>
                  <p:oleObj name="Equation" r:id="rId15" imgW="190440" imgH="228600" progId="Equation.DSMT4">
                    <p:embed/>
                    <p:pic>
                      <p:nvPicPr>
                        <p:cNvPr id="37" name="Object 37">
                          <a:extLst>
                            <a:ext uri="{FF2B5EF4-FFF2-40B4-BE49-F238E27FC236}">
                              <a16:creationId xmlns:a16="http://schemas.microsoft.com/office/drawing/2014/main" id="{6D5EAACB-21E5-4183-910D-EC77D7C21EC5}"/>
                            </a:ext>
                          </a:extLst>
                        </p:cNvPr>
                        <p:cNvPicPr>
                          <a:picLocks noChangeAspect="1" noChangeArrowheads="1"/>
                        </p:cNvPicPr>
                        <p:nvPr/>
                      </p:nvPicPr>
                      <p:blipFill>
                        <a:blip r:embed="rId16"/>
                        <a:srcRect/>
                        <a:stretch>
                          <a:fillRect/>
                        </a:stretch>
                      </p:blipFill>
                      <p:spPr bwMode="auto">
                        <a:xfrm>
                          <a:off x="3091" y="1371"/>
                          <a:ext cx="353" cy="3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Rectangle 38">
              <a:extLst>
                <a:ext uri="{FF2B5EF4-FFF2-40B4-BE49-F238E27FC236}">
                  <a16:creationId xmlns:a16="http://schemas.microsoft.com/office/drawing/2014/main" id="{12CB2BE3-77EA-4133-9F5B-E3CCBBB31544}"/>
                </a:ext>
              </a:extLst>
            </p:cNvPr>
            <p:cNvSpPr>
              <a:spLocks noChangeArrowheads="1"/>
            </p:cNvSpPr>
            <p:nvPr/>
          </p:nvSpPr>
          <p:spPr bwMode="auto">
            <a:xfrm>
              <a:off x="2075" y="1392"/>
              <a:ext cx="10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rPr>
                <a:t>余隙容积</a:t>
              </a:r>
            </a:p>
          </p:txBody>
        </p:sp>
      </p:grpSp>
      <p:grpSp>
        <p:nvGrpSpPr>
          <p:cNvPr id="39" name="Group 39">
            <a:extLst>
              <a:ext uri="{FF2B5EF4-FFF2-40B4-BE49-F238E27FC236}">
                <a16:creationId xmlns:a16="http://schemas.microsoft.com/office/drawing/2014/main" id="{F0A631AD-13A2-4F89-B364-D366AE3E729E}"/>
              </a:ext>
            </a:extLst>
          </p:cNvPr>
          <p:cNvGrpSpPr>
            <a:grpSpLocks/>
          </p:cNvGrpSpPr>
          <p:nvPr/>
        </p:nvGrpSpPr>
        <p:grpSpPr bwMode="auto">
          <a:xfrm>
            <a:off x="528638" y="3611567"/>
            <a:ext cx="2957513" cy="523875"/>
            <a:chOff x="333" y="2592"/>
            <a:chExt cx="1863" cy="330"/>
          </a:xfrm>
        </p:grpSpPr>
        <p:graphicFrame>
          <p:nvGraphicFramePr>
            <p:cNvPr id="40" name="Object 40">
              <a:extLst>
                <a:ext uri="{FF2B5EF4-FFF2-40B4-BE49-F238E27FC236}">
                  <a16:creationId xmlns:a16="http://schemas.microsoft.com/office/drawing/2014/main" id="{EEA5AD9F-D6D1-4776-AE69-5C18A24EB20C}"/>
                </a:ext>
              </a:extLst>
            </p:cNvPr>
            <p:cNvGraphicFramePr>
              <a:graphicFrameLocks noChangeAspect="1"/>
            </p:cNvGraphicFramePr>
            <p:nvPr/>
          </p:nvGraphicFramePr>
          <p:xfrm>
            <a:off x="333" y="2638"/>
            <a:ext cx="166" cy="284"/>
          </p:xfrm>
          <a:graphic>
            <a:graphicData uri="http://schemas.openxmlformats.org/presentationml/2006/ole">
              <mc:AlternateContent xmlns:mc="http://schemas.openxmlformats.org/markup-compatibility/2006">
                <mc:Choice xmlns:v="urn:schemas-microsoft-com:vml" Requires="v">
                  <p:oleObj name="Equation" r:id="rId17" imgW="88560" imgH="164880" progId="Equation.DSMT4">
                    <p:embed/>
                  </p:oleObj>
                </mc:Choice>
                <mc:Fallback>
                  <p:oleObj name="Equation" r:id="rId17" imgW="88560" imgH="164880" progId="Equation.DSMT4">
                    <p:embed/>
                    <p:pic>
                      <p:nvPicPr>
                        <p:cNvPr id="40" name="Object 40">
                          <a:extLst>
                            <a:ext uri="{FF2B5EF4-FFF2-40B4-BE49-F238E27FC236}">
                              <a16:creationId xmlns:a16="http://schemas.microsoft.com/office/drawing/2014/main" id="{EEA5AD9F-D6D1-4776-AE69-5C18A24EB20C}"/>
                            </a:ext>
                          </a:extLst>
                        </p:cNvPr>
                        <p:cNvPicPr>
                          <a:picLocks noChangeAspect="1" noChangeArrowheads="1"/>
                        </p:cNvPicPr>
                        <p:nvPr/>
                      </p:nvPicPr>
                      <p:blipFill>
                        <a:blip r:embed="rId18"/>
                        <a:srcRect/>
                        <a:stretch>
                          <a:fillRect/>
                        </a:stretch>
                      </p:blipFill>
                      <p:spPr bwMode="auto">
                        <a:xfrm>
                          <a:off x="333" y="2638"/>
                          <a:ext cx="166" cy="2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41">
              <a:extLst>
                <a:ext uri="{FF2B5EF4-FFF2-40B4-BE49-F238E27FC236}">
                  <a16:creationId xmlns:a16="http://schemas.microsoft.com/office/drawing/2014/main" id="{FA469944-EF8E-4480-82A5-D169B90357CF}"/>
                </a:ext>
              </a:extLst>
            </p:cNvPr>
            <p:cNvSpPr>
              <a:spLocks noChangeArrowheads="1"/>
            </p:cNvSpPr>
            <p:nvPr/>
          </p:nvSpPr>
          <p:spPr bwMode="auto">
            <a:xfrm>
              <a:off x="528" y="2736"/>
              <a:ext cx="220" cy="93"/>
            </a:xfrm>
            <a:prstGeom prst="rightArrow">
              <a:avLst>
                <a:gd name="adj1" fmla="val 50000"/>
                <a:gd name="adj2" fmla="val 5914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endParaRPr>
            </a:p>
          </p:txBody>
        </p:sp>
        <p:graphicFrame>
          <p:nvGraphicFramePr>
            <p:cNvPr id="42" name="Object 42">
              <a:extLst>
                <a:ext uri="{FF2B5EF4-FFF2-40B4-BE49-F238E27FC236}">
                  <a16:creationId xmlns:a16="http://schemas.microsoft.com/office/drawing/2014/main" id="{D4B15231-766F-4FFC-A74B-9B915916A4BF}"/>
                </a:ext>
              </a:extLst>
            </p:cNvPr>
            <p:cNvGraphicFramePr>
              <a:graphicFrameLocks noChangeAspect="1"/>
            </p:cNvGraphicFramePr>
            <p:nvPr/>
          </p:nvGraphicFramePr>
          <p:xfrm>
            <a:off x="813" y="2638"/>
            <a:ext cx="235" cy="284"/>
          </p:xfrm>
          <a:graphic>
            <a:graphicData uri="http://schemas.openxmlformats.org/presentationml/2006/ole">
              <mc:AlternateContent xmlns:mc="http://schemas.openxmlformats.org/markup-compatibility/2006">
                <mc:Choice xmlns:v="urn:schemas-microsoft-com:vml" Requires="v">
                  <p:oleObj name="Equation" r:id="rId19" imgW="126720" imgH="164880" progId="Equation.DSMT4">
                    <p:embed/>
                  </p:oleObj>
                </mc:Choice>
                <mc:Fallback>
                  <p:oleObj name="Equation" r:id="rId19" imgW="126720" imgH="164880" progId="Equation.DSMT4">
                    <p:embed/>
                    <p:pic>
                      <p:nvPicPr>
                        <p:cNvPr id="42" name="Object 42">
                          <a:extLst>
                            <a:ext uri="{FF2B5EF4-FFF2-40B4-BE49-F238E27FC236}">
                              <a16:creationId xmlns:a16="http://schemas.microsoft.com/office/drawing/2014/main" id="{D4B15231-766F-4FFC-A74B-9B915916A4BF}"/>
                            </a:ext>
                          </a:extLst>
                        </p:cNvPr>
                        <p:cNvPicPr>
                          <a:picLocks noChangeAspect="1" noChangeArrowheads="1"/>
                        </p:cNvPicPr>
                        <p:nvPr/>
                      </p:nvPicPr>
                      <p:blipFill>
                        <a:blip r:embed="rId20"/>
                        <a:srcRect/>
                        <a:stretch>
                          <a:fillRect/>
                        </a:stretch>
                      </p:blipFill>
                      <p:spPr bwMode="auto">
                        <a:xfrm>
                          <a:off x="813" y="2638"/>
                          <a:ext cx="235" cy="2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Rectangle 43">
              <a:extLst>
                <a:ext uri="{FF2B5EF4-FFF2-40B4-BE49-F238E27FC236}">
                  <a16:creationId xmlns:a16="http://schemas.microsoft.com/office/drawing/2014/main" id="{DE873754-2C52-4BDF-B159-22961805EB3A}"/>
                </a:ext>
              </a:extLst>
            </p:cNvPr>
            <p:cNvSpPr>
              <a:spLocks noChangeArrowheads="1"/>
            </p:cNvSpPr>
            <p:nvPr/>
          </p:nvSpPr>
          <p:spPr bwMode="auto">
            <a:xfrm>
              <a:off x="1171" y="2592"/>
              <a:ext cx="10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cs typeface="Times New Roman" panose="02020603050405020304" pitchFamily="18" charset="0"/>
                </a:rPr>
                <a:t>压缩过程</a:t>
              </a:r>
            </a:p>
          </p:txBody>
        </p:sp>
      </p:grpSp>
      <p:grpSp>
        <p:nvGrpSpPr>
          <p:cNvPr id="44" name="Group 44">
            <a:extLst>
              <a:ext uri="{FF2B5EF4-FFF2-40B4-BE49-F238E27FC236}">
                <a16:creationId xmlns:a16="http://schemas.microsoft.com/office/drawing/2014/main" id="{423B02DE-8DF1-43DF-9601-07AAF4352F29}"/>
              </a:ext>
            </a:extLst>
          </p:cNvPr>
          <p:cNvGrpSpPr>
            <a:grpSpLocks/>
          </p:cNvGrpSpPr>
          <p:nvPr/>
        </p:nvGrpSpPr>
        <p:grpSpPr bwMode="auto">
          <a:xfrm>
            <a:off x="474663" y="4221167"/>
            <a:ext cx="4152901" cy="546100"/>
            <a:chOff x="299" y="2976"/>
            <a:chExt cx="2616" cy="344"/>
          </a:xfrm>
        </p:grpSpPr>
        <p:graphicFrame>
          <p:nvGraphicFramePr>
            <p:cNvPr id="45" name="Object 45">
              <a:extLst>
                <a:ext uri="{FF2B5EF4-FFF2-40B4-BE49-F238E27FC236}">
                  <a16:creationId xmlns:a16="http://schemas.microsoft.com/office/drawing/2014/main" id="{E4C26E5B-42E6-4660-A537-27F877D2C2CC}"/>
                </a:ext>
              </a:extLst>
            </p:cNvPr>
            <p:cNvGraphicFramePr>
              <a:graphicFrameLocks noChangeAspect="1"/>
            </p:cNvGraphicFramePr>
            <p:nvPr/>
          </p:nvGraphicFramePr>
          <p:xfrm>
            <a:off x="299" y="3021"/>
            <a:ext cx="235" cy="285"/>
          </p:xfrm>
          <a:graphic>
            <a:graphicData uri="http://schemas.openxmlformats.org/presentationml/2006/ole">
              <mc:AlternateContent xmlns:mc="http://schemas.openxmlformats.org/markup-compatibility/2006">
                <mc:Choice xmlns:v="urn:schemas-microsoft-com:vml" Requires="v">
                  <p:oleObj name="Equation" r:id="rId21" imgW="126720" imgH="164880" progId="Equation.DSMT4">
                    <p:embed/>
                  </p:oleObj>
                </mc:Choice>
                <mc:Fallback>
                  <p:oleObj name="Equation" r:id="rId21" imgW="126720" imgH="164880" progId="Equation.DSMT4">
                    <p:embed/>
                    <p:pic>
                      <p:nvPicPr>
                        <p:cNvPr id="45" name="Object 45">
                          <a:extLst>
                            <a:ext uri="{FF2B5EF4-FFF2-40B4-BE49-F238E27FC236}">
                              <a16:creationId xmlns:a16="http://schemas.microsoft.com/office/drawing/2014/main" id="{E4C26E5B-42E6-4660-A537-27F877D2C2CC}"/>
                            </a:ext>
                          </a:extLst>
                        </p:cNvPr>
                        <p:cNvPicPr>
                          <a:picLocks noChangeAspect="1" noChangeArrowheads="1"/>
                        </p:cNvPicPr>
                        <p:nvPr/>
                      </p:nvPicPr>
                      <p:blipFill>
                        <a:blip r:embed="rId22"/>
                        <a:srcRect/>
                        <a:stretch>
                          <a:fillRect/>
                        </a:stretch>
                      </p:blipFill>
                      <p:spPr bwMode="auto">
                        <a:xfrm>
                          <a:off x="299" y="3021"/>
                          <a:ext cx="235"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AutoShape 46">
              <a:extLst>
                <a:ext uri="{FF2B5EF4-FFF2-40B4-BE49-F238E27FC236}">
                  <a16:creationId xmlns:a16="http://schemas.microsoft.com/office/drawing/2014/main" id="{B63BEDB4-252C-4CBD-8786-04E10E472E9C}"/>
                </a:ext>
              </a:extLst>
            </p:cNvPr>
            <p:cNvSpPr>
              <a:spLocks noChangeArrowheads="1"/>
            </p:cNvSpPr>
            <p:nvPr/>
          </p:nvSpPr>
          <p:spPr bwMode="auto">
            <a:xfrm>
              <a:off x="528" y="3120"/>
              <a:ext cx="220" cy="93"/>
            </a:xfrm>
            <a:prstGeom prst="rightArrow">
              <a:avLst>
                <a:gd name="adj1" fmla="val 50000"/>
                <a:gd name="adj2" fmla="val 5914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endParaRPr>
            </a:p>
          </p:txBody>
        </p:sp>
        <p:graphicFrame>
          <p:nvGraphicFramePr>
            <p:cNvPr id="47" name="Object 47">
              <a:extLst>
                <a:ext uri="{FF2B5EF4-FFF2-40B4-BE49-F238E27FC236}">
                  <a16:creationId xmlns:a16="http://schemas.microsoft.com/office/drawing/2014/main" id="{3BD8E72B-D548-4A63-BE73-07798E0D0F42}"/>
                </a:ext>
              </a:extLst>
            </p:cNvPr>
            <p:cNvGraphicFramePr>
              <a:graphicFrameLocks noChangeAspect="1"/>
            </p:cNvGraphicFramePr>
            <p:nvPr/>
          </p:nvGraphicFramePr>
          <p:xfrm>
            <a:off x="823" y="3009"/>
            <a:ext cx="216" cy="311"/>
          </p:xfrm>
          <a:graphic>
            <a:graphicData uri="http://schemas.openxmlformats.org/presentationml/2006/ole">
              <mc:AlternateContent xmlns:mc="http://schemas.openxmlformats.org/markup-compatibility/2006">
                <mc:Choice xmlns:v="urn:schemas-microsoft-com:vml" Requires="v">
                  <p:oleObj name="Equation" r:id="rId23" imgW="114120" imgH="177480" progId="Equation.DSMT4">
                    <p:embed/>
                  </p:oleObj>
                </mc:Choice>
                <mc:Fallback>
                  <p:oleObj name="Equation" r:id="rId23" imgW="114120" imgH="177480" progId="Equation.DSMT4">
                    <p:embed/>
                    <p:pic>
                      <p:nvPicPr>
                        <p:cNvPr id="47" name="Object 47">
                          <a:extLst>
                            <a:ext uri="{FF2B5EF4-FFF2-40B4-BE49-F238E27FC236}">
                              <a16:creationId xmlns:a16="http://schemas.microsoft.com/office/drawing/2014/main" id="{3BD8E72B-D548-4A63-BE73-07798E0D0F42}"/>
                            </a:ext>
                          </a:extLst>
                        </p:cNvPr>
                        <p:cNvPicPr>
                          <a:picLocks noChangeAspect="1" noChangeArrowheads="1"/>
                        </p:cNvPicPr>
                        <p:nvPr/>
                      </p:nvPicPr>
                      <p:blipFill>
                        <a:blip r:embed="rId24"/>
                        <a:srcRect/>
                        <a:stretch>
                          <a:fillRect/>
                        </a:stretch>
                      </p:blipFill>
                      <p:spPr bwMode="auto">
                        <a:xfrm>
                          <a:off x="823" y="3009"/>
                          <a:ext cx="216" cy="3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Rectangle 48">
              <a:extLst>
                <a:ext uri="{FF2B5EF4-FFF2-40B4-BE49-F238E27FC236}">
                  <a16:creationId xmlns:a16="http://schemas.microsoft.com/office/drawing/2014/main" id="{AF1463A9-8B9E-4AD0-B553-06C1CF0A8F8B}"/>
                </a:ext>
              </a:extLst>
            </p:cNvPr>
            <p:cNvSpPr>
              <a:spLocks noChangeArrowheads="1"/>
            </p:cNvSpPr>
            <p:nvPr/>
          </p:nvSpPr>
          <p:spPr bwMode="auto">
            <a:xfrm>
              <a:off x="1208" y="2976"/>
              <a:ext cx="17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rPr>
                <a:t>排气，状态未变</a:t>
              </a:r>
            </a:p>
          </p:txBody>
        </p:sp>
      </p:grpSp>
      <p:grpSp>
        <p:nvGrpSpPr>
          <p:cNvPr id="49" name="Group 49">
            <a:extLst>
              <a:ext uri="{FF2B5EF4-FFF2-40B4-BE49-F238E27FC236}">
                <a16:creationId xmlns:a16="http://schemas.microsoft.com/office/drawing/2014/main" id="{905E9247-0AF2-4C25-9DF0-A263D70EE8DC}"/>
              </a:ext>
            </a:extLst>
          </p:cNvPr>
          <p:cNvGrpSpPr>
            <a:grpSpLocks/>
          </p:cNvGrpSpPr>
          <p:nvPr/>
        </p:nvGrpSpPr>
        <p:grpSpPr bwMode="auto">
          <a:xfrm>
            <a:off x="490538" y="4906968"/>
            <a:ext cx="3787775" cy="546100"/>
            <a:chOff x="309" y="3360"/>
            <a:chExt cx="2386" cy="344"/>
          </a:xfrm>
        </p:grpSpPr>
        <p:graphicFrame>
          <p:nvGraphicFramePr>
            <p:cNvPr id="50" name="Object 50">
              <a:extLst>
                <a:ext uri="{FF2B5EF4-FFF2-40B4-BE49-F238E27FC236}">
                  <a16:creationId xmlns:a16="http://schemas.microsoft.com/office/drawing/2014/main" id="{D8C1514F-3BA2-4138-8802-EC79523463DF}"/>
                </a:ext>
              </a:extLst>
            </p:cNvPr>
            <p:cNvGraphicFramePr>
              <a:graphicFrameLocks noChangeAspect="1"/>
            </p:cNvGraphicFramePr>
            <p:nvPr/>
          </p:nvGraphicFramePr>
          <p:xfrm>
            <a:off x="309" y="3392"/>
            <a:ext cx="215" cy="312"/>
          </p:xfrm>
          <a:graphic>
            <a:graphicData uri="http://schemas.openxmlformats.org/presentationml/2006/ole">
              <mc:AlternateContent xmlns:mc="http://schemas.openxmlformats.org/markup-compatibility/2006">
                <mc:Choice xmlns:v="urn:schemas-microsoft-com:vml" Requires="v">
                  <p:oleObj name="Equation" r:id="rId25" imgW="114120" imgH="177480" progId="Equation.DSMT4">
                    <p:embed/>
                  </p:oleObj>
                </mc:Choice>
                <mc:Fallback>
                  <p:oleObj name="Equation" r:id="rId25" imgW="114120" imgH="177480" progId="Equation.DSMT4">
                    <p:embed/>
                    <p:pic>
                      <p:nvPicPr>
                        <p:cNvPr id="50" name="Object 50">
                          <a:extLst>
                            <a:ext uri="{FF2B5EF4-FFF2-40B4-BE49-F238E27FC236}">
                              <a16:creationId xmlns:a16="http://schemas.microsoft.com/office/drawing/2014/main" id="{D8C1514F-3BA2-4138-8802-EC79523463DF}"/>
                            </a:ext>
                          </a:extLst>
                        </p:cNvPr>
                        <p:cNvPicPr>
                          <a:picLocks noChangeAspect="1" noChangeArrowheads="1"/>
                        </p:cNvPicPr>
                        <p:nvPr/>
                      </p:nvPicPr>
                      <p:blipFill>
                        <a:blip r:embed="rId26"/>
                        <a:srcRect/>
                        <a:stretch>
                          <a:fillRect/>
                        </a:stretch>
                      </p:blipFill>
                      <p:spPr bwMode="auto">
                        <a:xfrm>
                          <a:off x="309" y="3392"/>
                          <a:ext cx="215" cy="3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AutoShape 51">
              <a:extLst>
                <a:ext uri="{FF2B5EF4-FFF2-40B4-BE49-F238E27FC236}">
                  <a16:creationId xmlns:a16="http://schemas.microsoft.com/office/drawing/2014/main" id="{60D22848-6B9F-4DC2-A623-ED22E60C9883}"/>
                </a:ext>
              </a:extLst>
            </p:cNvPr>
            <p:cNvSpPr>
              <a:spLocks noChangeArrowheads="1"/>
            </p:cNvSpPr>
            <p:nvPr/>
          </p:nvSpPr>
          <p:spPr bwMode="auto">
            <a:xfrm>
              <a:off x="528" y="3504"/>
              <a:ext cx="220" cy="93"/>
            </a:xfrm>
            <a:prstGeom prst="rightArrow">
              <a:avLst>
                <a:gd name="adj1" fmla="val 50000"/>
                <a:gd name="adj2" fmla="val 5914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endParaRPr>
            </a:p>
          </p:txBody>
        </p:sp>
        <p:graphicFrame>
          <p:nvGraphicFramePr>
            <p:cNvPr id="52" name="Object 52">
              <a:extLst>
                <a:ext uri="{FF2B5EF4-FFF2-40B4-BE49-F238E27FC236}">
                  <a16:creationId xmlns:a16="http://schemas.microsoft.com/office/drawing/2014/main" id="{6B992B10-26FB-449B-AA1A-95280E051B93}"/>
                </a:ext>
              </a:extLst>
            </p:cNvPr>
            <p:cNvGraphicFramePr>
              <a:graphicFrameLocks noChangeAspect="1"/>
            </p:cNvGraphicFramePr>
            <p:nvPr/>
          </p:nvGraphicFramePr>
          <p:xfrm>
            <a:off x="813" y="3406"/>
            <a:ext cx="235" cy="284"/>
          </p:xfrm>
          <a:graphic>
            <a:graphicData uri="http://schemas.openxmlformats.org/presentationml/2006/ole">
              <mc:AlternateContent xmlns:mc="http://schemas.openxmlformats.org/markup-compatibility/2006">
                <mc:Choice xmlns:v="urn:schemas-microsoft-com:vml" Requires="v">
                  <p:oleObj name="Equation" r:id="rId27" imgW="126720" imgH="164880" progId="Equation.DSMT4">
                    <p:embed/>
                  </p:oleObj>
                </mc:Choice>
                <mc:Fallback>
                  <p:oleObj name="Equation" r:id="rId27" imgW="126720" imgH="164880" progId="Equation.DSMT4">
                    <p:embed/>
                    <p:pic>
                      <p:nvPicPr>
                        <p:cNvPr id="52" name="Object 52">
                          <a:extLst>
                            <a:ext uri="{FF2B5EF4-FFF2-40B4-BE49-F238E27FC236}">
                              <a16:creationId xmlns:a16="http://schemas.microsoft.com/office/drawing/2014/main" id="{6B992B10-26FB-449B-AA1A-95280E051B93}"/>
                            </a:ext>
                          </a:extLst>
                        </p:cNvPr>
                        <p:cNvPicPr>
                          <a:picLocks noChangeAspect="1" noChangeArrowheads="1"/>
                        </p:cNvPicPr>
                        <p:nvPr/>
                      </p:nvPicPr>
                      <p:blipFill>
                        <a:blip r:embed="rId28"/>
                        <a:srcRect/>
                        <a:stretch>
                          <a:fillRect/>
                        </a:stretch>
                      </p:blipFill>
                      <p:spPr bwMode="auto">
                        <a:xfrm>
                          <a:off x="813" y="3406"/>
                          <a:ext cx="235" cy="2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Rectangle 53">
              <a:extLst>
                <a:ext uri="{FF2B5EF4-FFF2-40B4-BE49-F238E27FC236}">
                  <a16:creationId xmlns:a16="http://schemas.microsoft.com/office/drawing/2014/main" id="{1B837483-A551-4844-9896-C097A30A5DA6}"/>
                </a:ext>
              </a:extLst>
            </p:cNvPr>
            <p:cNvSpPr>
              <a:spLocks noChangeArrowheads="1"/>
            </p:cNvSpPr>
            <p:nvPr/>
          </p:nvSpPr>
          <p:spPr bwMode="auto">
            <a:xfrm>
              <a:off x="1215" y="3360"/>
              <a:ext cx="14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rPr>
                <a:t>残留气体膨胀</a:t>
              </a:r>
            </a:p>
          </p:txBody>
        </p:sp>
      </p:grpSp>
      <p:grpSp>
        <p:nvGrpSpPr>
          <p:cNvPr id="54" name="Group 54">
            <a:extLst>
              <a:ext uri="{FF2B5EF4-FFF2-40B4-BE49-F238E27FC236}">
                <a16:creationId xmlns:a16="http://schemas.microsoft.com/office/drawing/2014/main" id="{D1C2D3AA-7694-46E3-ACD2-D54886014A79}"/>
              </a:ext>
            </a:extLst>
          </p:cNvPr>
          <p:cNvGrpSpPr>
            <a:grpSpLocks/>
          </p:cNvGrpSpPr>
          <p:nvPr/>
        </p:nvGrpSpPr>
        <p:grpSpPr bwMode="auto">
          <a:xfrm>
            <a:off x="474663" y="5516568"/>
            <a:ext cx="4518026" cy="523875"/>
            <a:chOff x="299" y="3715"/>
            <a:chExt cx="2846" cy="330"/>
          </a:xfrm>
        </p:grpSpPr>
        <p:graphicFrame>
          <p:nvGraphicFramePr>
            <p:cNvPr id="55" name="Object 55">
              <a:extLst>
                <a:ext uri="{FF2B5EF4-FFF2-40B4-BE49-F238E27FC236}">
                  <a16:creationId xmlns:a16="http://schemas.microsoft.com/office/drawing/2014/main" id="{941DAB79-95A8-4577-916D-BF371D3DF9CB}"/>
                </a:ext>
              </a:extLst>
            </p:cNvPr>
            <p:cNvGraphicFramePr>
              <a:graphicFrameLocks noChangeAspect="1"/>
            </p:cNvGraphicFramePr>
            <p:nvPr/>
          </p:nvGraphicFramePr>
          <p:xfrm>
            <a:off x="299" y="3760"/>
            <a:ext cx="235" cy="285"/>
          </p:xfrm>
          <a:graphic>
            <a:graphicData uri="http://schemas.openxmlformats.org/presentationml/2006/ole">
              <mc:AlternateContent xmlns:mc="http://schemas.openxmlformats.org/markup-compatibility/2006">
                <mc:Choice xmlns:v="urn:schemas-microsoft-com:vml" Requires="v">
                  <p:oleObj name="Equation" r:id="rId29" imgW="126720" imgH="164880" progId="Equation.DSMT4">
                    <p:embed/>
                  </p:oleObj>
                </mc:Choice>
                <mc:Fallback>
                  <p:oleObj name="Equation" r:id="rId29" imgW="126720" imgH="164880" progId="Equation.DSMT4">
                    <p:embed/>
                    <p:pic>
                      <p:nvPicPr>
                        <p:cNvPr id="55" name="Object 55">
                          <a:extLst>
                            <a:ext uri="{FF2B5EF4-FFF2-40B4-BE49-F238E27FC236}">
                              <a16:creationId xmlns:a16="http://schemas.microsoft.com/office/drawing/2014/main" id="{941DAB79-95A8-4577-916D-BF371D3DF9CB}"/>
                            </a:ext>
                          </a:extLst>
                        </p:cNvPr>
                        <p:cNvPicPr>
                          <a:picLocks noChangeAspect="1" noChangeArrowheads="1"/>
                        </p:cNvPicPr>
                        <p:nvPr/>
                      </p:nvPicPr>
                      <p:blipFill>
                        <a:blip r:embed="rId30"/>
                        <a:srcRect/>
                        <a:stretch>
                          <a:fillRect/>
                        </a:stretch>
                      </p:blipFill>
                      <p:spPr bwMode="auto">
                        <a:xfrm>
                          <a:off x="299" y="3760"/>
                          <a:ext cx="235"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AutoShape 56">
              <a:extLst>
                <a:ext uri="{FF2B5EF4-FFF2-40B4-BE49-F238E27FC236}">
                  <a16:creationId xmlns:a16="http://schemas.microsoft.com/office/drawing/2014/main" id="{C2756B0C-7BFB-4B6A-91F5-02F7879686E6}"/>
                </a:ext>
              </a:extLst>
            </p:cNvPr>
            <p:cNvSpPr>
              <a:spLocks noChangeArrowheads="1"/>
            </p:cNvSpPr>
            <p:nvPr/>
          </p:nvSpPr>
          <p:spPr bwMode="auto">
            <a:xfrm>
              <a:off x="528" y="3859"/>
              <a:ext cx="220" cy="93"/>
            </a:xfrm>
            <a:prstGeom prst="rightArrow">
              <a:avLst>
                <a:gd name="adj1" fmla="val 50000"/>
                <a:gd name="adj2" fmla="val 5914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endParaRPr>
            </a:p>
          </p:txBody>
        </p:sp>
        <p:graphicFrame>
          <p:nvGraphicFramePr>
            <p:cNvPr id="57" name="Object 57">
              <a:extLst>
                <a:ext uri="{FF2B5EF4-FFF2-40B4-BE49-F238E27FC236}">
                  <a16:creationId xmlns:a16="http://schemas.microsoft.com/office/drawing/2014/main" id="{0F2F7FED-4FFA-4BF2-9D04-192537F10357}"/>
                </a:ext>
              </a:extLst>
            </p:cNvPr>
            <p:cNvGraphicFramePr>
              <a:graphicFrameLocks noChangeAspect="1"/>
            </p:cNvGraphicFramePr>
            <p:nvPr/>
          </p:nvGraphicFramePr>
          <p:xfrm>
            <a:off x="847" y="3760"/>
            <a:ext cx="167" cy="285"/>
          </p:xfrm>
          <a:graphic>
            <a:graphicData uri="http://schemas.openxmlformats.org/presentationml/2006/ole">
              <mc:AlternateContent xmlns:mc="http://schemas.openxmlformats.org/markup-compatibility/2006">
                <mc:Choice xmlns:v="urn:schemas-microsoft-com:vml" Requires="v">
                  <p:oleObj name="Equation" r:id="rId31" imgW="88560" imgH="164880" progId="Equation.DSMT4">
                    <p:embed/>
                  </p:oleObj>
                </mc:Choice>
                <mc:Fallback>
                  <p:oleObj name="Equation" r:id="rId31" imgW="88560" imgH="164880" progId="Equation.DSMT4">
                    <p:embed/>
                    <p:pic>
                      <p:nvPicPr>
                        <p:cNvPr id="57" name="Object 57">
                          <a:extLst>
                            <a:ext uri="{FF2B5EF4-FFF2-40B4-BE49-F238E27FC236}">
                              <a16:creationId xmlns:a16="http://schemas.microsoft.com/office/drawing/2014/main" id="{0F2F7FED-4FFA-4BF2-9D04-192537F10357}"/>
                            </a:ext>
                          </a:extLst>
                        </p:cNvPr>
                        <p:cNvPicPr>
                          <a:picLocks noChangeAspect="1" noChangeArrowheads="1"/>
                        </p:cNvPicPr>
                        <p:nvPr/>
                      </p:nvPicPr>
                      <p:blipFill>
                        <a:blip r:embed="rId32"/>
                        <a:srcRect/>
                        <a:stretch>
                          <a:fillRect/>
                        </a:stretch>
                      </p:blipFill>
                      <p:spPr bwMode="auto">
                        <a:xfrm>
                          <a:off x="847" y="3760"/>
                          <a:ext cx="167"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Rectangle 58">
              <a:extLst>
                <a:ext uri="{FF2B5EF4-FFF2-40B4-BE49-F238E27FC236}">
                  <a16:creationId xmlns:a16="http://schemas.microsoft.com/office/drawing/2014/main" id="{EAFCF695-0F67-4848-B53B-FDB1D2ED9504}"/>
                </a:ext>
              </a:extLst>
            </p:cNvPr>
            <p:cNvSpPr>
              <a:spLocks noChangeArrowheads="1"/>
            </p:cNvSpPr>
            <p:nvPr/>
          </p:nvSpPr>
          <p:spPr bwMode="auto">
            <a:xfrm>
              <a:off x="1211" y="3715"/>
              <a:ext cx="193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cs typeface="Times New Roman" panose="02020603050405020304" pitchFamily="18" charset="0"/>
                </a:rPr>
                <a:t>进新气，状态未变</a:t>
              </a:r>
            </a:p>
          </p:txBody>
        </p:sp>
      </p:grpSp>
      <p:grpSp>
        <p:nvGrpSpPr>
          <p:cNvPr id="59" name="Group 10">
            <a:extLst>
              <a:ext uri="{FF2B5EF4-FFF2-40B4-BE49-F238E27FC236}">
                <a16:creationId xmlns:a16="http://schemas.microsoft.com/office/drawing/2014/main" id="{07C0C21A-4EFA-4182-8639-1313FD7DA755}"/>
              </a:ext>
            </a:extLst>
          </p:cNvPr>
          <p:cNvGrpSpPr>
            <a:grpSpLocks/>
          </p:cNvGrpSpPr>
          <p:nvPr/>
        </p:nvGrpSpPr>
        <p:grpSpPr bwMode="auto">
          <a:xfrm>
            <a:off x="7162800" y="4876800"/>
            <a:ext cx="762000" cy="1295400"/>
            <a:chOff x="5040" y="3072"/>
            <a:chExt cx="480" cy="816"/>
          </a:xfrm>
          <a:effectLst/>
        </p:grpSpPr>
        <p:sp>
          <p:nvSpPr>
            <p:cNvPr id="60" name="Rectangle 11">
              <a:extLst>
                <a:ext uri="{FF2B5EF4-FFF2-40B4-BE49-F238E27FC236}">
                  <a16:creationId xmlns:a16="http://schemas.microsoft.com/office/drawing/2014/main" id="{1E7DE859-CDD9-4B35-BF3B-85490B8FFE44}"/>
                </a:ext>
              </a:extLst>
            </p:cNvPr>
            <p:cNvSpPr>
              <a:spLocks noChangeArrowheads="1"/>
            </p:cNvSpPr>
            <p:nvPr/>
          </p:nvSpPr>
          <p:spPr bwMode="auto">
            <a:xfrm>
              <a:off x="5040" y="3072"/>
              <a:ext cx="192" cy="816"/>
            </a:xfrm>
            <a:prstGeom prst="rect">
              <a:avLst/>
            </a:prstGeom>
            <a:gradFill>
              <a:gsLst>
                <a:gs pos="0">
                  <a:srgbClr val="C506CA"/>
                </a:gs>
                <a:gs pos="50000">
                  <a:srgbClr val="C506CA"/>
                </a:gs>
                <a:gs pos="100000">
                  <a:srgbClr val="C506CA"/>
                </a:gs>
              </a:gsLst>
            </a:grad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61" name="Rectangle 12">
              <a:extLst>
                <a:ext uri="{FF2B5EF4-FFF2-40B4-BE49-F238E27FC236}">
                  <a16:creationId xmlns:a16="http://schemas.microsoft.com/office/drawing/2014/main" id="{B061CC0C-44CD-4B5A-B49E-8D89A212D141}"/>
                </a:ext>
              </a:extLst>
            </p:cNvPr>
            <p:cNvSpPr>
              <a:spLocks noChangeArrowheads="1"/>
            </p:cNvSpPr>
            <p:nvPr/>
          </p:nvSpPr>
          <p:spPr bwMode="auto">
            <a:xfrm>
              <a:off x="5232" y="3408"/>
              <a:ext cx="288" cy="144"/>
            </a:xfrm>
            <a:prstGeom prst="rect">
              <a:avLst/>
            </a:prstGeom>
            <a:solidFill>
              <a:srgbClr val="C506CA"/>
            </a:solid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68" name="组合 67">
            <a:extLst>
              <a:ext uri="{FF2B5EF4-FFF2-40B4-BE49-F238E27FC236}">
                <a16:creationId xmlns:a16="http://schemas.microsoft.com/office/drawing/2014/main" id="{2DDF77B7-A279-476B-A32A-0045FBCC6D48}"/>
              </a:ext>
            </a:extLst>
          </p:cNvPr>
          <p:cNvGrpSpPr/>
          <p:nvPr/>
        </p:nvGrpSpPr>
        <p:grpSpPr>
          <a:xfrm>
            <a:off x="5638800" y="5715000"/>
            <a:ext cx="304800" cy="304800"/>
            <a:chOff x="5334000" y="5715000"/>
            <a:chExt cx="304800" cy="304800"/>
          </a:xfrm>
        </p:grpSpPr>
        <p:sp>
          <p:nvSpPr>
            <p:cNvPr id="69" name="Line 16">
              <a:extLst>
                <a:ext uri="{FF2B5EF4-FFF2-40B4-BE49-F238E27FC236}">
                  <a16:creationId xmlns:a16="http://schemas.microsoft.com/office/drawing/2014/main" id="{0137C8BA-4DEF-4B61-89F1-E2DC02377009}"/>
                </a:ext>
              </a:extLst>
            </p:cNvPr>
            <p:cNvSpPr>
              <a:spLocks noChangeShapeType="1"/>
            </p:cNvSpPr>
            <p:nvPr/>
          </p:nvSpPr>
          <p:spPr bwMode="auto">
            <a:xfrm>
              <a:off x="5334000" y="5715000"/>
              <a:ext cx="0" cy="30480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Line 17">
              <a:extLst>
                <a:ext uri="{FF2B5EF4-FFF2-40B4-BE49-F238E27FC236}">
                  <a16:creationId xmlns:a16="http://schemas.microsoft.com/office/drawing/2014/main" id="{2C64D38A-F33D-48C5-901D-385F0B30CDEA}"/>
                </a:ext>
              </a:extLst>
            </p:cNvPr>
            <p:cNvSpPr>
              <a:spLocks noChangeShapeType="1"/>
            </p:cNvSpPr>
            <p:nvPr/>
          </p:nvSpPr>
          <p:spPr bwMode="auto">
            <a:xfrm flipH="1">
              <a:off x="5334000" y="5867400"/>
              <a:ext cx="3048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7" name="Group 10">
            <a:extLst>
              <a:ext uri="{FF2B5EF4-FFF2-40B4-BE49-F238E27FC236}">
                <a16:creationId xmlns:a16="http://schemas.microsoft.com/office/drawing/2014/main" id="{5BCAEE2F-DCA7-497B-A8B0-2547763E3B4C}"/>
              </a:ext>
            </a:extLst>
          </p:cNvPr>
          <p:cNvGrpSpPr>
            <a:grpSpLocks/>
          </p:cNvGrpSpPr>
          <p:nvPr/>
        </p:nvGrpSpPr>
        <p:grpSpPr bwMode="auto">
          <a:xfrm>
            <a:off x="7162800" y="4876800"/>
            <a:ext cx="762000" cy="1295400"/>
            <a:chOff x="5040" y="3072"/>
            <a:chExt cx="480" cy="816"/>
          </a:xfrm>
          <a:solidFill>
            <a:schemeClr val="bg1"/>
          </a:solidFill>
          <a:effectLst/>
        </p:grpSpPr>
        <p:sp>
          <p:nvSpPr>
            <p:cNvPr id="78" name="Rectangle 11">
              <a:extLst>
                <a:ext uri="{FF2B5EF4-FFF2-40B4-BE49-F238E27FC236}">
                  <a16:creationId xmlns:a16="http://schemas.microsoft.com/office/drawing/2014/main" id="{6180A40F-204C-4BEE-8D52-59F96C2DD021}"/>
                </a:ext>
              </a:extLst>
            </p:cNvPr>
            <p:cNvSpPr>
              <a:spLocks noChangeArrowheads="1"/>
            </p:cNvSpPr>
            <p:nvPr/>
          </p:nvSpPr>
          <p:spPr bwMode="auto">
            <a:xfrm>
              <a:off x="5040" y="3072"/>
              <a:ext cx="192" cy="816"/>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79" name="Rectangle 12">
              <a:extLst>
                <a:ext uri="{FF2B5EF4-FFF2-40B4-BE49-F238E27FC236}">
                  <a16:creationId xmlns:a16="http://schemas.microsoft.com/office/drawing/2014/main" id="{8EBE55D3-36BF-4DD0-A011-E67AF46C31E8}"/>
                </a:ext>
              </a:extLst>
            </p:cNvPr>
            <p:cNvSpPr>
              <a:spLocks noChangeArrowheads="1"/>
            </p:cNvSpPr>
            <p:nvPr/>
          </p:nvSpPr>
          <p:spPr bwMode="auto">
            <a:xfrm>
              <a:off x="5232" y="3408"/>
              <a:ext cx="288" cy="144"/>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83" name="组合 82">
            <a:extLst>
              <a:ext uri="{FF2B5EF4-FFF2-40B4-BE49-F238E27FC236}">
                <a16:creationId xmlns:a16="http://schemas.microsoft.com/office/drawing/2014/main" id="{90221CBC-C5F6-41E1-96AD-429A8AA8F942}"/>
              </a:ext>
            </a:extLst>
          </p:cNvPr>
          <p:cNvGrpSpPr/>
          <p:nvPr/>
        </p:nvGrpSpPr>
        <p:grpSpPr>
          <a:xfrm>
            <a:off x="5334000" y="5715000"/>
            <a:ext cx="304800" cy="304800"/>
            <a:chOff x="5334000" y="5715000"/>
            <a:chExt cx="304800" cy="304800"/>
          </a:xfrm>
        </p:grpSpPr>
        <p:sp>
          <p:nvSpPr>
            <p:cNvPr id="84" name="Line 16">
              <a:extLst>
                <a:ext uri="{FF2B5EF4-FFF2-40B4-BE49-F238E27FC236}">
                  <a16:creationId xmlns:a16="http://schemas.microsoft.com/office/drawing/2014/main" id="{8C8480E3-060A-4AA8-B87E-52739D1A5DDF}"/>
                </a:ext>
              </a:extLst>
            </p:cNvPr>
            <p:cNvSpPr>
              <a:spLocks noChangeShapeType="1"/>
            </p:cNvSpPr>
            <p:nvPr/>
          </p:nvSpPr>
          <p:spPr bwMode="auto">
            <a:xfrm>
              <a:off x="5334000" y="5715000"/>
              <a:ext cx="0" cy="304800"/>
            </a:xfrm>
            <a:prstGeom prst="line">
              <a:avLst/>
            </a:prstGeom>
            <a:noFill/>
            <a:ln w="508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Line 17">
              <a:extLst>
                <a:ext uri="{FF2B5EF4-FFF2-40B4-BE49-F238E27FC236}">
                  <a16:creationId xmlns:a16="http://schemas.microsoft.com/office/drawing/2014/main" id="{57FDC04A-7924-44B2-8ACC-6DF2C77F05B5}"/>
                </a:ext>
              </a:extLst>
            </p:cNvPr>
            <p:cNvSpPr>
              <a:spLocks noChangeShapeType="1"/>
            </p:cNvSpPr>
            <p:nvPr/>
          </p:nvSpPr>
          <p:spPr bwMode="auto">
            <a:xfrm flipH="1">
              <a:off x="5334000" y="5867400"/>
              <a:ext cx="304800" cy="0"/>
            </a:xfrm>
            <a:prstGeom prst="line">
              <a:avLst/>
            </a:prstGeom>
            <a:noFill/>
            <a:ln w="508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81942F73-F041-4A6B-9382-0CEDE302856C}"/>
              </a:ext>
            </a:extLst>
          </p:cNvPr>
          <p:cNvGrpSpPr/>
          <p:nvPr/>
        </p:nvGrpSpPr>
        <p:grpSpPr>
          <a:xfrm>
            <a:off x="5638800" y="5715000"/>
            <a:ext cx="304800" cy="304800"/>
            <a:chOff x="5334000" y="5715000"/>
            <a:chExt cx="304800" cy="304800"/>
          </a:xfrm>
        </p:grpSpPr>
        <p:sp>
          <p:nvSpPr>
            <p:cNvPr id="87" name="Line 16">
              <a:extLst>
                <a:ext uri="{FF2B5EF4-FFF2-40B4-BE49-F238E27FC236}">
                  <a16:creationId xmlns:a16="http://schemas.microsoft.com/office/drawing/2014/main" id="{C4B3B87B-C73A-4F7E-8CA9-AFB103BA8D80}"/>
                </a:ext>
              </a:extLst>
            </p:cNvPr>
            <p:cNvSpPr>
              <a:spLocks noChangeShapeType="1"/>
            </p:cNvSpPr>
            <p:nvPr/>
          </p:nvSpPr>
          <p:spPr bwMode="auto">
            <a:xfrm>
              <a:off x="5334000" y="5715000"/>
              <a:ext cx="0" cy="30480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 name="Line 17">
              <a:extLst>
                <a:ext uri="{FF2B5EF4-FFF2-40B4-BE49-F238E27FC236}">
                  <a16:creationId xmlns:a16="http://schemas.microsoft.com/office/drawing/2014/main" id="{1584672F-EB3F-4624-8588-D5A7F0F74F44}"/>
                </a:ext>
              </a:extLst>
            </p:cNvPr>
            <p:cNvSpPr>
              <a:spLocks noChangeShapeType="1"/>
            </p:cNvSpPr>
            <p:nvPr/>
          </p:nvSpPr>
          <p:spPr bwMode="auto">
            <a:xfrm flipH="1">
              <a:off x="5334000" y="5867400"/>
              <a:ext cx="3048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4" name="Group 10">
            <a:extLst>
              <a:ext uri="{FF2B5EF4-FFF2-40B4-BE49-F238E27FC236}">
                <a16:creationId xmlns:a16="http://schemas.microsoft.com/office/drawing/2014/main" id="{466BE2E9-E1B3-439B-AD84-D4AEFC1F4689}"/>
              </a:ext>
            </a:extLst>
          </p:cNvPr>
          <p:cNvGrpSpPr>
            <a:grpSpLocks/>
          </p:cNvGrpSpPr>
          <p:nvPr/>
        </p:nvGrpSpPr>
        <p:grpSpPr bwMode="auto">
          <a:xfrm>
            <a:off x="6948488" y="4864682"/>
            <a:ext cx="762000" cy="1295400"/>
            <a:chOff x="5040" y="3072"/>
            <a:chExt cx="480" cy="816"/>
          </a:xfrm>
          <a:solidFill>
            <a:srgbClr val="00B0F0"/>
          </a:solidFill>
          <a:effectLst/>
        </p:grpSpPr>
        <p:sp>
          <p:nvSpPr>
            <p:cNvPr id="65" name="Rectangle 11">
              <a:extLst>
                <a:ext uri="{FF2B5EF4-FFF2-40B4-BE49-F238E27FC236}">
                  <a16:creationId xmlns:a16="http://schemas.microsoft.com/office/drawing/2014/main" id="{5F14DB8C-9BD3-4707-9B73-96E91F438372}"/>
                </a:ext>
              </a:extLst>
            </p:cNvPr>
            <p:cNvSpPr>
              <a:spLocks noChangeArrowheads="1"/>
            </p:cNvSpPr>
            <p:nvPr/>
          </p:nvSpPr>
          <p:spPr bwMode="auto">
            <a:xfrm>
              <a:off x="5040" y="3072"/>
              <a:ext cx="192" cy="816"/>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66" name="Rectangle 12">
              <a:extLst>
                <a:ext uri="{FF2B5EF4-FFF2-40B4-BE49-F238E27FC236}">
                  <a16:creationId xmlns:a16="http://schemas.microsoft.com/office/drawing/2014/main" id="{EF1A97E0-3272-436A-9493-BE5FD5DA8CAD}"/>
                </a:ext>
              </a:extLst>
            </p:cNvPr>
            <p:cNvSpPr>
              <a:spLocks noChangeArrowheads="1"/>
            </p:cNvSpPr>
            <p:nvPr/>
          </p:nvSpPr>
          <p:spPr bwMode="auto">
            <a:xfrm>
              <a:off x="5232" y="3408"/>
              <a:ext cx="288" cy="144"/>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74" name="Group 13">
            <a:extLst>
              <a:ext uri="{FF2B5EF4-FFF2-40B4-BE49-F238E27FC236}">
                <a16:creationId xmlns:a16="http://schemas.microsoft.com/office/drawing/2014/main" id="{F89F2FB9-0879-4D70-B4B4-C1B4DE5A668B}"/>
              </a:ext>
            </a:extLst>
          </p:cNvPr>
          <p:cNvGrpSpPr>
            <a:grpSpLocks/>
          </p:cNvGrpSpPr>
          <p:nvPr/>
        </p:nvGrpSpPr>
        <p:grpSpPr bwMode="auto">
          <a:xfrm>
            <a:off x="5791200" y="5029200"/>
            <a:ext cx="304800" cy="304800"/>
            <a:chOff x="3504" y="3168"/>
            <a:chExt cx="192" cy="192"/>
          </a:xfrm>
        </p:grpSpPr>
        <p:sp>
          <p:nvSpPr>
            <p:cNvPr id="75" name="Line 14">
              <a:extLst>
                <a:ext uri="{FF2B5EF4-FFF2-40B4-BE49-F238E27FC236}">
                  <a16:creationId xmlns:a16="http://schemas.microsoft.com/office/drawing/2014/main" id="{33FFF5F8-ED9C-47A9-ADB7-8762994058EB}"/>
                </a:ext>
              </a:extLst>
            </p:cNvPr>
            <p:cNvSpPr>
              <a:spLocks noChangeShapeType="1"/>
            </p:cNvSpPr>
            <p:nvPr/>
          </p:nvSpPr>
          <p:spPr bwMode="auto">
            <a:xfrm>
              <a:off x="3696" y="3168"/>
              <a:ext cx="0" cy="192"/>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Line 15">
              <a:extLst>
                <a:ext uri="{FF2B5EF4-FFF2-40B4-BE49-F238E27FC236}">
                  <a16:creationId xmlns:a16="http://schemas.microsoft.com/office/drawing/2014/main" id="{23B4874D-1A8B-4D15-8F8A-47F13EA92A3E}"/>
                </a:ext>
              </a:extLst>
            </p:cNvPr>
            <p:cNvSpPr>
              <a:spLocks noChangeShapeType="1"/>
            </p:cNvSpPr>
            <p:nvPr/>
          </p:nvSpPr>
          <p:spPr bwMode="auto">
            <a:xfrm flipH="1">
              <a:off x="3504" y="3264"/>
              <a:ext cx="192"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9" name="Group 10">
            <a:extLst>
              <a:ext uri="{FF2B5EF4-FFF2-40B4-BE49-F238E27FC236}">
                <a16:creationId xmlns:a16="http://schemas.microsoft.com/office/drawing/2014/main" id="{89148C09-38BD-48B7-B3B2-57A569A115CE}"/>
              </a:ext>
            </a:extLst>
          </p:cNvPr>
          <p:cNvGrpSpPr>
            <a:grpSpLocks/>
          </p:cNvGrpSpPr>
          <p:nvPr/>
        </p:nvGrpSpPr>
        <p:grpSpPr bwMode="auto">
          <a:xfrm>
            <a:off x="6948488" y="4864682"/>
            <a:ext cx="762000" cy="1295400"/>
            <a:chOff x="5040" y="3072"/>
            <a:chExt cx="480" cy="816"/>
          </a:xfrm>
          <a:solidFill>
            <a:schemeClr val="bg1"/>
          </a:solidFill>
          <a:effectLst/>
        </p:grpSpPr>
        <p:sp>
          <p:nvSpPr>
            <p:cNvPr id="90" name="Rectangle 11">
              <a:extLst>
                <a:ext uri="{FF2B5EF4-FFF2-40B4-BE49-F238E27FC236}">
                  <a16:creationId xmlns:a16="http://schemas.microsoft.com/office/drawing/2014/main" id="{98E1DB25-DFBF-4C9E-87AA-A7E55C4BD041}"/>
                </a:ext>
              </a:extLst>
            </p:cNvPr>
            <p:cNvSpPr>
              <a:spLocks noChangeArrowheads="1"/>
            </p:cNvSpPr>
            <p:nvPr/>
          </p:nvSpPr>
          <p:spPr bwMode="auto">
            <a:xfrm>
              <a:off x="5040" y="3072"/>
              <a:ext cx="192" cy="816"/>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91" name="Rectangle 12">
              <a:extLst>
                <a:ext uri="{FF2B5EF4-FFF2-40B4-BE49-F238E27FC236}">
                  <a16:creationId xmlns:a16="http://schemas.microsoft.com/office/drawing/2014/main" id="{3ECF19A9-2AF6-4977-8B4C-59176D1B883D}"/>
                </a:ext>
              </a:extLst>
            </p:cNvPr>
            <p:cNvSpPr>
              <a:spLocks noChangeArrowheads="1"/>
            </p:cNvSpPr>
            <p:nvPr/>
          </p:nvSpPr>
          <p:spPr bwMode="auto">
            <a:xfrm>
              <a:off x="5232" y="3408"/>
              <a:ext cx="288" cy="144"/>
            </a:xfrm>
            <a:prstGeom prst="rect">
              <a:avLst/>
            </a:prstGeom>
            <a:grpFill/>
            <a:ln>
              <a:headEnd type="none" w="sm" len="sm"/>
              <a:tailEnd type="none" w="sm" len="sm"/>
            </a:ln>
            <a:effectLst/>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grpSp>
      <p:grpSp>
        <p:nvGrpSpPr>
          <p:cNvPr id="92" name="Group 10">
            <a:extLst>
              <a:ext uri="{FF2B5EF4-FFF2-40B4-BE49-F238E27FC236}">
                <a16:creationId xmlns:a16="http://schemas.microsoft.com/office/drawing/2014/main" id="{D2B63BCD-B9D7-4B9E-9605-DE622ADD8153}"/>
              </a:ext>
            </a:extLst>
          </p:cNvPr>
          <p:cNvGrpSpPr>
            <a:grpSpLocks/>
          </p:cNvGrpSpPr>
          <p:nvPr/>
        </p:nvGrpSpPr>
        <p:grpSpPr bwMode="auto">
          <a:xfrm>
            <a:off x="8001000" y="4868868"/>
            <a:ext cx="762000" cy="1295400"/>
            <a:chOff x="5040" y="3072"/>
            <a:chExt cx="480" cy="816"/>
          </a:xfrm>
        </p:grpSpPr>
        <p:sp>
          <p:nvSpPr>
            <p:cNvPr id="93" name="Rectangle 11">
              <a:extLst>
                <a:ext uri="{FF2B5EF4-FFF2-40B4-BE49-F238E27FC236}">
                  <a16:creationId xmlns:a16="http://schemas.microsoft.com/office/drawing/2014/main" id="{FE5FD948-BC54-420D-9AAD-15BA6F376D78}"/>
                </a:ext>
              </a:extLst>
            </p:cNvPr>
            <p:cNvSpPr>
              <a:spLocks noChangeArrowheads="1"/>
            </p:cNvSpPr>
            <p:nvPr/>
          </p:nvSpPr>
          <p:spPr bwMode="auto">
            <a:xfrm>
              <a:off x="5040" y="3072"/>
              <a:ext cx="192" cy="816"/>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94" name="Rectangle 12">
              <a:extLst>
                <a:ext uri="{FF2B5EF4-FFF2-40B4-BE49-F238E27FC236}">
                  <a16:creationId xmlns:a16="http://schemas.microsoft.com/office/drawing/2014/main" id="{D2956935-9B34-4AD8-92FA-235083E73896}"/>
                </a:ext>
              </a:extLst>
            </p:cNvPr>
            <p:cNvSpPr>
              <a:spLocks noChangeArrowheads="1"/>
            </p:cNvSpPr>
            <p:nvPr/>
          </p:nvSpPr>
          <p:spPr bwMode="auto">
            <a:xfrm>
              <a:off x="5232" y="3408"/>
              <a:ext cx="288" cy="144"/>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sp>
        <p:nvSpPr>
          <p:cNvPr id="5" name="Line 5">
            <a:extLst>
              <a:ext uri="{FF2B5EF4-FFF2-40B4-BE49-F238E27FC236}">
                <a16:creationId xmlns:a16="http://schemas.microsoft.com/office/drawing/2014/main" id="{E215C8CA-3101-43D1-B712-3119A705BDCA}"/>
              </a:ext>
            </a:extLst>
          </p:cNvPr>
          <p:cNvSpPr>
            <a:spLocks noChangeShapeType="1"/>
          </p:cNvSpPr>
          <p:nvPr/>
        </p:nvSpPr>
        <p:spPr bwMode="auto">
          <a:xfrm>
            <a:off x="5715000" y="6178153"/>
            <a:ext cx="2819400" cy="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4">
            <a:extLst>
              <a:ext uri="{FF2B5EF4-FFF2-40B4-BE49-F238E27FC236}">
                <a16:creationId xmlns:a16="http://schemas.microsoft.com/office/drawing/2014/main" id="{FF676281-A703-454D-9F05-5102EC7876C4}"/>
              </a:ext>
            </a:extLst>
          </p:cNvPr>
          <p:cNvSpPr>
            <a:spLocks noChangeShapeType="1"/>
          </p:cNvSpPr>
          <p:nvPr/>
        </p:nvSpPr>
        <p:spPr bwMode="auto">
          <a:xfrm>
            <a:off x="5715000" y="4864682"/>
            <a:ext cx="2819400" cy="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6303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right)">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slide(fromBottom)">
                                      <p:cBhvr>
                                        <p:cTn id="31" dur="500"/>
                                        <p:tgtEl>
                                          <p:spTgt spid="21"/>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0-#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8"/>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right)">
                                      <p:cBhvr>
                                        <p:cTn id="51" dur="500"/>
                                        <p:tgtEl>
                                          <p:spTgt spid="6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7" presetClass="entr" presetSubtype="2"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ppt_x</p:attrName>
                                        </p:attrNameLst>
                                      </p:cBhvr>
                                      <p:tavLst>
                                        <p:tav tm="0">
                                          <p:val>
                                            <p:strVal val="#ppt_x+#ppt_w/2"/>
                                          </p:val>
                                        </p:tav>
                                        <p:tav tm="100000">
                                          <p:val>
                                            <p:strVal val="#ppt_x"/>
                                          </p:val>
                                        </p:tav>
                                      </p:tavLst>
                                    </p:anim>
                                    <p:anim calcmode="lin" valueType="num">
                                      <p:cBhvr>
                                        <p:cTn id="61" dur="500" fill="hold"/>
                                        <p:tgtEl>
                                          <p:spTgt spid="19"/>
                                        </p:tgtEl>
                                        <p:attrNameLst>
                                          <p:attrName>ppt_y</p:attrName>
                                        </p:attrNameLst>
                                      </p:cBhvr>
                                      <p:tavLst>
                                        <p:tav tm="0">
                                          <p:val>
                                            <p:strVal val="#ppt_y"/>
                                          </p:val>
                                        </p:tav>
                                        <p:tav tm="100000">
                                          <p:val>
                                            <p:strVal val="#ppt_y"/>
                                          </p:val>
                                        </p:tav>
                                      </p:tavLst>
                                    </p:anim>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499"/>
                                          </p:stCondLst>
                                        </p:cTn>
                                        <p:tgtEl>
                                          <p:spTgt spid="30"/>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499"/>
                                          </p:stCondLst>
                                        </p:cTn>
                                        <p:tgtEl>
                                          <p:spTgt spid="3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0-#ppt_w/2"/>
                                          </p:val>
                                        </p:tav>
                                        <p:tav tm="100000">
                                          <p:val>
                                            <p:strVal val="#ppt_x"/>
                                          </p:val>
                                        </p:tav>
                                      </p:tavLst>
                                    </p:anim>
                                    <p:anim calcmode="lin" valueType="num">
                                      <p:cBhvr additive="base">
                                        <p:cTn id="75"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left)">
                                      <p:cBhvr>
                                        <p:cTn id="80" dur="500"/>
                                        <p:tgtEl>
                                          <p:spTgt spid="64"/>
                                        </p:tgtEl>
                                      </p:cBhvr>
                                    </p:animEffect>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80"/>
                                        </p:tgtEl>
                                        <p:attrNameLst>
                                          <p:attrName>style.visibility</p:attrName>
                                        </p:attrNameLst>
                                      </p:cBhvr>
                                      <p:to>
                                        <p:strVal val="visible"/>
                                      </p:to>
                                    </p:set>
                                  </p:childTnLst>
                                </p:cTn>
                              </p:par>
                            </p:childTnLst>
                          </p:cTn>
                        </p:par>
                        <p:par>
                          <p:cTn id="84" fill="hold">
                            <p:stCondLst>
                              <p:cond delay="500"/>
                            </p:stCondLst>
                            <p:childTnLst>
                              <p:par>
                                <p:cTn id="85" presetID="22" presetClass="entr" presetSubtype="2" fill="hold" nodeType="after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right)">
                                      <p:cBhvr>
                                        <p:cTn id="87" dur="500"/>
                                        <p:tgtEl>
                                          <p:spTgt spid="83"/>
                                        </p:tgtEl>
                                      </p:cBhvr>
                                    </p:animEffect>
                                  </p:childTnLst>
                                </p:cTn>
                              </p:par>
                            </p:childTnLst>
                          </p:cTn>
                        </p:par>
                        <p:par>
                          <p:cTn id="88" fill="hold">
                            <p:stCondLst>
                              <p:cond delay="1000"/>
                            </p:stCondLst>
                            <p:childTnLst>
                              <p:par>
                                <p:cTn id="89" presetID="22" presetClass="entr" presetSubtype="2" fill="hold"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wipe(right)">
                                      <p:cBhvr>
                                        <p:cTn id="91" dur="500"/>
                                        <p:tgtEl>
                                          <p:spTgt spid="86"/>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ppt_x</p:attrName>
                                        </p:attrNameLst>
                                      </p:cBhvr>
                                      <p:tavLst>
                                        <p:tav tm="0">
                                          <p:val>
                                            <p:strVal val="#ppt_x-#ppt_w/2"/>
                                          </p:val>
                                        </p:tav>
                                        <p:tav tm="100000">
                                          <p:val>
                                            <p:strVal val="#ppt_x"/>
                                          </p:val>
                                        </p:tav>
                                      </p:tavLst>
                                    </p:anim>
                                    <p:anim calcmode="lin" valueType="num">
                                      <p:cBhvr>
                                        <p:cTn id="97" dur="500" fill="hold"/>
                                        <p:tgtEl>
                                          <p:spTgt spid="22"/>
                                        </p:tgtEl>
                                        <p:attrNameLst>
                                          <p:attrName>ppt_y</p:attrName>
                                        </p:attrNameLst>
                                      </p:cBhvr>
                                      <p:tavLst>
                                        <p:tav tm="0">
                                          <p:val>
                                            <p:strVal val="#ppt_y"/>
                                          </p:val>
                                        </p:tav>
                                        <p:tav tm="100000">
                                          <p:val>
                                            <p:strVal val="#ppt_y"/>
                                          </p:val>
                                        </p:tav>
                                      </p:tavLst>
                                    </p:anim>
                                    <p:anim calcmode="lin" valueType="num">
                                      <p:cBhvr>
                                        <p:cTn id="98" dur="500" fill="hold"/>
                                        <p:tgtEl>
                                          <p:spTgt spid="22"/>
                                        </p:tgtEl>
                                        <p:attrNameLst>
                                          <p:attrName>ppt_w</p:attrName>
                                        </p:attrNameLst>
                                      </p:cBhvr>
                                      <p:tavLst>
                                        <p:tav tm="0">
                                          <p:val>
                                            <p:fltVal val="0"/>
                                          </p:val>
                                        </p:tav>
                                        <p:tav tm="100000">
                                          <p:val>
                                            <p:strVal val="#ppt_w"/>
                                          </p:val>
                                        </p:tav>
                                      </p:tavLst>
                                    </p:anim>
                                    <p:anim calcmode="lin" valueType="num">
                                      <p:cBhvr>
                                        <p:cTn id="99" dur="500" fill="hold"/>
                                        <p:tgtEl>
                                          <p:spTgt spid="22"/>
                                        </p:tgtEl>
                                        <p:attrNameLst>
                                          <p:attrName>ppt_h</p:attrName>
                                        </p:attrNameLst>
                                      </p:cBhvr>
                                      <p:tavLst>
                                        <p:tav tm="0">
                                          <p:val>
                                            <p:strVal val="#ppt_h"/>
                                          </p:val>
                                        </p:tav>
                                        <p:tav tm="100000">
                                          <p:val>
                                            <p:strVal val="#ppt_h"/>
                                          </p:val>
                                        </p:tav>
                                      </p:tavLst>
                                    </p:anim>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0-#ppt_w/2"/>
                                          </p:val>
                                        </p:tav>
                                        <p:tav tm="100000">
                                          <p:val>
                                            <p:strVal val="#ppt_x"/>
                                          </p:val>
                                        </p:tav>
                                      </p:tavLst>
                                    </p:anim>
                                    <p:anim calcmode="lin" valueType="num">
                                      <p:cBhvr additive="base">
                                        <p:cTn id="10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9"/>
                                        </p:tgtEl>
                                        <p:attrNameLst>
                                          <p:attrName>style.visibility</p:attrName>
                                        </p:attrNameLst>
                                      </p:cBhvr>
                                      <p:to>
                                        <p:strVal val="visible"/>
                                      </p:to>
                                    </p:set>
                                  </p:childTnLst>
                                </p:cTn>
                              </p:par>
                            </p:childTnLst>
                          </p:cTn>
                        </p:par>
                        <p:par>
                          <p:cTn id="113" fill="hold">
                            <p:stCondLst>
                              <p:cond delay="0"/>
                            </p:stCondLst>
                            <p:childTnLst>
                              <p:par>
                                <p:cTn id="114" presetID="22" presetClass="exit" presetSubtype="8" fill="hold" nodeType="afterEffect">
                                  <p:stCondLst>
                                    <p:cond delay="0"/>
                                  </p:stCondLst>
                                  <p:childTnLst>
                                    <p:animEffect transition="out" filter="wipe(left)">
                                      <p:cBhvr>
                                        <p:cTn id="115" dur="500"/>
                                        <p:tgtEl>
                                          <p:spTgt spid="13"/>
                                        </p:tgtEl>
                                      </p:cBhvr>
                                    </p:animEffect>
                                    <p:set>
                                      <p:cBhvr>
                                        <p:cTn id="116" dur="1" fill="hold">
                                          <p:stCondLst>
                                            <p:cond delay="499"/>
                                          </p:stCondLst>
                                        </p:cTn>
                                        <p:tgtEl>
                                          <p:spTgt spid="13"/>
                                        </p:tgtEl>
                                        <p:attrNameLst>
                                          <p:attrName>style.visibility</p:attrName>
                                        </p:attrNameLst>
                                      </p:cBhvr>
                                      <p:to>
                                        <p:strVal val="hidden"/>
                                      </p:to>
                                    </p:se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wipe(left)">
                                      <p:cBhvr>
                                        <p:cTn id="120" dur="500"/>
                                        <p:tgtEl>
                                          <p:spTgt spid="74"/>
                                        </p:tgtEl>
                                      </p:cBhvr>
                                    </p:animEffect>
                                  </p:childTnLst>
                                </p:cTn>
                              </p:par>
                              <p:par>
                                <p:cTn id="121" presetID="22" presetClass="entr" presetSubtype="8" fill="hold" nodeType="with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500"/>
                                        <p:tgtEl>
                                          <p:spTgt spid="9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8" fill="hold" nodeType="clickEffect">
                                  <p:stCondLst>
                                    <p:cond delay="0"/>
                                  </p:stCondLst>
                                  <p:childTnLst>
                                    <p:set>
                                      <p:cBhvr>
                                        <p:cTn id="127" dur="1" fill="hold">
                                          <p:stCondLst>
                                            <p:cond delay="0"/>
                                          </p:stCondLst>
                                        </p:cTn>
                                        <p:tgtEl>
                                          <p:spTgt spid="20"/>
                                        </p:tgtEl>
                                        <p:attrNameLst>
                                          <p:attrName>style.visibility</p:attrName>
                                        </p:attrNameLst>
                                      </p:cBhvr>
                                      <p:to>
                                        <p:strVal val="visible"/>
                                      </p:to>
                                    </p:set>
                                    <p:anim calcmode="lin" valueType="num">
                                      <p:cBhvr>
                                        <p:cTn id="128" dur="500" fill="hold"/>
                                        <p:tgtEl>
                                          <p:spTgt spid="20"/>
                                        </p:tgtEl>
                                        <p:attrNameLst>
                                          <p:attrName>ppt_x</p:attrName>
                                        </p:attrNameLst>
                                      </p:cBhvr>
                                      <p:tavLst>
                                        <p:tav tm="0">
                                          <p:val>
                                            <p:strVal val="#ppt_x-#ppt_w/2"/>
                                          </p:val>
                                        </p:tav>
                                        <p:tav tm="100000">
                                          <p:val>
                                            <p:strVal val="#ppt_x"/>
                                          </p:val>
                                        </p:tav>
                                      </p:tavLst>
                                    </p:anim>
                                    <p:anim calcmode="lin" valueType="num">
                                      <p:cBhvr>
                                        <p:cTn id="129" dur="500" fill="hold"/>
                                        <p:tgtEl>
                                          <p:spTgt spid="20"/>
                                        </p:tgtEl>
                                        <p:attrNameLst>
                                          <p:attrName>ppt_y</p:attrName>
                                        </p:attrNameLst>
                                      </p:cBhvr>
                                      <p:tavLst>
                                        <p:tav tm="0">
                                          <p:val>
                                            <p:strVal val="#ppt_y"/>
                                          </p:val>
                                        </p:tav>
                                        <p:tav tm="100000">
                                          <p:val>
                                            <p:strVal val="#ppt_y"/>
                                          </p:val>
                                        </p:tav>
                                      </p:tavLst>
                                    </p:anim>
                                    <p:anim calcmode="lin" valueType="num">
                                      <p:cBhvr>
                                        <p:cTn id="130" dur="500" fill="hold"/>
                                        <p:tgtEl>
                                          <p:spTgt spid="20"/>
                                        </p:tgtEl>
                                        <p:attrNameLst>
                                          <p:attrName>ppt_w</p:attrName>
                                        </p:attrNameLst>
                                      </p:cBhvr>
                                      <p:tavLst>
                                        <p:tav tm="0">
                                          <p:val>
                                            <p:fltVal val="0"/>
                                          </p:val>
                                        </p:tav>
                                        <p:tav tm="100000">
                                          <p:val>
                                            <p:strVal val="#ppt_w"/>
                                          </p:val>
                                        </p:tav>
                                      </p:tavLst>
                                    </p:anim>
                                    <p:anim calcmode="lin" valueType="num">
                                      <p:cBhvr>
                                        <p:cTn id="131" dur="500" fill="hold"/>
                                        <p:tgtEl>
                                          <p:spTgt spid="20"/>
                                        </p:tgtEl>
                                        <p:attrNameLst>
                                          <p:attrName>ppt_h</p:attrName>
                                        </p:attrNameLst>
                                      </p:cBhvr>
                                      <p:tavLst>
                                        <p:tav tm="0">
                                          <p:val>
                                            <p:strVal val="#ppt_h"/>
                                          </p:val>
                                        </p:tav>
                                        <p:tav tm="100000">
                                          <p:val>
                                            <p:strVal val="#ppt_h"/>
                                          </p:val>
                                        </p:tav>
                                      </p:tavLst>
                                    </p:anim>
                                  </p:childTnLst>
                                </p:cTn>
                              </p:par>
                            </p:childTnLst>
                          </p:cTn>
                        </p:par>
                        <p:par>
                          <p:cTn id="132" fill="hold">
                            <p:stCondLst>
                              <p:cond delay="500"/>
                            </p:stCondLst>
                            <p:childTnLst>
                              <p:par>
                                <p:cTn id="133" presetID="1" presetClass="entr" presetSubtype="0" fill="hold" nodeType="afterEffect">
                                  <p:stCondLst>
                                    <p:cond delay="0"/>
                                  </p:stCondLst>
                                  <p:childTnLst>
                                    <p:set>
                                      <p:cBhvr>
                                        <p:cTn id="134" dur="1" fill="hold">
                                          <p:stCondLst>
                                            <p:cond delay="499"/>
                                          </p:stCondLst>
                                        </p:cTn>
                                        <p:tgtEl>
                                          <p:spTgt spid="3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nodeType="clickEffect">
                                  <p:stCondLst>
                                    <p:cond delay="0"/>
                                  </p:stCondLst>
                                  <p:childTnLst>
                                    <p:set>
                                      <p:cBhvr>
                                        <p:cTn id="138" dur="1" fill="hold">
                                          <p:stCondLst>
                                            <p:cond delay="0"/>
                                          </p:stCondLst>
                                        </p:cTn>
                                        <p:tgtEl>
                                          <p:spTgt spid="54"/>
                                        </p:tgtEl>
                                        <p:attrNameLst>
                                          <p:attrName>style.visibility</p:attrName>
                                        </p:attrNameLst>
                                      </p:cBhvr>
                                      <p:to>
                                        <p:strVal val="visible"/>
                                      </p:to>
                                    </p:set>
                                    <p:anim calcmode="lin" valueType="num">
                                      <p:cBhvr additive="base">
                                        <p:cTn id="139" dur="500" fill="hold"/>
                                        <p:tgtEl>
                                          <p:spTgt spid="54"/>
                                        </p:tgtEl>
                                        <p:attrNameLst>
                                          <p:attrName>ppt_x</p:attrName>
                                        </p:attrNameLst>
                                      </p:cBhvr>
                                      <p:tavLst>
                                        <p:tav tm="0">
                                          <p:val>
                                            <p:strVal val="0-#ppt_w/2"/>
                                          </p:val>
                                        </p:tav>
                                        <p:tav tm="100000">
                                          <p:val>
                                            <p:strVal val="#ppt_x"/>
                                          </p:val>
                                        </p:tav>
                                      </p:tavLst>
                                    </p:anim>
                                    <p:anim calcmode="lin" valueType="num">
                                      <p:cBhvr additive="base">
                                        <p:cTn id="140"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499"/>
                                          </p:stCondLst>
                                        </p:cTn>
                                        <p:tgtEl>
                                          <p:spTgt spid="18"/>
                                        </p:tgtEl>
                                        <p:attrNameLst>
                                          <p:attrName>style.visibility</p:attrName>
                                        </p:attrNameLst>
                                      </p:cBhvr>
                                      <p:to>
                                        <p:strVal val="visible"/>
                                      </p:to>
                                    </p:set>
                                  </p:childTnLst>
                                </p:cTn>
                              </p:par>
                            </p:childTnLst>
                          </p:cTn>
                        </p:par>
                        <p:par>
                          <p:cTn id="145" fill="hold">
                            <p:stCondLst>
                              <p:cond delay="500"/>
                            </p:stCondLst>
                            <p:childTnLst>
                              <p:par>
                                <p:cTn id="146" presetID="17" presetClass="entr" presetSubtype="10" fill="hold" nodeType="afterEffect">
                                  <p:stCondLst>
                                    <p:cond delay="0"/>
                                  </p:stCondLst>
                                  <p:childTnLst>
                                    <p:set>
                                      <p:cBhvr>
                                        <p:cTn id="147" dur="1" fill="hold">
                                          <p:stCondLst>
                                            <p:cond delay="0"/>
                                          </p:stCondLst>
                                        </p:cTn>
                                        <p:tgtEl>
                                          <p:spTgt spid="34"/>
                                        </p:tgtEl>
                                        <p:attrNameLst>
                                          <p:attrName>style.visibility</p:attrName>
                                        </p:attrNameLst>
                                      </p:cBhvr>
                                      <p:to>
                                        <p:strVal val="visible"/>
                                      </p:to>
                                    </p:set>
                                    <p:anim calcmode="lin" valueType="num">
                                      <p:cBhvr>
                                        <p:cTn id="148" dur="500" fill="hold"/>
                                        <p:tgtEl>
                                          <p:spTgt spid="34"/>
                                        </p:tgtEl>
                                        <p:attrNameLst>
                                          <p:attrName>ppt_w</p:attrName>
                                        </p:attrNameLst>
                                      </p:cBhvr>
                                      <p:tavLst>
                                        <p:tav tm="0">
                                          <p:val>
                                            <p:fltVal val="0"/>
                                          </p:val>
                                        </p:tav>
                                        <p:tav tm="100000">
                                          <p:val>
                                            <p:strVal val="#ppt_w"/>
                                          </p:val>
                                        </p:tav>
                                      </p:tavLst>
                                    </p:anim>
                                    <p:anim calcmode="lin" valueType="num">
                                      <p:cBhvr>
                                        <p:cTn id="14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6" presetClass="entr" presetSubtype="42" fill="hold" nodeType="clickEffect">
                                  <p:stCondLst>
                                    <p:cond delay="0"/>
                                  </p:stCondLst>
                                  <p:childTnLst>
                                    <p:set>
                                      <p:cBhvr>
                                        <p:cTn id="153" dur="1" fill="hold">
                                          <p:stCondLst>
                                            <p:cond delay="0"/>
                                          </p:stCondLst>
                                        </p:cTn>
                                        <p:tgtEl>
                                          <p:spTgt spid="35"/>
                                        </p:tgtEl>
                                        <p:attrNameLst>
                                          <p:attrName>style.visibility</p:attrName>
                                        </p:attrNameLst>
                                      </p:cBhvr>
                                      <p:to>
                                        <p:strVal val="visible"/>
                                      </p:to>
                                    </p:set>
                                    <p:animEffect transition="in" filter="barn(outHorizontal)">
                                      <p:cBhvr>
                                        <p:cTn id="154" dur="500"/>
                                        <p:tgtEl>
                                          <p:spTgt spid="35"/>
                                        </p:tgtEl>
                                      </p:cBhvr>
                                    </p:animEffect>
                                  </p:childTnLst>
                                </p:cTn>
                              </p:par>
                            </p:childTnLst>
                          </p:cTn>
                        </p:par>
                        <p:par>
                          <p:cTn id="155" fill="hold">
                            <p:stCondLst>
                              <p:cond delay="500"/>
                            </p:stCondLst>
                            <p:childTnLst>
                              <p:par>
                                <p:cTn id="156" presetID="2" presetClass="entr" presetSubtype="8" fill="hold" nodeType="afterEffect">
                                  <p:stCondLst>
                                    <p:cond delay="0"/>
                                  </p:stCondLst>
                                  <p:childTnLst>
                                    <p:set>
                                      <p:cBhvr>
                                        <p:cTn id="157" dur="1" fill="hold">
                                          <p:stCondLst>
                                            <p:cond delay="0"/>
                                          </p:stCondLst>
                                        </p:cTn>
                                        <p:tgtEl>
                                          <p:spTgt spid="36"/>
                                        </p:tgtEl>
                                        <p:attrNameLst>
                                          <p:attrName>style.visibility</p:attrName>
                                        </p:attrNameLst>
                                      </p:cBhvr>
                                      <p:to>
                                        <p:strVal val="visible"/>
                                      </p:to>
                                    </p:set>
                                    <p:anim calcmode="lin" valueType="num">
                                      <p:cBhvr additive="base">
                                        <p:cTn id="158" dur="500" fill="hold"/>
                                        <p:tgtEl>
                                          <p:spTgt spid="36"/>
                                        </p:tgtEl>
                                        <p:attrNameLst>
                                          <p:attrName>ppt_x</p:attrName>
                                        </p:attrNameLst>
                                      </p:cBhvr>
                                      <p:tavLst>
                                        <p:tav tm="0">
                                          <p:val>
                                            <p:strVal val="0-#ppt_w/2"/>
                                          </p:val>
                                        </p:tav>
                                        <p:tav tm="100000">
                                          <p:val>
                                            <p:strVal val="#ppt_x"/>
                                          </p:val>
                                        </p:tav>
                                      </p:tavLst>
                                    </p:anim>
                                    <p:anim calcmode="lin" valueType="num">
                                      <p:cBhvr additive="base">
                                        <p:cTn id="15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Line 4">
            <a:extLst>
              <a:ext uri="{FF2B5EF4-FFF2-40B4-BE49-F238E27FC236}">
                <a16:creationId xmlns:a16="http://schemas.microsoft.com/office/drawing/2014/main" id="{85CC785E-30DE-42CA-93F3-9E9AFD01D820}"/>
              </a:ext>
            </a:extLst>
          </p:cNvPr>
          <p:cNvSpPr>
            <a:spLocks noChangeShapeType="1"/>
          </p:cNvSpPr>
          <p:nvPr/>
        </p:nvSpPr>
        <p:spPr bwMode="auto">
          <a:xfrm>
            <a:off x="5715000" y="4876800"/>
            <a:ext cx="2819400" cy="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 name="Line 5">
            <a:extLst>
              <a:ext uri="{FF2B5EF4-FFF2-40B4-BE49-F238E27FC236}">
                <a16:creationId xmlns:a16="http://schemas.microsoft.com/office/drawing/2014/main" id="{B53A0068-86E1-441E-AEB8-47AB0FD556AF}"/>
              </a:ext>
            </a:extLst>
          </p:cNvPr>
          <p:cNvSpPr>
            <a:spLocks noChangeShapeType="1"/>
          </p:cNvSpPr>
          <p:nvPr/>
        </p:nvSpPr>
        <p:spPr bwMode="auto">
          <a:xfrm>
            <a:off x="5715000" y="6172200"/>
            <a:ext cx="2819400" cy="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9" name="Line 6">
            <a:extLst>
              <a:ext uri="{FF2B5EF4-FFF2-40B4-BE49-F238E27FC236}">
                <a16:creationId xmlns:a16="http://schemas.microsoft.com/office/drawing/2014/main" id="{419FF435-5EE8-4A55-AF8B-61DCAEB1FE36}"/>
              </a:ext>
            </a:extLst>
          </p:cNvPr>
          <p:cNvSpPr>
            <a:spLocks noChangeShapeType="1"/>
          </p:cNvSpPr>
          <p:nvPr/>
        </p:nvSpPr>
        <p:spPr bwMode="auto">
          <a:xfrm>
            <a:off x="5715000" y="4876800"/>
            <a:ext cx="0" cy="12954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90" name="Group 7">
            <a:extLst>
              <a:ext uri="{FF2B5EF4-FFF2-40B4-BE49-F238E27FC236}">
                <a16:creationId xmlns:a16="http://schemas.microsoft.com/office/drawing/2014/main" id="{F24C2F0A-6C16-41B4-AA59-B62F6FE2553C}"/>
              </a:ext>
            </a:extLst>
          </p:cNvPr>
          <p:cNvGrpSpPr>
            <a:grpSpLocks/>
          </p:cNvGrpSpPr>
          <p:nvPr/>
        </p:nvGrpSpPr>
        <p:grpSpPr bwMode="auto">
          <a:xfrm>
            <a:off x="6096000" y="4876800"/>
            <a:ext cx="762000" cy="1295400"/>
            <a:chOff x="3840" y="3072"/>
            <a:chExt cx="480" cy="816"/>
          </a:xfrm>
        </p:grpSpPr>
        <p:sp>
          <p:nvSpPr>
            <p:cNvPr id="91" name="Rectangle 8">
              <a:extLst>
                <a:ext uri="{FF2B5EF4-FFF2-40B4-BE49-F238E27FC236}">
                  <a16:creationId xmlns:a16="http://schemas.microsoft.com/office/drawing/2014/main" id="{1801DB67-9D49-4E24-8387-1B8F62A68B1D}"/>
                </a:ext>
              </a:extLst>
            </p:cNvPr>
            <p:cNvSpPr>
              <a:spLocks noChangeArrowheads="1"/>
            </p:cNvSpPr>
            <p:nvPr/>
          </p:nvSpPr>
          <p:spPr bwMode="auto">
            <a:xfrm>
              <a:off x="3840" y="3072"/>
              <a:ext cx="192" cy="816"/>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92" name="Rectangle 9">
              <a:extLst>
                <a:ext uri="{FF2B5EF4-FFF2-40B4-BE49-F238E27FC236}">
                  <a16:creationId xmlns:a16="http://schemas.microsoft.com/office/drawing/2014/main" id="{6E86BEF7-F99D-4C20-8626-D1ACD2C9AB7F}"/>
                </a:ext>
              </a:extLst>
            </p:cNvPr>
            <p:cNvSpPr>
              <a:spLocks noChangeArrowheads="1"/>
            </p:cNvSpPr>
            <p:nvPr/>
          </p:nvSpPr>
          <p:spPr bwMode="auto">
            <a:xfrm>
              <a:off x="4032" y="3408"/>
              <a:ext cx="288" cy="144"/>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93" name="Group 10">
            <a:extLst>
              <a:ext uri="{FF2B5EF4-FFF2-40B4-BE49-F238E27FC236}">
                <a16:creationId xmlns:a16="http://schemas.microsoft.com/office/drawing/2014/main" id="{78E09631-519A-427A-8D01-36B57CE00CC2}"/>
              </a:ext>
            </a:extLst>
          </p:cNvPr>
          <p:cNvGrpSpPr>
            <a:grpSpLocks/>
          </p:cNvGrpSpPr>
          <p:nvPr/>
        </p:nvGrpSpPr>
        <p:grpSpPr bwMode="auto">
          <a:xfrm>
            <a:off x="8001000" y="4876800"/>
            <a:ext cx="762000" cy="1295400"/>
            <a:chOff x="5040" y="3072"/>
            <a:chExt cx="480" cy="816"/>
          </a:xfrm>
        </p:grpSpPr>
        <p:sp>
          <p:nvSpPr>
            <p:cNvPr id="94" name="Rectangle 11">
              <a:extLst>
                <a:ext uri="{FF2B5EF4-FFF2-40B4-BE49-F238E27FC236}">
                  <a16:creationId xmlns:a16="http://schemas.microsoft.com/office/drawing/2014/main" id="{81E7F178-633D-4660-91D3-FF2AF43BCB99}"/>
                </a:ext>
              </a:extLst>
            </p:cNvPr>
            <p:cNvSpPr>
              <a:spLocks noChangeArrowheads="1"/>
            </p:cNvSpPr>
            <p:nvPr/>
          </p:nvSpPr>
          <p:spPr bwMode="auto">
            <a:xfrm>
              <a:off x="5040" y="3072"/>
              <a:ext cx="192" cy="816"/>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95" name="Rectangle 12">
              <a:extLst>
                <a:ext uri="{FF2B5EF4-FFF2-40B4-BE49-F238E27FC236}">
                  <a16:creationId xmlns:a16="http://schemas.microsoft.com/office/drawing/2014/main" id="{6AEAB734-ACD2-4906-B550-0422519BAD79}"/>
                </a:ext>
              </a:extLst>
            </p:cNvPr>
            <p:cNvSpPr>
              <a:spLocks noChangeArrowheads="1"/>
            </p:cNvSpPr>
            <p:nvPr/>
          </p:nvSpPr>
          <p:spPr bwMode="auto">
            <a:xfrm>
              <a:off x="5232" y="3408"/>
              <a:ext cx="288" cy="144"/>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96" name="Group 13">
            <a:extLst>
              <a:ext uri="{FF2B5EF4-FFF2-40B4-BE49-F238E27FC236}">
                <a16:creationId xmlns:a16="http://schemas.microsoft.com/office/drawing/2014/main" id="{73EF7E0D-FF38-456B-85E5-411AFC8CE9DC}"/>
              </a:ext>
            </a:extLst>
          </p:cNvPr>
          <p:cNvGrpSpPr>
            <a:grpSpLocks/>
          </p:cNvGrpSpPr>
          <p:nvPr/>
        </p:nvGrpSpPr>
        <p:grpSpPr bwMode="auto">
          <a:xfrm>
            <a:off x="5562600" y="5029200"/>
            <a:ext cx="304800" cy="304800"/>
            <a:chOff x="3504" y="3168"/>
            <a:chExt cx="192" cy="192"/>
          </a:xfrm>
        </p:grpSpPr>
        <p:sp>
          <p:nvSpPr>
            <p:cNvPr id="97" name="Line 14">
              <a:extLst>
                <a:ext uri="{FF2B5EF4-FFF2-40B4-BE49-F238E27FC236}">
                  <a16:creationId xmlns:a16="http://schemas.microsoft.com/office/drawing/2014/main" id="{688ED0B4-9E0F-404E-8BE3-43BFEBEFCB70}"/>
                </a:ext>
              </a:extLst>
            </p:cNvPr>
            <p:cNvSpPr>
              <a:spLocks noChangeShapeType="1"/>
            </p:cNvSpPr>
            <p:nvPr/>
          </p:nvSpPr>
          <p:spPr bwMode="auto">
            <a:xfrm>
              <a:off x="3696" y="3168"/>
              <a:ext cx="0" cy="192"/>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Line 15">
              <a:extLst>
                <a:ext uri="{FF2B5EF4-FFF2-40B4-BE49-F238E27FC236}">
                  <a16:creationId xmlns:a16="http://schemas.microsoft.com/office/drawing/2014/main" id="{94B3E8BA-A0EB-41DD-9B3E-20C255F1FA22}"/>
                </a:ext>
              </a:extLst>
            </p:cNvPr>
            <p:cNvSpPr>
              <a:spLocks noChangeShapeType="1"/>
            </p:cNvSpPr>
            <p:nvPr/>
          </p:nvSpPr>
          <p:spPr bwMode="auto">
            <a:xfrm flipH="1">
              <a:off x="3504" y="3264"/>
              <a:ext cx="192"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99" name="Line 16">
            <a:extLst>
              <a:ext uri="{FF2B5EF4-FFF2-40B4-BE49-F238E27FC236}">
                <a16:creationId xmlns:a16="http://schemas.microsoft.com/office/drawing/2014/main" id="{024E1BFA-82D8-47FA-BE05-96620DAB1580}"/>
              </a:ext>
            </a:extLst>
          </p:cNvPr>
          <p:cNvSpPr>
            <a:spLocks noChangeShapeType="1"/>
          </p:cNvSpPr>
          <p:nvPr/>
        </p:nvSpPr>
        <p:spPr bwMode="auto">
          <a:xfrm>
            <a:off x="5562600" y="5715000"/>
            <a:ext cx="0" cy="30480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Line 17">
            <a:extLst>
              <a:ext uri="{FF2B5EF4-FFF2-40B4-BE49-F238E27FC236}">
                <a16:creationId xmlns:a16="http://schemas.microsoft.com/office/drawing/2014/main" id="{513A70F9-79ED-425B-B398-450914A76498}"/>
              </a:ext>
            </a:extLst>
          </p:cNvPr>
          <p:cNvSpPr>
            <a:spLocks noChangeShapeType="1"/>
          </p:cNvSpPr>
          <p:nvPr/>
        </p:nvSpPr>
        <p:spPr bwMode="auto">
          <a:xfrm flipH="1">
            <a:off x="5562600" y="5867400"/>
            <a:ext cx="3048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 name="Line 18">
            <a:extLst>
              <a:ext uri="{FF2B5EF4-FFF2-40B4-BE49-F238E27FC236}">
                <a16:creationId xmlns:a16="http://schemas.microsoft.com/office/drawing/2014/main" id="{EEE05CD3-B1D3-4120-8901-65F3A6A5895E}"/>
              </a:ext>
            </a:extLst>
          </p:cNvPr>
          <p:cNvSpPr>
            <a:spLocks noChangeShapeType="1"/>
          </p:cNvSpPr>
          <p:nvPr/>
        </p:nvSpPr>
        <p:spPr bwMode="auto">
          <a:xfrm flipV="1">
            <a:off x="6096000" y="1379538"/>
            <a:ext cx="0" cy="2735262"/>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2" name="Line 19">
            <a:extLst>
              <a:ext uri="{FF2B5EF4-FFF2-40B4-BE49-F238E27FC236}">
                <a16:creationId xmlns:a16="http://schemas.microsoft.com/office/drawing/2014/main" id="{E4D1A6F3-9407-40A3-890A-556B33BA1530}"/>
              </a:ext>
            </a:extLst>
          </p:cNvPr>
          <p:cNvSpPr>
            <a:spLocks noChangeShapeType="1"/>
          </p:cNvSpPr>
          <p:nvPr/>
        </p:nvSpPr>
        <p:spPr bwMode="auto">
          <a:xfrm>
            <a:off x="6086475" y="19812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3" name="Line 20">
            <a:extLst>
              <a:ext uri="{FF2B5EF4-FFF2-40B4-BE49-F238E27FC236}">
                <a16:creationId xmlns:a16="http://schemas.microsoft.com/office/drawing/2014/main" id="{8958CBB7-4AFD-4828-881A-62387A017A5C}"/>
              </a:ext>
            </a:extLst>
          </p:cNvPr>
          <p:cNvSpPr>
            <a:spLocks noChangeShapeType="1"/>
          </p:cNvSpPr>
          <p:nvPr/>
        </p:nvSpPr>
        <p:spPr bwMode="auto">
          <a:xfrm>
            <a:off x="6924675" y="32004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 name="Freeform 21">
            <a:extLst>
              <a:ext uri="{FF2B5EF4-FFF2-40B4-BE49-F238E27FC236}">
                <a16:creationId xmlns:a16="http://schemas.microsoft.com/office/drawing/2014/main" id="{0933194F-EE51-485C-B9CA-8DC8B4B42462}"/>
              </a:ext>
            </a:extLst>
          </p:cNvPr>
          <p:cNvSpPr>
            <a:spLocks/>
          </p:cNvSpPr>
          <p:nvPr/>
        </p:nvSpPr>
        <p:spPr bwMode="auto">
          <a:xfrm>
            <a:off x="71628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5" name="Freeform 22">
            <a:extLst>
              <a:ext uri="{FF2B5EF4-FFF2-40B4-BE49-F238E27FC236}">
                <a16:creationId xmlns:a16="http://schemas.microsoft.com/office/drawing/2014/main" id="{275FD535-C549-40DF-98BE-ABDDBCB14387}"/>
              </a:ext>
            </a:extLst>
          </p:cNvPr>
          <p:cNvSpPr>
            <a:spLocks/>
          </p:cNvSpPr>
          <p:nvPr/>
        </p:nvSpPr>
        <p:spPr bwMode="auto">
          <a:xfrm>
            <a:off x="60960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6" name="Group 23">
            <a:extLst>
              <a:ext uri="{FF2B5EF4-FFF2-40B4-BE49-F238E27FC236}">
                <a16:creationId xmlns:a16="http://schemas.microsoft.com/office/drawing/2014/main" id="{79A2E34F-B4DA-4010-8E17-6C31109768AD}"/>
              </a:ext>
            </a:extLst>
          </p:cNvPr>
          <p:cNvGrpSpPr>
            <a:grpSpLocks/>
          </p:cNvGrpSpPr>
          <p:nvPr/>
        </p:nvGrpSpPr>
        <p:grpSpPr bwMode="auto">
          <a:xfrm>
            <a:off x="5138739" y="1214438"/>
            <a:ext cx="3846513" cy="3357563"/>
            <a:chOff x="3237" y="765"/>
            <a:chExt cx="2423" cy="2115"/>
          </a:xfrm>
        </p:grpSpPr>
        <p:graphicFrame>
          <p:nvGraphicFramePr>
            <p:cNvPr id="107" name="Object 24">
              <a:extLst>
                <a:ext uri="{FF2B5EF4-FFF2-40B4-BE49-F238E27FC236}">
                  <a16:creationId xmlns:a16="http://schemas.microsoft.com/office/drawing/2014/main" id="{415938D9-0500-4B59-B008-DFB4FA826671}"/>
                </a:ext>
              </a:extLst>
            </p:cNvPr>
            <p:cNvGraphicFramePr>
              <a:graphicFrameLocks noChangeAspect="1"/>
            </p:cNvGraphicFramePr>
            <p:nvPr/>
          </p:nvGraphicFramePr>
          <p:xfrm>
            <a:off x="3237" y="765"/>
            <a:ext cx="283" cy="285"/>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107" name="Object 24">
                          <a:extLst>
                            <a:ext uri="{FF2B5EF4-FFF2-40B4-BE49-F238E27FC236}">
                              <a16:creationId xmlns:a16="http://schemas.microsoft.com/office/drawing/2014/main" id="{415938D9-0500-4B59-B008-DFB4FA826671}"/>
                            </a:ext>
                          </a:extLst>
                        </p:cNvPr>
                        <p:cNvPicPr>
                          <a:picLocks noChangeAspect="1" noChangeArrowheads="1"/>
                        </p:cNvPicPr>
                        <p:nvPr/>
                      </p:nvPicPr>
                      <p:blipFill>
                        <a:blip r:embed="rId3"/>
                        <a:srcRect/>
                        <a:stretch>
                          <a:fillRect/>
                        </a:stretch>
                      </p:blipFill>
                      <p:spPr bwMode="auto">
                        <a:xfrm>
                          <a:off x="3237" y="765"/>
                          <a:ext cx="283"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Line 25">
              <a:extLst>
                <a:ext uri="{FF2B5EF4-FFF2-40B4-BE49-F238E27FC236}">
                  <a16:creationId xmlns:a16="http://schemas.microsoft.com/office/drawing/2014/main" id="{780DA147-9645-4329-8DC0-4029A464BFCA}"/>
                </a:ext>
              </a:extLst>
            </p:cNvPr>
            <p:cNvSpPr>
              <a:spLocks noChangeShapeType="1"/>
            </p:cNvSpPr>
            <p:nvPr/>
          </p:nvSpPr>
          <p:spPr bwMode="auto">
            <a:xfrm>
              <a:off x="3600" y="2592"/>
              <a:ext cx="19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9" name="Line 26">
              <a:extLst>
                <a:ext uri="{FF2B5EF4-FFF2-40B4-BE49-F238E27FC236}">
                  <a16:creationId xmlns:a16="http://schemas.microsoft.com/office/drawing/2014/main" id="{7730D1BF-205F-4F2F-B222-2A4344517FF1}"/>
                </a:ext>
              </a:extLst>
            </p:cNvPr>
            <p:cNvSpPr>
              <a:spLocks noChangeShapeType="1"/>
            </p:cNvSpPr>
            <p:nvPr/>
          </p:nvSpPr>
          <p:spPr bwMode="auto">
            <a:xfrm flipV="1">
              <a:off x="3600" y="768"/>
              <a:ext cx="0" cy="1824"/>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0" name="Object 27">
              <a:extLst>
                <a:ext uri="{FF2B5EF4-FFF2-40B4-BE49-F238E27FC236}">
                  <a16:creationId xmlns:a16="http://schemas.microsoft.com/office/drawing/2014/main" id="{9E3D9C2C-92B5-4FA6-A283-D4857F270224}"/>
                </a:ext>
              </a:extLst>
            </p:cNvPr>
            <p:cNvGraphicFramePr>
              <a:graphicFrameLocks noChangeAspect="1"/>
            </p:cNvGraphicFramePr>
            <p:nvPr/>
          </p:nvGraphicFramePr>
          <p:xfrm>
            <a:off x="5376" y="2569"/>
            <a:ext cx="284" cy="311"/>
          </p:xfrm>
          <a:graphic>
            <a:graphicData uri="http://schemas.openxmlformats.org/presentationml/2006/ole">
              <mc:AlternateContent xmlns:mc="http://schemas.openxmlformats.org/markup-compatibility/2006">
                <mc:Choice xmlns:v="urn:schemas-microsoft-com:vml" Requires="v">
                  <p:oleObj name="Equation" r:id="rId4" imgW="152280" imgH="177480" progId="Equation.DSMT4">
                    <p:embed/>
                  </p:oleObj>
                </mc:Choice>
                <mc:Fallback>
                  <p:oleObj name="Equation" r:id="rId4" imgW="152280" imgH="177480" progId="Equation.DSMT4">
                    <p:embed/>
                    <p:pic>
                      <p:nvPicPr>
                        <p:cNvPr id="110" name="Object 27">
                          <a:extLst>
                            <a:ext uri="{FF2B5EF4-FFF2-40B4-BE49-F238E27FC236}">
                              <a16:creationId xmlns:a16="http://schemas.microsoft.com/office/drawing/2014/main" id="{9E3D9C2C-92B5-4FA6-A283-D4857F270224}"/>
                            </a:ext>
                          </a:extLst>
                        </p:cNvPr>
                        <p:cNvPicPr>
                          <a:picLocks noChangeAspect="1" noChangeArrowheads="1"/>
                        </p:cNvPicPr>
                        <p:nvPr/>
                      </p:nvPicPr>
                      <p:blipFill>
                        <a:blip r:embed="rId5"/>
                        <a:srcRect/>
                        <a:stretch>
                          <a:fillRect/>
                        </a:stretch>
                      </p:blipFill>
                      <p:spPr bwMode="auto">
                        <a:xfrm>
                          <a:off x="5376" y="2569"/>
                          <a:ext cx="284" cy="3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1" name="Object 28">
            <a:extLst>
              <a:ext uri="{FF2B5EF4-FFF2-40B4-BE49-F238E27FC236}">
                <a16:creationId xmlns:a16="http://schemas.microsoft.com/office/drawing/2014/main" id="{D159E21C-1504-497D-81C8-08DB0C8D9440}"/>
              </a:ext>
            </a:extLst>
          </p:cNvPr>
          <p:cNvGraphicFramePr>
            <a:graphicFrameLocks noChangeAspect="1"/>
          </p:cNvGraphicFramePr>
          <p:nvPr/>
        </p:nvGraphicFramePr>
        <p:xfrm>
          <a:off x="8148638" y="2906713"/>
          <a:ext cx="263525" cy="450850"/>
        </p:xfrm>
        <a:graphic>
          <a:graphicData uri="http://schemas.openxmlformats.org/presentationml/2006/ole">
            <mc:AlternateContent xmlns:mc="http://schemas.openxmlformats.org/markup-compatibility/2006">
              <mc:Choice xmlns:v="urn:schemas-microsoft-com:vml" Requires="v">
                <p:oleObj name="Equation" r:id="rId6" imgW="88560" imgH="164880" progId="Equation.DSMT4">
                  <p:embed/>
                </p:oleObj>
              </mc:Choice>
              <mc:Fallback>
                <p:oleObj name="Equation" r:id="rId6" imgW="88560" imgH="164880" progId="Equation.DSMT4">
                  <p:embed/>
                  <p:pic>
                    <p:nvPicPr>
                      <p:cNvPr id="111" name="Object 28">
                        <a:extLst>
                          <a:ext uri="{FF2B5EF4-FFF2-40B4-BE49-F238E27FC236}">
                            <a16:creationId xmlns:a16="http://schemas.microsoft.com/office/drawing/2014/main" id="{D159E21C-1504-497D-81C8-08DB0C8D9440}"/>
                          </a:ext>
                        </a:extLst>
                      </p:cNvPr>
                      <p:cNvPicPr>
                        <a:picLocks noChangeAspect="1" noChangeArrowheads="1"/>
                      </p:cNvPicPr>
                      <p:nvPr/>
                    </p:nvPicPr>
                    <p:blipFill>
                      <a:blip r:embed="rId7"/>
                      <a:srcRect/>
                      <a:stretch>
                        <a:fillRect/>
                      </a:stretch>
                    </p:blipFill>
                    <p:spPr bwMode="auto">
                      <a:xfrm>
                        <a:off x="8148638" y="2906713"/>
                        <a:ext cx="26352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29">
            <a:extLst>
              <a:ext uri="{FF2B5EF4-FFF2-40B4-BE49-F238E27FC236}">
                <a16:creationId xmlns:a16="http://schemas.microsoft.com/office/drawing/2014/main" id="{E6D6D2FD-ACC8-408A-A10A-1BB340D160AF}"/>
              </a:ext>
            </a:extLst>
          </p:cNvPr>
          <p:cNvGraphicFramePr>
            <a:graphicFrameLocks noChangeAspect="1"/>
          </p:cNvGraphicFramePr>
          <p:nvPr/>
        </p:nvGraphicFramePr>
        <p:xfrm>
          <a:off x="7272338" y="1511300"/>
          <a:ext cx="371475" cy="450850"/>
        </p:xfrm>
        <a:graphic>
          <a:graphicData uri="http://schemas.openxmlformats.org/presentationml/2006/ole">
            <mc:AlternateContent xmlns:mc="http://schemas.openxmlformats.org/markup-compatibility/2006">
              <mc:Choice xmlns:v="urn:schemas-microsoft-com:vml" Requires="v">
                <p:oleObj name="Equation" r:id="rId8" imgW="126720" imgH="164880" progId="Equation.DSMT4">
                  <p:embed/>
                </p:oleObj>
              </mc:Choice>
              <mc:Fallback>
                <p:oleObj name="Equation" r:id="rId8" imgW="126720" imgH="164880" progId="Equation.DSMT4">
                  <p:embed/>
                  <p:pic>
                    <p:nvPicPr>
                      <p:cNvPr id="112" name="Object 29">
                        <a:extLst>
                          <a:ext uri="{FF2B5EF4-FFF2-40B4-BE49-F238E27FC236}">
                            <a16:creationId xmlns:a16="http://schemas.microsoft.com/office/drawing/2014/main" id="{E6D6D2FD-ACC8-408A-A10A-1BB340D160AF}"/>
                          </a:ext>
                        </a:extLst>
                      </p:cNvPr>
                      <p:cNvPicPr>
                        <a:picLocks noChangeAspect="1" noChangeArrowheads="1"/>
                      </p:cNvPicPr>
                      <p:nvPr/>
                    </p:nvPicPr>
                    <p:blipFill>
                      <a:blip r:embed="rId9"/>
                      <a:srcRect/>
                      <a:stretch>
                        <a:fillRect/>
                      </a:stretch>
                    </p:blipFill>
                    <p:spPr bwMode="auto">
                      <a:xfrm>
                        <a:off x="7272338" y="1511300"/>
                        <a:ext cx="37147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30">
            <a:extLst>
              <a:ext uri="{FF2B5EF4-FFF2-40B4-BE49-F238E27FC236}">
                <a16:creationId xmlns:a16="http://schemas.microsoft.com/office/drawing/2014/main" id="{BEB4F778-4C2B-4B2C-BD9E-BF0588EEBDA6}"/>
              </a:ext>
            </a:extLst>
          </p:cNvPr>
          <p:cNvGraphicFramePr>
            <a:graphicFrameLocks noChangeAspect="1"/>
          </p:cNvGraphicFramePr>
          <p:nvPr/>
        </p:nvGraphicFramePr>
        <p:xfrm>
          <a:off x="6165850" y="1516063"/>
          <a:ext cx="341313" cy="492125"/>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113" name="Object 30">
                        <a:extLst>
                          <a:ext uri="{FF2B5EF4-FFF2-40B4-BE49-F238E27FC236}">
                            <a16:creationId xmlns:a16="http://schemas.microsoft.com/office/drawing/2014/main" id="{BEB4F778-4C2B-4B2C-BD9E-BF0588EEBDA6}"/>
                          </a:ext>
                        </a:extLst>
                      </p:cNvPr>
                      <p:cNvPicPr>
                        <a:picLocks noChangeAspect="1" noChangeArrowheads="1"/>
                      </p:cNvPicPr>
                      <p:nvPr/>
                    </p:nvPicPr>
                    <p:blipFill>
                      <a:blip r:embed="rId11"/>
                      <a:srcRect/>
                      <a:stretch>
                        <a:fillRect/>
                      </a:stretch>
                    </p:blipFill>
                    <p:spPr bwMode="auto">
                      <a:xfrm>
                        <a:off x="6165850" y="1516063"/>
                        <a:ext cx="341313"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31">
            <a:extLst>
              <a:ext uri="{FF2B5EF4-FFF2-40B4-BE49-F238E27FC236}">
                <a16:creationId xmlns:a16="http://schemas.microsoft.com/office/drawing/2014/main" id="{961FF1D4-3CC7-4DDF-A318-84F3DE8F390D}"/>
              </a:ext>
            </a:extLst>
          </p:cNvPr>
          <p:cNvGraphicFramePr>
            <a:graphicFrameLocks noChangeAspect="1"/>
          </p:cNvGraphicFramePr>
          <p:nvPr/>
        </p:nvGraphicFramePr>
        <p:xfrm>
          <a:off x="6473825" y="3197225"/>
          <a:ext cx="371475" cy="449263"/>
        </p:xfrm>
        <a:graphic>
          <a:graphicData uri="http://schemas.openxmlformats.org/presentationml/2006/ole">
            <mc:AlternateContent xmlns:mc="http://schemas.openxmlformats.org/markup-compatibility/2006">
              <mc:Choice xmlns:v="urn:schemas-microsoft-com:vml" Requires="v">
                <p:oleObj name="Equation" r:id="rId12" imgW="126720" imgH="164880" progId="Equation.DSMT4">
                  <p:embed/>
                </p:oleObj>
              </mc:Choice>
              <mc:Fallback>
                <p:oleObj name="Equation" r:id="rId12" imgW="126720" imgH="164880" progId="Equation.DSMT4">
                  <p:embed/>
                  <p:pic>
                    <p:nvPicPr>
                      <p:cNvPr id="114" name="Object 31">
                        <a:extLst>
                          <a:ext uri="{FF2B5EF4-FFF2-40B4-BE49-F238E27FC236}">
                            <a16:creationId xmlns:a16="http://schemas.microsoft.com/office/drawing/2014/main" id="{961FF1D4-3CC7-4DDF-A318-84F3DE8F390D}"/>
                          </a:ext>
                        </a:extLst>
                      </p:cNvPr>
                      <p:cNvPicPr>
                        <a:picLocks noChangeAspect="1" noChangeArrowheads="1"/>
                      </p:cNvPicPr>
                      <p:nvPr/>
                    </p:nvPicPr>
                    <p:blipFill>
                      <a:blip r:embed="rId13"/>
                      <a:srcRect/>
                      <a:stretch>
                        <a:fillRect/>
                      </a:stretch>
                    </p:blipFill>
                    <p:spPr bwMode="auto">
                      <a:xfrm>
                        <a:off x="6473825" y="3197225"/>
                        <a:ext cx="371475" cy="449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 name="Line 32">
            <a:extLst>
              <a:ext uri="{FF2B5EF4-FFF2-40B4-BE49-F238E27FC236}">
                <a16:creationId xmlns:a16="http://schemas.microsoft.com/office/drawing/2014/main" id="{F21A54BB-9247-415A-B795-732A8A69E493}"/>
              </a:ext>
            </a:extLst>
          </p:cNvPr>
          <p:cNvSpPr>
            <a:spLocks noChangeShapeType="1"/>
          </p:cNvSpPr>
          <p:nvPr/>
        </p:nvSpPr>
        <p:spPr bwMode="auto">
          <a:xfrm flipH="1">
            <a:off x="6629400" y="19812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6" name="Line 33">
            <a:extLst>
              <a:ext uri="{FF2B5EF4-FFF2-40B4-BE49-F238E27FC236}">
                <a16:creationId xmlns:a16="http://schemas.microsoft.com/office/drawing/2014/main" id="{CE6EE733-2D9C-4298-9F9A-2C228F113ECB}"/>
              </a:ext>
            </a:extLst>
          </p:cNvPr>
          <p:cNvSpPr>
            <a:spLocks noChangeShapeType="1"/>
          </p:cNvSpPr>
          <p:nvPr/>
        </p:nvSpPr>
        <p:spPr bwMode="auto">
          <a:xfrm>
            <a:off x="7315200" y="32004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7" name="Line 34">
            <a:extLst>
              <a:ext uri="{FF2B5EF4-FFF2-40B4-BE49-F238E27FC236}">
                <a16:creationId xmlns:a16="http://schemas.microsoft.com/office/drawing/2014/main" id="{E93CE519-52C8-4B26-BA5A-02DC27F85D60}"/>
              </a:ext>
            </a:extLst>
          </p:cNvPr>
          <p:cNvSpPr>
            <a:spLocks noChangeShapeType="1"/>
          </p:cNvSpPr>
          <p:nvPr/>
        </p:nvSpPr>
        <p:spPr bwMode="auto">
          <a:xfrm>
            <a:off x="5715000" y="2667000"/>
            <a:ext cx="381000" cy="0"/>
          </a:xfrm>
          <a:prstGeom prst="line">
            <a:avLst/>
          </a:prstGeom>
          <a:noFill/>
          <a:ln w="19050" cap="sq">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8" name="Freeform 35">
            <a:extLst>
              <a:ext uri="{FF2B5EF4-FFF2-40B4-BE49-F238E27FC236}">
                <a16:creationId xmlns:a16="http://schemas.microsoft.com/office/drawing/2014/main" id="{D0E949CD-009D-483F-8BAA-030F761A02FF}"/>
              </a:ext>
            </a:extLst>
          </p:cNvPr>
          <p:cNvSpPr>
            <a:spLocks/>
          </p:cNvSpPr>
          <p:nvPr/>
        </p:nvSpPr>
        <p:spPr bwMode="auto">
          <a:xfrm>
            <a:off x="5410200" y="2235200"/>
            <a:ext cx="533400" cy="355600"/>
          </a:xfrm>
          <a:custGeom>
            <a:avLst/>
            <a:gdLst>
              <a:gd name="T0" fmla="*/ 533400 w 336"/>
              <a:gd name="T1" fmla="*/ 355600 h 224"/>
              <a:gd name="T2" fmla="*/ 304800 w 336"/>
              <a:gd name="T3" fmla="*/ 50800 h 224"/>
              <a:gd name="T4" fmla="*/ 0 w 336"/>
              <a:gd name="T5" fmla="*/ 50800 h 224"/>
              <a:gd name="T6" fmla="*/ 0 60000 65536"/>
              <a:gd name="T7" fmla="*/ 0 60000 65536"/>
              <a:gd name="T8" fmla="*/ 0 60000 65536"/>
            </a:gdLst>
            <a:ahLst/>
            <a:cxnLst>
              <a:cxn ang="T6">
                <a:pos x="T0" y="T1"/>
              </a:cxn>
              <a:cxn ang="T7">
                <a:pos x="T2" y="T3"/>
              </a:cxn>
              <a:cxn ang="T8">
                <a:pos x="T4" y="T5"/>
              </a:cxn>
            </a:cxnLst>
            <a:rect l="0" t="0" r="r" b="b"/>
            <a:pathLst>
              <a:path w="336" h="224">
                <a:moveTo>
                  <a:pt x="336" y="224"/>
                </a:moveTo>
                <a:cubicBezTo>
                  <a:pt x="292" y="144"/>
                  <a:pt x="248" y="64"/>
                  <a:pt x="192" y="32"/>
                </a:cubicBezTo>
                <a:cubicBezTo>
                  <a:pt x="136" y="0"/>
                  <a:pt x="68" y="16"/>
                  <a:pt x="0" y="32"/>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0" name="Object 37">
            <a:extLst>
              <a:ext uri="{FF2B5EF4-FFF2-40B4-BE49-F238E27FC236}">
                <a16:creationId xmlns:a16="http://schemas.microsoft.com/office/drawing/2014/main" id="{A529C42E-90C7-459A-BE46-AB8908911C3F}"/>
              </a:ext>
            </a:extLst>
          </p:cNvPr>
          <p:cNvGraphicFramePr>
            <a:graphicFrameLocks noChangeAspect="1"/>
          </p:cNvGraphicFramePr>
          <p:nvPr/>
        </p:nvGraphicFramePr>
        <p:xfrm>
          <a:off x="4834526" y="1962150"/>
          <a:ext cx="560388" cy="625475"/>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120" name="Object 37">
                        <a:extLst>
                          <a:ext uri="{FF2B5EF4-FFF2-40B4-BE49-F238E27FC236}">
                            <a16:creationId xmlns:a16="http://schemas.microsoft.com/office/drawing/2014/main" id="{A529C42E-90C7-459A-BE46-AB8908911C3F}"/>
                          </a:ext>
                        </a:extLst>
                      </p:cNvPr>
                      <p:cNvPicPr>
                        <a:picLocks noChangeAspect="1" noChangeArrowheads="1"/>
                      </p:cNvPicPr>
                      <p:nvPr/>
                    </p:nvPicPr>
                    <p:blipFill>
                      <a:blip r:embed="rId15"/>
                      <a:srcRect/>
                      <a:stretch>
                        <a:fillRect/>
                      </a:stretch>
                    </p:blipFill>
                    <p:spPr bwMode="auto">
                      <a:xfrm>
                        <a:off x="4834526" y="1962150"/>
                        <a:ext cx="560388"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3">
            <a:extLst>
              <a:ext uri="{FF2B5EF4-FFF2-40B4-BE49-F238E27FC236}">
                <a16:creationId xmlns:a16="http://schemas.microsoft.com/office/drawing/2014/main" id="{E2243123-C792-4E77-BCE0-8236385E53E5}"/>
              </a:ext>
            </a:extLst>
          </p:cNvPr>
          <p:cNvSpPr txBox="1">
            <a:spLocks noChangeArrowheads="1"/>
          </p:cNvSpPr>
          <p:nvPr/>
        </p:nvSpPr>
        <p:spPr bwMode="auto">
          <a:xfrm>
            <a:off x="2590800" y="12192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活塞排量</a:t>
            </a:r>
          </a:p>
        </p:txBody>
      </p:sp>
      <p:sp>
        <p:nvSpPr>
          <p:cNvPr id="123" name="Line 18">
            <a:extLst>
              <a:ext uri="{FF2B5EF4-FFF2-40B4-BE49-F238E27FC236}">
                <a16:creationId xmlns:a16="http://schemas.microsoft.com/office/drawing/2014/main" id="{705C4287-7E75-4414-A0F9-EE1A27E1C0B7}"/>
              </a:ext>
            </a:extLst>
          </p:cNvPr>
          <p:cNvSpPr>
            <a:spLocks noChangeShapeType="1"/>
          </p:cNvSpPr>
          <p:nvPr/>
        </p:nvSpPr>
        <p:spPr bwMode="auto">
          <a:xfrm flipV="1">
            <a:off x="8001000" y="3197225"/>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24" name="Line 24">
            <a:extLst>
              <a:ext uri="{FF2B5EF4-FFF2-40B4-BE49-F238E27FC236}">
                <a16:creationId xmlns:a16="http://schemas.microsoft.com/office/drawing/2014/main" id="{131A111E-337C-459F-8495-2D7D36830D71}"/>
              </a:ext>
            </a:extLst>
          </p:cNvPr>
          <p:cNvSpPr>
            <a:spLocks noChangeShapeType="1"/>
          </p:cNvSpPr>
          <p:nvPr/>
        </p:nvSpPr>
        <p:spPr bwMode="auto">
          <a:xfrm flipV="1">
            <a:off x="6934200" y="3200400"/>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125" name="Object 30">
            <a:extLst>
              <a:ext uri="{FF2B5EF4-FFF2-40B4-BE49-F238E27FC236}">
                <a16:creationId xmlns:a16="http://schemas.microsoft.com/office/drawing/2014/main" id="{85DD7D7A-DAD9-4F92-9581-01ABCD4FC960}"/>
              </a:ext>
            </a:extLst>
          </p:cNvPr>
          <p:cNvGraphicFramePr>
            <a:graphicFrameLocks noChangeAspect="1"/>
          </p:cNvGraphicFramePr>
          <p:nvPr/>
        </p:nvGraphicFramePr>
        <p:xfrm>
          <a:off x="7766050" y="4114800"/>
          <a:ext cx="450850" cy="630238"/>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125" name="Object 30">
                        <a:extLst>
                          <a:ext uri="{FF2B5EF4-FFF2-40B4-BE49-F238E27FC236}">
                            <a16:creationId xmlns:a16="http://schemas.microsoft.com/office/drawing/2014/main" id="{85DD7D7A-DAD9-4F92-9581-01ABCD4FC960}"/>
                          </a:ext>
                        </a:extLst>
                      </p:cNvPr>
                      <p:cNvPicPr>
                        <a:picLocks noChangeAspect="1" noChangeArrowheads="1"/>
                      </p:cNvPicPr>
                      <p:nvPr/>
                    </p:nvPicPr>
                    <p:blipFill>
                      <a:blip r:embed="rId17"/>
                      <a:srcRect/>
                      <a:stretch>
                        <a:fillRect/>
                      </a:stretch>
                    </p:blipFill>
                    <p:spPr bwMode="auto">
                      <a:xfrm>
                        <a:off x="7766050" y="4114800"/>
                        <a:ext cx="450850" cy="630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 name="Object 31">
            <a:extLst>
              <a:ext uri="{FF2B5EF4-FFF2-40B4-BE49-F238E27FC236}">
                <a16:creationId xmlns:a16="http://schemas.microsoft.com/office/drawing/2014/main" id="{8F182D06-E264-4DE0-9CBE-EA205C6F7F30}"/>
              </a:ext>
            </a:extLst>
          </p:cNvPr>
          <p:cNvGraphicFramePr>
            <a:graphicFrameLocks noChangeAspect="1"/>
          </p:cNvGraphicFramePr>
          <p:nvPr/>
        </p:nvGraphicFramePr>
        <p:xfrm>
          <a:off x="5862638" y="4114800"/>
          <a:ext cx="482600" cy="625475"/>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126" name="Object 31">
                        <a:extLst>
                          <a:ext uri="{FF2B5EF4-FFF2-40B4-BE49-F238E27FC236}">
                            <a16:creationId xmlns:a16="http://schemas.microsoft.com/office/drawing/2014/main" id="{8F182D06-E264-4DE0-9CBE-EA205C6F7F30}"/>
                          </a:ext>
                        </a:extLst>
                      </p:cNvPr>
                      <p:cNvPicPr>
                        <a:picLocks noChangeAspect="1" noChangeArrowheads="1"/>
                      </p:cNvPicPr>
                      <p:nvPr/>
                    </p:nvPicPr>
                    <p:blipFill>
                      <a:blip r:embed="rId19"/>
                      <a:srcRect/>
                      <a:stretch>
                        <a:fillRect/>
                      </a:stretch>
                    </p:blipFill>
                    <p:spPr bwMode="auto">
                      <a:xfrm>
                        <a:off x="5862638" y="4114800"/>
                        <a:ext cx="482600"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 name="Line 39">
            <a:extLst>
              <a:ext uri="{FF2B5EF4-FFF2-40B4-BE49-F238E27FC236}">
                <a16:creationId xmlns:a16="http://schemas.microsoft.com/office/drawing/2014/main" id="{BCF7D85C-E262-45E4-89A2-29754B8B1DF4}"/>
              </a:ext>
            </a:extLst>
          </p:cNvPr>
          <p:cNvSpPr>
            <a:spLocks noChangeShapeType="1"/>
          </p:cNvSpPr>
          <p:nvPr/>
        </p:nvSpPr>
        <p:spPr bwMode="auto">
          <a:xfrm>
            <a:off x="6934200" y="3733800"/>
            <a:ext cx="1066800" cy="0"/>
          </a:xfrm>
          <a:prstGeom prst="line">
            <a:avLst/>
          </a:prstGeom>
          <a:noFill/>
          <a:ln w="1905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128" name="Object 40">
            <a:extLst>
              <a:ext uri="{FF2B5EF4-FFF2-40B4-BE49-F238E27FC236}">
                <a16:creationId xmlns:a16="http://schemas.microsoft.com/office/drawing/2014/main" id="{8A753590-B24D-48CD-A8ED-5DA753011AB4}"/>
              </a:ext>
            </a:extLst>
          </p:cNvPr>
          <p:cNvGraphicFramePr>
            <a:graphicFrameLocks noChangeAspect="1"/>
          </p:cNvGraphicFramePr>
          <p:nvPr/>
        </p:nvGraphicFramePr>
        <p:xfrm>
          <a:off x="7335838" y="3276600"/>
          <a:ext cx="436562" cy="476250"/>
        </p:xfrm>
        <a:graphic>
          <a:graphicData uri="http://schemas.openxmlformats.org/presentationml/2006/ole">
            <mc:AlternateContent xmlns:mc="http://schemas.openxmlformats.org/markup-compatibility/2006">
              <mc:Choice xmlns:v="urn:schemas-microsoft-com:vml" Requires="v">
                <p:oleObj name="Equation" r:id="rId20" imgW="147751" imgH="171547" progId="Equation.DSMT4">
                  <p:embed/>
                </p:oleObj>
              </mc:Choice>
              <mc:Fallback>
                <p:oleObj name="Equation" r:id="rId20" imgW="147751" imgH="171547" progId="Equation.DSMT4">
                  <p:embed/>
                  <p:pic>
                    <p:nvPicPr>
                      <p:cNvPr id="128" name="Object 40">
                        <a:extLst>
                          <a:ext uri="{FF2B5EF4-FFF2-40B4-BE49-F238E27FC236}">
                            <a16:creationId xmlns:a16="http://schemas.microsoft.com/office/drawing/2014/main" id="{8A753590-B24D-48CD-A8ED-5DA753011AB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35838" y="3276600"/>
                        <a:ext cx="436562" cy="476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 name="Text Box 43">
            <a:extLst>
              <a:ext uri="{FF2B5EF4-FFF2-40B4-BE49-F238E27FC236}">
                <a16:creationId xmlns:a16="http://schemas.microsoft.com/office/drawing/2014/main" id="{221967F8-B89C-400C-A687-E7DD919A7B7D}"/>
              </a:ext>
            </a:extLst>
          </p:cNvPr>
          <p:cNvSpPr txBox="1">
            <a:spLocks noChangeArrowheads="1"/>
          </p:cNvSpPr>
          <p:nvPr/>
        </p:nvSpPr>
        <p:spPr bwMode="auto">
          <a:xfrm>
            <a:off x="1497806" y="5307013"/>
            <a:ext cx="3505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研究</a:t>
            </a:r>
            <a:r>
              <a:rPr kumimoji="1" lang="en-US" altLang="zh-CN" sz="3200" b="1" i="1" u="none" strike="noStrike" kern="1200" cap="none" spc="0" normalizeH="0" baseline="0" noProof="0" dirty="0">
                <a:ln>
                  <a:noFill/>
                </a:ln>
                <a:solidFill>
                  <a:srgbClr val="0000FF"/>
                </a:solidFill>
                <a:effectLst/>
                <a:uLnTx/>
                <a:uFillTx/>
                <a:cs typeface="Times New Roman" panose="02020603050405020304" pitchFamily="18" charset="0"/>
              </a:rPr>
              <a:t>V</a:t>
            </a:r>
            <a:r>
              <a:rPr kumimoji="1" lang="en-US" altLang="zh-CN" sz="3200" b="1" i="1" u="none" strike="noStrike" kern="1200" cap="none" spc="0" normalizeH="0" baseline="-25000" noProof="0" dirty="0">
                <a:ln>
                  <a:noFill/>
                </a:ln>
                <a:solidFill>
                  <a:srgbClr val="0000FF"/>
                </a:solidFill>
                <a:effectLst/>
                <a:uLnTx/>
                <a:uFillTx/>
                <a:cs typeface="Times New Roman" panose="02020603050405020304" pitchFamily="18" charset="0"/>
              </a:rPr>
              <a:t>C</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对耗功和产气量的影响</a:t>
            </a:r>
          </a:p>
        </p:txBody>
      </p:sp>
      <p:graphicFrame>
        <p:nvGraphicFramePr>
          <p:cNvPr id="130" name="Object 44">
            <a:extLst>
              <a:ext uri="{FF2B5EF4-FFF2-40B4-BE49-F238E27FC236}">
                <a16:creationId xmlns:a16="http://schemas.microsoft.com/office/drawing/2014/main" id="{70524F2E-FF85-49EF-9F1D-67640A497F66}"/>
              </a:ext>
            </a:extLst>
          </p:cNvPr>
          <p:cNvGraphicFramePr>
            <a:graphicFrameLocks noChangeAspect="1"/>
          </p:cNvGraphicFramePr>
          <p:nvPr/>
        </p:nvGraphicFramePr>
        <p:xfrm>
          <a:off x="442913" y="1219200"/>
          <a:ext cx="2036763" cy="612775"/>
        </p:xfrm>
        <a:graphic>
          <a:graphicData uri="http://schemas.openxmlformats.org/presentationml/2006/ole">
            <mc:AlternateContent xmlns:mc="http://schemas.openxmlformats.org/markup-compatibility/2006">
              <mc:Choice xmlns:v="urn:schemas-microsoft-com:vml" Requires="v">
                <p:oleObj name="Equation" r:id="rId22" imgW="704622" imgH="224032" progId="Equation.DSMT4">
                  <p:embed/>
                </p:oleObj>
              </mc:Choice>
              <mc:Fallback>
                <p:oleObj name="Equation" r:id="rId22" imgW="704622" imgH="224032" progId="Equation.DSMT4">
                  <p:embed/>
                  <p:pic>
                    <p:nvPicPr>
                      <p:cNvPr id="130" name="Object 44">
                        <a:extLst>
                          <a:ext uri="{FF2B5EF4-FFF2-40B4-BE49-F238E27FC236}">
                            <a16:creationId xmlns:a16="http://schemas.microsoft.com/office/drawing/2014/main" id="{70524F2E-FF85-49EF-9F1D-67640A497F6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2913" y="1219200"/>
                        <a:ext cx="2036763" cy="612775"/>
                      </a:xfrm>
                      <a:prstGeom prst="rect">
                        <a:avLst/>
                      </a:prstGeom>
                      <a:solidFill>
                        <a:srgbClr val="92D050"/>
                      </a:solidFill>
                      <a:ln>
                        <a:noFill/>
                      </a:ln>
                      <a:effectLst/>
                    </p:spPr>
                  </p:pic>
                </p:oleObj>
              </mc:Fallback>
            </mc:AlternateContent>
          </a:graphicData>
        </a:graphic>
      </p:graphicFrame>
      <p:graphicFrame>
        <p:nvGraphicFramePr>
          <p:cNvPr id="131" name="Object 45">
            <a:extLst>
              <a:ext uri="{FF2B5EF4-FFF2-40B4-BE49-F238E27FC236}">
                <a16:creationId xmlns:a16="http://schemas.microsoft.com/office/drawing/2014/main" id="{544D163D-B226-4054-A5CB-DE31C30CF90D}"/>
              </a:ext>
            </a:extLst>
          </p:cNvPr>
          <p:cNvGraphicFramePr>
            <a:graphicFrameLocks noChangeAspect="1"/>
          </p:cNvGraphicFramePr>
          <p:nvPr/>
        </p:nvGraphicFramePr>
        <p:xfrm>
          <a:off x="442913" y="2438400"/>
          <a:ext cx="1928813" cy="579438"/>
        </p:xfrm>
        <a:graphic>
          <a:graphicData uri="http://schemas.openxmlformats.org/presentationml/2006/ole">
            <mc:AlternateContent xmlns:mc="http://schemas.openxmlformats.org/markup-compatibility/2006">
              <mc:Choice xmlns:v="urn:schemas-microsoft-com:vml" Requires="v">
                <p:oleObj name="Equation" r:id="rId24" imgW="666587" imgH="209453" progId="Equation.DSMT4">
                  <p:embed/>
                </p:oleObj>
              </mc:Choice>
              <mc:Fallback>
                <p:oleObj name="Equation" r:id="rId24" imgW="666587" imgH="209453" progId="Equation.DSMT4">
                  <p:embed/>
                  <p:pic>
                    <p:nvPicPr>
                      <p:cNvPr id="131" name="Object 45">
                        <a:extLst>
                          <a:ext uri="{FF2B5EF4-FFF2-40B4-BE49-F238E27FC236}">
                            <a16:creationId xmlns:a16="http://schemas.microsoft.com/office/drawing/2014/main" id="{544D163D-B226-4054-A5CB-DE31C30CF90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2913" y="2438400"/>
                        <a:ext cx="1928813" cy="57943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 name="Text Box 46">
            <a:extLst>
              <a:ext uri="{FF2B5EF4-FFF2-40B4-BE49-F238E27FC236}">
                <a16:creationId xmlns:a16="http://schemas.microsoft.com/office/drawing/2014/main" id="{D927371C-7322-47C0-B0FC-C57002D0A5F4}"/>
              </a:ext>
            </a:extLst>
          </p:cNvPr>
          <p:cNvSpPr txBox="1">
            <a:spLocks noChangeArrowheads="1"/>
          </p:cNvSpPr>
          <p:nvPr/>
        </p:nvSpPr>
        <p:spPr bwMode="auto">
          <a:xfrm>
            <a:off x="1447800" y="4038600"/>
            <a:ext cx="1447800" cy="1116013"/>
          </a:xfrm>
          <a:prstGeom prst="rect">
            <a:avLst/>
          </a:prstGeom>
          <a:solidFill>
            <a:srgbClr val="92D050"/>
          </a:solidFill>
          <a:ln>
            <a:noFill/>
          </a:ln>
          <a:effec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新气量</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产气量</a:t>
            </a:r>
          </a:p>
        </p:txBody>
      </p:sp>
      <p:graphicFrame>
        <p:nvGraphicFramePr>
          <p:cNvPr id="133" name="Object 47">
            <a:extLst>
              <a:ext uri="{FF2B5EF4-FFF2-40B4-BE49-F238E27FC236}">
                <a16:creationId xmlns:a16="http://schemas.microsoft.com/office/drawing/2014/main" id="{0A0B93FC-CFAA-4241-9422-ED3C56437B8A}"/>
              </a:ext>
            </a:extLst>
          </p:cNvPr>
          <p:cNvGraphicFramePr>
            <a:graphicFrameLocks noChangeAspect="1"/>
          </p:cNvGraphicFramePr>
          <p:nvPr/>
        </p:nvGraphicFramePr>
        <p:xfrm>
          <a:off x="381000" y="3233738"/>
          <a:ext cx="2263775" cy="666750"/>
        </p:xfrm>
        <a:graphic>
          <a:graphicData uri="http://schemas.openxmlformats.org/presentationml/2006/ole">
            <mc:AlternateContent xmlns:mc="http://schemas.openxmlformats.org/markup-compatibility/2006">
              <mc:Choice xmlns:v="urn:schemas-microsoft-com:vml" Requires="v">
                <p:oleObj name="Equation" r:id="rId26" imgW="787320" imgH="241200" progId="Equation.DSMT4">
                  <p:embed/>
                </p:oleObj>
              </mc:Choice>
              <mc:Fallback>
                <p:oleObj name="Equation" r:id="rId26" imgW="787320" imgH="241200" progId="Equation.DSMT4">
                  <p:embed/>
                  <p:pic>
                    <p:nvPicPr>
                      <p:cNvPr id="133" name="Object 47">
                        <a:extLst>
                          <a:ext uri="{FF2B5EF4-FFF2-40B4-BE49-F238E27FC236}">
                            <a16:creationId xmlns:a16="http://schemas.microsoft.com/office/drawing/2014/main" id="{0A0B93FC-CFAA-4241-9422-ED3C56437B8A}"/>
                          </a:ext>
                        </a:extLst>
                      </p:cNvPr>
                      <p:cNvPicPr>
                        <a:picLocks noChangeAspect="1" noChangeArrowheads="1"/>
                      </p:cNvPicPr>
                      <p:nvPr/>
                    </p:nvPicPr>
                    <p:blipFill>
                      <a:blip r:embed="rId27"/>
                      <a:srcRect/>
                      <a:stretch>
                        <a:fillRect/>
                      </a:stretch>
                    </p:blipFill>
                    <p:spPr bwMode="auto">
                      <a:xfrm>
                        <a:off x="381000" y="3233738"/>
                        <a:ext cx="2263775" cy="6667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 name="Rectangle 48">
            <a:extLst>
              <a:ext uri="{FF2B5EF4-FFF2-40B4-BE49-F238E27FC236}">
                <a16:creationId xmlns:a16="http://schemas.microsoft.com/office/drawing/2014/main" id="{603D3B25-BAA1-495F-B0EC-DC048B37BC33}"/>
              </a:ext>
            </a:extLst>
          </p:cNvPr>
          <p:cNvSpPr>
            <a:spLocks noChangeArrowheads="1"/>
          </p:cNvSpPr>
          <p:nvPr/>
        </p:nvSpPr>
        <p:spPr bwMode="auto">
          <a:xfrm>
            <a:off x="2590800" y="2438400"/>
            <a:ext cx="2632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有效吸气容积</a:t>
            </a:r>
          </a:p>
        </p:txBody>
      </p:sp>
      <p:sp>
        <p:nvSpPr>
          <p:cNvPr id="135" name="AutoShape 49">
            <a:extLst>
              <a:ext uri="{FF2B5EF4-FFF2-40B4-BE49-F238E27FC236}">
                <a16:creationId xmlns:a16="http://schemas.microsoft.com/office/drawing/2014/main" id="{AFCEC735-8BE6-4310-8B6B-31DDBB5242D0}"/>
              </a:ext>
            </a:extLst>
          </p:cNvPr>
          <p:cNvSpPr>
            <a:spLocks noChangeArrowheads="1"/>
          </p:cNvSpPr>
          <p:nvPr/>
        </p:nvSpPr>
        <p:spPr bwMode="auto">
          <a:xfrm>
            <a:off x="1447800" y="3276600"/>
            <a:ext cx="533400" cy="609600"/>
          </a:xfrm>
          <a:prstGeom prst="wedgeEllipseCallout">
            <a:avLst>
              <a:gd name="adj1" fmla="val 38394"/>
              <a:gd name="adj2" fmla="val 95051"/>
            </a:avLst>
          </a:prstGeom>
          <a:noFill/>
          <a:ln w="381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36" name="文本框 135">
            <a:extLst>
              <a:ext uri="{FF2B5EF4-FFF2-40B4-BE49-F238E27FC236}">
                <a16:creationId xmlns:a16="http://schemas.microsoft.com/office/drawing/2014/main" id="{B5E8B351-76FE-4AF1-8BD1-8F1A6B06296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余隙容积的影响</a:t>
            </a:r>
          </a:p>
        </p:txBody>
      </p:sp>
    </p:spTree>
    <p:extLst>
      <p:ext uri="{BB962C8B-B14F-4D97-AF65-F5344CB8AC3E}">
        <p14:creationId xmlns:p14="http://schemas.microsoft.com/office/powerpoint/2010/main" val="413357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dissolve">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4"/>
                                        </p:tgtEl>
                                        <p:attrNameLst>
                                          <p:attrName>style.visibility</p:attrName>
                                        </p:attrNameLst>
                                      </p:cBhvr>
                                      <p:to>
                                        <p:strVal val="visible"/>
                                      </p:to>
                                    </p:set>
                                  </p:childTnLst>
                                </p:cTn>
                              </p:par>
                            </p:childTnLst>
                          </p:cTn>
                        </p:par>
                        <p:par>
                          <p:cTn id="27" fill="hold">
                            <p:stCondLst>
                              <p:cond delay="500"/>
                            </p:stCondLst>
                            <p:childTnLst>
                              <p:par>
                                <p:cTn id="28" presetID="17" presetClass="entr" presetSubtype="10" fill="hold" nodeType="afterEffect">
                                  <p:stCondLst>
                                    <p:cond delay="0"/>
                                  </p:stCondLst>
                                  <p:childTnLst>
                                    <p:set>
                                      <p:cBhvr>
                                        <p:cTn id="29" dur="1" fill="hold">
                                          <p:stCondLst>
                                            <p:cond delay="0"/>
                                          </p:stCondLst>
                                        </p:cTn>
                                        <p:tgtEl>
                                          <p:spTgt spid="127"/>
                                        </p:tgtEl>
                                        <p:attrNameLst>
                                          <p:attrName>style.visibility</p:attrName>
                                        </p:attrNameLst>
                                      </p:cBhvr>
                                      <p:to>
                                        <p:strVal val="visible"/>
                                      </p:to>
                                    </p:set>
                                    <p:anim calcmode="lin" valueType="num">
                                      <p:cBhvr>
                                        <p:cTn id="30" dur="500" fill="hold"/>
                                        <p:tgtEl>
                                          <p:spTgt spid="127"/>
                                        </p:tgtEl>
                                        <p:attrNameLst>
                                          <p:attrName>ppt_w</p:attrName>
                                        </p:attrNameLst>
                                      </p:cBhvr>
                                      <p:tavLst>
                                        <p:tav tm="0">
                                          <p:val>
                                            <p:fltVal val="0"/>
                                          </p:val>
                                        </p:tav>
                                        <p:tav tm="100000">
                                          <p:val>
                                            <p:strVal val="#ppt_w"/>
                                          </p:val>
                                        </p:tav>
                                      </p:tavLst>
                                    </p:anim>
                                    <p:anim calcmode="lin" valueType="num">
                                      <p:cBhvr>
                                        <p:cTn id="31" dur="500" fill="hold"/>
                                        <p:tgtEl>
                                          <p:spTgt spid="12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31"/>
                                        </p:tgtEl>
                                        <p:attrNameLst>
                                          <p:attrName>style.visibility</p:attrName>
                                        </p:attrNameLst>
                                      </p:cBhvr>
                                      <p:to>
                                        <p:strVal val="visible"/>
                                      </p:to>
                                    </p:set>
                                    <p:anim calcmode="lin" valueType="num">
                                      <p:cBhvr additive="base">
                                        <p:cTn id="40" dur="500" fill="hold"/>
                                        <p:tgtEl>
                                          <p:spTgt spid="131"/>
                                        </p:tgtEl>
                                        <p:attrNameLst>
                                          <p:attrName>ppt_x</p:attrName>
                                        </p:attrNameLst>
                                      </p:cBhvr>
                                      <p:tavLst>
                                        <p:tav tm="0">
                                          <p:val>
                                            <p:strVal val="0-#ppt_w/2"/>
                                          </p:val>
                                        </p:tav>
                                        <p:tav tm="100000">
                                          <p:val>
                                            <p:strVal val="#ppt_x"/>
                                          </p:val>
                                        </p:tav>
                                      </p:tavLst>
                                    </p:anim>
                                    <p:anim calcmode="lin" valueType="num">
                                      <p:cBhvr additive="base">
                                        <p:cTn id="41"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dissolve">
                                      <p:cBhvr>
                                        <p:cTn id="46" dur="500"/>
                                        <p:tgtEl>
                                          <p:spTgt spid="13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33"/>
                                        </p:tgtEl>
                                        <p:attrNameLst>
                                          <p:attrName>style.visibility</p:attrName>
                                        </p:attrNameLst>
                                      </p:cBhvr>
                                      <p:to>
                                        <p:strVal val="visible"/>
                                      </p:to>
                                    </p:set>
                                    <p:anim calcmode="lin" valueType="num">
                                      <p:cBhvr additive="base">
                                        <p:cTn id="51" dur="500" fill="hold"/>
                                        <p:tgtEl>
                                          <p:spTgt spid="133"/>
                                        </p:tgtEl>
                                        <p:attrNameLst>
                                          <p:attrName>ppt_x</p:attrName>
                                        </p:attrNameLst>
                                      </p:cBhvr>
                                      <p:tavLst>
                                        <p:tav tm="0">
                                          <p:val>
                                            <p:strVal val="0-#ppt_w/2"/>
                                          </p:val>
                                        </p:tav>
                                        <p:tav tm="100000">
                                          <p:val>
                                            <p:strVal val="#ppt_x"/>
                                          </p:val>
                                        </p:tav>
                                      </p:tavLst>
                                    </p:anim>
                                    <p:anim calcmode="lin" valueType="num">
                                      <p:cBhvr additive="base">
                                        <p:cTn id="52" dur="500" fill="hold"/>
                                        <p:tgtEl>
                                          <p:spTgt spid="13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35"/>
                                        </p:tgtEl>
                                        <p:attrNameLst>
                                          <p:attrName>style.visibility</p:attrName>
                                        </p:attrNameLst>
                                      </p:cBhvr>
                                      <p:to>
                                        <p:strVal val="visible"/>
                                      </p:to>
                                    </p:set>
                                  </p:childTnLst>
                                </p:cTn>
                              </p:par>
                            </p:childTnLst>
                          </p:cTn>
                        </p:par>
                        <p:par>
                          <p:cTn id="57" fill="hold">
                            <p:stCondLst>
                              <p:cond delay="500"/>
                            </p:stCondLst>
                            <p:childTnLst>
                              <p:par>
                                <p:cTn id="58" presetID="5" presetClass="entr" presetSubtype="10" fill="hold" grpId="0" nodeType="after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checkerboard(across)">
                                      <p:cBhvr>
                                        <p:cTn id="60" dur="500"/>
                                        <p:tgtEl>
                                          <p:spTgt spid="132"/>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29"/>
                                        </p:tgtEl>
                                        <p:attrNameLst>
                                          <p:attrName>style.visibility</p:attrName>
                                        </p:attrNameLst>
                                      </p:cBhvr>
                                      <p:to>
                                        <p:strVal val="visible"/>
                                      </p:to>
                                    </p:set>
                                    <p:anim calcmode="lin" valueType="num">
                                      <p:cBhvr additive="base">
                                        <p:cTn id="65" dur="500" fill="hold"/>
                                        <p:tgtEl>
                                          <p:spTgt spid="129"/>
                                        </p:tgtEl>
                                        <p:attrNameLst>
                                          <p:attrName>ppt_x</p:attrName>
                                        </p:attrNameLst>
                                      </p:cBhvr>
                                      <p:tavLst>
                                        <p:tav tm="0">
                                          <p:val>
                                            <p:strVal val="0-#ppt_w/2"/>
                                          </p:val>
                                        </p:tav>
                                        <p:tav tm="100000">
                                          <p:val>
                                            <p:strVal val="#ppt_x"/>
                                          </p:val>
                                        </p:tav>
                                      </p:tavLst>
                                    </p:anim>
                                    <p:anim calcmode="lin" valueType="num">
                                      <p:cBhvr additive="base">
                                        <p:cTn id="66" dur="500" fill="hold"/>
                                        <p:tgtEl>
                                          <p:spTgt spid="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utoUpdateAnimBg="0"/>
      <p:bldP spid="129" grpId="0" autoUpdateAnimBg="0"/>
      <p:bldP spid="132" grpId="0" animBg="1" autoUpdateAnimBg="0"/>
      <p:bldP spid="134" grpId="0" autoUpdateAnimBg="0"/>
      <p:bldP spid="135"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8">
            <a:extLst>
              <a:ext uri="{FF2B5EF4-FFF2-40B4-BE49-F238E27FC236}">
                <a16:creationId xmlns:a16="http://schemas.microsoft.com/office/drawing/2014/main" id="{697843B4-B0A2-477C-9BA2-146B6F18585A}"/>
              </a:ext>
            </a:extLst>
          </p:cNvPr>
          <p:cNvSpPr>
            <a:spLocks noChangeShapeType="1"/>
          </p:cNvSpPr>
          <p:nvPr/>
        </p:nvSpPr>
        <p:spPr bwMode="auto">
          <a:xfrm flipV="1">
            <a:off x="6096000" y="1379538"/>
            <a:ext cx="0" cy="2735262"/>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19">
            <a:extLst>
              <a:ext uri="{FF2B5EF4-FFF2-40B4-BE49-F238E27FC236}">
                <a16:creationId xmlns:a16="http://schemas.microsoft.com/office/drawing/2014/main" id="{26E8BC9E-1726-4A3F-B645-923F3340D986}"/>
              </a:ext>
            </a:extLst>
          </p:cNvPr>
          <p:cNvSpPr>
            <a:spLocks noChangeShapeType="1"/>
          </p:cNvSpPr>
          <p:nvPr/>
        </p:nvSpPr>
        <p:spPr bwMode="auto">
          <a:xfrm>
            <a:off x="6086475" y="19812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20">
            <a:extLst>
              <a:ext uri="{FF2B5EF4-FFF2-40B4-BE49-F238E27FC236}">
                <a16:creationId xmlns:a16="http://schemas.microsoft.com/office/drawing/2014/main" id="{61C7F284-312F-4C5F-B031-D15DB8A7696C}"/>
              </a:ext>
            </a:extLst>
          </p:cNvPr>
          <p:cNvSpPr>
            <a:spLocks noChangeShapeType="1"/>
          </p:cNvSpPr>
          <p:nvPr/>
        </p:nvSpPr>
        <p:spPr bwMode="auto">
          <a:xfrm>
            <a:off x="6924675" y="32004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Freeform 21">
            <a:extLst>
              <a:ext uri="{FF2B5EF4-FFF2-40B4-BE49-F238E27FC236}">
                <a16:creationId xmlns:a16="http://schemas.microsoft.com/office/drawing/2014/main" id="{837542AD-F8F5-4F9D-89F1-DA4B1FBC324C}"/>
              </a:ext>
            </a:extLst>
          </p:cNvPr>
          <p:cNvSpPr>
            <a:spLocks/>
          </p:cNvSpPr>
          <p:nvPr/>
        </p:nvSpPr>
        <p:spPr bwMode="auto">
          <a:xfrm>
            <a:off x="71628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22">
            <a:extLst>
              <a:ext uri="{FF2B5EF4-FFF2-40B4-BE49-F238E27FC236}">
                <a16:creationId xmlns:a16="http://schemas.microsoft.com/office/drawing/2014/main" id="{41A9F094-2708-414D-9A2F-0221ACCF9AEC}"/>
              </a:ext>
            </a:extLst>
          </p:cNvPr>
          <p:cNvSpPr>
            <a:spLocks/>
          </p:cNvSpPr>
          <p:nvPr/>
        </p:nvSpPr>
        <p:spPr bwMode="auto">
          <a:xfrm>
            <a:off x="60960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23">
            <a:extLst>
              <a:ext uri="{FF2B5EF4-FFF2-40B4-BE49-F238E27FC236}">
                <a16:creationId xmlns:a16="http://schemas.microsoft.com/office/drawing/2014/main" id="{4F4437CD-467E-445B-9EFA-BA8667E9C216}"/>
              </a:ext>
            </a:extLst>
          </p:cNvPr>
          <p:cNvGrpSpPr>
            <a:grpSpLocks/>
          </p:cNvGrpSpPr>
          <p:nvPr/>
        </p:nvGrpSpPr>
        <p:grpSpPr bwMode="auto">
          <a:xfrm>
            <a:off x="5138739" y="1214438"/>
            <a:ext cx="3846513" cy="3357563"/>
            <a:chOff x="3237" y="765"/>
            <a:chExt cx="2423" cy="2115"/>
          </a:xfrm>
        </p:grpSpPr>
        <p:graphicFrame>
          <p:nvGraphicFramePr>
            <p:cNvPr id="8" name="Object 24">
              <a:extLst>
                <a:ext uri="{FF2B5EF4-FFF2-40B4-BE49-F238E27FC236}">
                  <a16:creationId xmlns:a16="http://schemas.microsoft.com/office/drawing/2014/main" id="{B31F5E90-4404-477F-B89A-6BC20091AF19}"/>
                </a:ext>
              </a:extLst>
            </p:cNvPr>
            <p:cNvGraphicFramePr>
              <a:graphicFrameLocks noChangeAspect="1"/>
            </p:cNvGraphicFramePr>
            <p:nvPr/>
          </p:nvGraphicFramePr>
          <p:xfrm>
            <a:off x="3237" y="765"/>
            <a:ext cx="283" cy="285"/>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8" name="Object 24">
                          <a:extLst>
                            <a:ext uri="{FF2B5EF4-FFF2-40B4-BE49-F238E27FC236}">
                              <a16:creationId xmlns:a16="http://schemas.microsoft.com/office/drawing/2014/main" id="{B31F5E90-4404-477F-B89A-6BC20091AF19}"/>
                            </a:ext>
                          </a:extLst>
                        </p:cNvPr>
                        <p:cNvPicPr>
                          <a:picLocks noChangeAspect="1" noChangeArrowheads="1"/>
                        </p:cNvPicPr>
                        <p:nvPr/>
                      </p:nvPicPr>
                      <p:blipFill>
                        <a:blip r:embed="rId3"/>
                        <a:srcRect/>
                        <a:stretch>
                          <a:fillRect/>
                        </a:stretch>
                      </p:blipFill>
                      <p:spPr bwMode="auto">
                        <a:xfrm>
                          <a:off x="3237" y="765"/>
                          <a:ext cx="283"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25">
              <a:extLst>
                <a:ext uri="{FF2B5EF4-FFF2-40B4-BE49-F238E27FC236}">
                  <a16:creationId xmlns:a16="http://schemas.microsoft.com/office/drawing/2014/main" id="{1E8C0FD6-69D4-4C32-95EA-7E74C8F98333}"/>
                </a:ext>
              </a:extLst>
            </p:cNvPr>
            <p:cNvSpPr>
              <a:spLocks noChangeShapeType="1"/>
            </p:cNvSpPr>
            <p:nvPr/>
          </p:nvSpPr>
          <p:spPr bwMode="auto">
            <a:xfrm>
              <a:off x="3600" y="2592"/>
              <a:ext cx="19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26">
              <a:extLst>
                <a:ext uri="{FF2B5EF4-FFF2-40B4-BE49-F238E27FC236}">
                  <a16:creationId xmlns:a16="http://schemas.microsoft.com/office/drawing/2014/main" id="{B8BA97C6-742A-4640-B778-AE7FB3F9DDDF}"/>
                </a:ext>
              </a:extLst>
            </p:cNvPr>
            <p:cNvSpPr>
              <a:spLocks noChangeShapeType="1"/>
            </p:cNvSpPr>
            <p:nvPr/>
          </p:nvSpPr>
          <p:spPr bwMode="auto">
            <a:xfrm flipV="1">
              <a:off x="3600" y="768"/>
              <a:ext cx="0" cy="1824"/>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Object 27">
              <a:extLst>
                <a:ext uri="{FF2B5EF4-FFF2-40B4-BE49-F238E27FC236}">
                  <a16:creationId xmlns:a16="http://schemas.microsoft.com/office/drawing/2014/main" id="{1476098C-0C36-4DBA-837E-0A1E29E45F4F}"/>
                </a:ext>
              </a:extLst>
            </p:cNvPr>
            <p:cNvGraphicFramePr>
              <a:graphicFrameLocks noChangeAspect="1"/>
            </p:cNvGraphicFramePr>
            <p:nvPr/>
          </p:nvGraphicFramePr>
          <p:xfrm>
            <a:off x="5376" y="2569"/>
            <a:ext cx="284" cy="311"/>
          </p:xfrm>
          <a:graphic>
            <a:graphicData uri="http://schemas.openxmlformats.org/presentationml/2006/ole">
              <mc:AlternateContent xmlns:mc="http://schemas.openxmlformats.org/markup-compatibility/2006">
                <mc:Choice xmlns:v="urn:schemas-microsoft-com:vml" Requires="v">
                  <p:oleObj name="Equation" r:id="rId4" imgW="152280" imgH="177480" progId="Equation.DSMT4">
                    <p:embed/>
                  </p:oleObj>
                </mc:Choice>
                <mc:Fallback>
                  <p:oleObj name="Equation" r:id="rId4" imgW="152280" imgH="177480" progId="Equation.DSMT4">
                    <p:embed/>
                    <p:pic>
                      <p:nvPicPr>
                        <p:cNvPr id="11" name="Object 27">
                          <a:extLst>
                            <a:ext uri="{FF2B5EF4-FFF2-40B4-BE49-F238E27FC236}">
                              <a16:creationId xmlns:a16="http://schemas.microsoft.com/office/drawing/2014/main" id="{1476098C-0C36-4DBA-837E-0A1E29E45F4F}"/>
                            </a:ext>
                          </a:extLst>
                        </p:cNvPr>
                        <p:cNvPicPr>
                          <a:picLocks noChangeAspect="1" noChangeArrowheads="1"/>
                        </p:cNvPicPr>
                        <p:nvPr/>
                      </p:nvPicPr>
                      <p:blipFill>
                        <a:blip r:embed="rId5"/>
                        <a:srcRect/>
                        <a:stretch>
                          <a:fillRect/>
                        </a:stretch>
                      </p:blipFill>
                      <p:spPr bwMode="auto">
                        <a:xfrm>
                          <a:off x="5376" y="2569"/>
                          <a:ext cx="284" cy="3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28">
            <a:extLst>
              <a:ext uri="{FF2B5EF4-FFF2-40B4-BE49-F238E27FC236}">
                <a16:creationId xmlns:a16="http://schemas.microsoft.com/office/drawing/2014/main" id="{D10B4AF8-3D0A-4CE1-AD4B-A32A22536E74}"/>
              </a:ext>
            </a:extLst>
          </p:cNvPr>
          <p:cNvGraphicFramePr>
            <a:graphicFrameLocks noChangeAspect="1"/>
          </p:cNvGraphicFramePr>
          <p:nvPr/>
        </p:nvGraphicFramePr>
        <p:xfrm>
          <a:off x="8148638" y="2906713"/>
          <a:ext cx="263525" cy="450850"/>
        </p:xfrm>
        <a:graphic>
          <a:graphicData uri="http://schemas.openxmlformats.org/presentationml/2006/ole">
            <mc:AlternateContent xmlns:mc="http://schemas.openxmlformats.org/markup-compatibility/2006">
              <mc:Choice xmlns:v="urn:schemas-microsoft-com:vml" Requires="v">
                <p:oleObj name="Equation" r:id="rId6" imgW="88560" imgH="164880" progId="Equation.DSMT4">
                  <p:embed/>
                </p:oleObj>
              </mc:Choice>
              <mc:Fallback>
                <p:oleObj name="Equation" r:id="rId6" imgW="88560" imgH="164880" progId="Equation.DSMT4">
                  <p:embed/>
                  <p:pic>
                    <p:nvPicPr>
                      <p:cNvPr id="12" name="Object 28">
                        <a:extLst>
                          <a:ext uri="{FF2B5EF4-FFF2-40B4-BE49-F238E27FC236}">
                            <a16:creationId xmlns:a16="http://schemas.microsoft.com/office/drawing/2014/main" id="{D10B4AF8-3D0A-4CE1-AD4B-A32A22536E74}"/>
                          </a:ext>
                        </a:extLst>
                      </p:cNvPr>
                      <p:cNvPicPr>
                        <a:picLocks noChangeAspect="1" noChangeArrowheads="1"/>
                      </p:cNvPicPr>
                      <p:nvPr/>
                    </p:nvPicPr>
                    <p:blipFill>
                      <a:blip r:embed="rId7"/>
                      <a:srcRect/>
                      <a:stretch>
                        <a:fillRect/>
                      </a:stretch>
                    </p:blipFill>
                    <p:spPr bwMode="auto">
                      <a:xfrm>
                        <a:off x="8148638" y="2906713"/>
                        <a:ext cx="26352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9">
            <a:extLst>
              <a:ext uri="{FF2B5EF4-FFF2-40B4-BE49-F238E27FC236}">
                <a16:creationId xmlns:a16="http://schemas.microsoft.com/office/drawing/2014/main" id="{1BC4F57B-7469-4CB7-A334-D44B17A72BEF}"/>
              </a:ext>
            </a:extLst>
          </p:cNvPr>
          <p:cNvGraphicFramePr>
            <a:graphicFrameLocks noChangeAspect="1"/>
          </p:cNvGraphicFramePr>
          <p:nvPr/>
        </p:nvGraphicFramePr>
        <p:xfrm>
          <a:off x="7272338" y="1511300"/>
          <a:ext cx="371475" cy="450850"/>
        </p:xfrm>
        <a:graphic>
          <a:graphicData uri="http://schemas.openxmlformats.org/presentationml/2006/ole">
            <mc:AlternateContent xmlns:mc="http://schemas.openxmlformats.org/markup-compatibility/2006">
              <mc:Choice xmlns:v="urn:schemas-microsoft-com:vml" Requires="v">
                <p:oleObj name="Equation" r:id="rId8" imgW="126720" imgH="164880" progId="Equation.DSMT4">
                  <p:embed/>
                </p:oleObj>
              </mc:Choice>
              <mc:Fallback>
                <p:oleObj name="Equation" r:id="rId8" imgW="126720" imgH="164880" progId="Equation.DSMT4">
                  <p:embed/>
                  <p:pic>
                    <p:nvPicPr>
                      <p:cNvPr id="13" name="Object 29">
                        <a:extLst>
                          <a:ext uri="{FF2B5EF4-FFF2-40B4-BE49-F238E27FC236}">
                            <a16:creationId xmlns:a16="http://schemas.microsoft.com/office/drawing/2014/main" id="{1BC4F57B-7469-4CB7-A334-D44B17A72BEF}"/>
                          </a:ext>
                        </a:extLst>
                      </p:cNvPr>
                      <p:cNvPicPr>
                        <a:picLocks noChangeAspect="1" noChangeArrowheads="1"/>
                      </p:cNvPicPr>
                      <p:nvPr/>
                    </p:nvPicPr>
                    <p:blipFill>
                      <a:blip r:embed="rId9"/>
                      <a:srcRect/>
                      <a:stretch>
                        <a:fillRect/>
                      </a:stretch>
                    </p:blipFill>
                    <p:spPr bwMode="auto">
                      <a:xfrm>
                        <a:off x="7272338" y="1511300"/>
                        <a:ext cx="37147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0">
            <a:extLst>
              <a:ext uri="{FF2B5EF4-FFF2-40B4-BE49-F238E27FC236}">
                <a16:creationId xmlns:a16="http://schemas.microsoft.com/office/drawing/2014/main" id="{1EA8D52C-FBFF-4134-9644-B67401FC5989}"/>
              </a:ext>
            </a:extLst>
          </p:cNvPr>
          <p:cNvGraphicFramePr>
            <a:graphicFrameLocks noChangeAspect="1"/>
          </p:cNvGraphicFramePr>
          <p:nvPr/>
        </p:nvGraphicFramePr>
        <p:xfrm>
          <a:off x="6165850" y="1516063"/>
          <a:ext cx="341313" cy="492125"/>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14" name="Object 30">
                        <a:extLst>
                          <a:ext uri="{FF2B5EF4-FFF2-40B4-BE49-F238E27FC236}">
                            <a16:creationId xmlns:a16="http://schemas.microsoft.com/office/drawing/2014/main" id="{1EA8D52C-FBFF-4134-9644-B67401FC5989}"/>
                          </a:ext>
                        </a:extLst>
                      </p:cNvPr>
                      <p:cNvPicPr>
                        <a:picLocks noChangeAspect="1" noChangeArrowheads="1"/>
                      </p:cNvPicPr>
                      <p:nvPr/>
                    </p:nvPicPr>
                    <p:blipFill>
                      <a:blip r:embed="rId11"/>
                      <a:srcRect/>
                      <a:stretch>
                        <a:fillRect/>
                      </a:stretch>
                    </p:blipFill>
                    <p:spPr bwMode="auto">
                      <a:xfrm>
                        <a:off x="6165850" y="1516063"/>
                        <a:ext cx="341313"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1">
            <a:extLst>
              <a:ext uri="{FF2B5EF4-FFF2-40B4-BE49-F238E27FC236}">
                <a16:creationId xmlns:a16="http://schemas.microsoft.com/office/drawing/2014/main" id="{88A67187-ECF1-42B3-B15B-C354C28D409D}"/>
              </a:ext>
            </a:extLst>
          </p:cNvPr>
          <p:cNvGraphicFramePr>
            <a:graphicFrameLocks noChangeAspect="1"/>
          </p:cNvGraphicFramePr>
          <p:nvPr/>
        </p:nvGraphicFramePr>
        <p:xfrm>
          <a:off x="6473825" y="3197225"/>
          <a:ext cx="371475" cy="449263"/>
        </p:xfrm>
        <a:graphic>
          <a:graphicData uri="http://schemas.openxmlformats.org/presentationml/2006/ole">
            <mc:AlternateContent xmlns:mc="http://schemas.openxmlformats.org/markup-compatibility/2006">
              <mc:Choice xmlns:v="urn:schemas-microsoft-com:vml" Requires="v">
                <p:oleObj name="Equation" r:id="rId12" imgW="126720" imgH="164880" progId="Equation.DSMT4">
                  <p:embed/>
                </p:oleObj>
              </mc:Choice>
              <mc:Fallback>
                <p:oleObj name="Equation" r:id="rId12" imgW="126720" imgH="164880" progId="Equation.DSMT4">
                  <p:embed/>
                  <p:pic>
                    <p:nvPicPr>
                      <p:cNvPr id="15" name="Object 31">
                        <a:extLst>
                          <a:ext uri="{FF2B5EF4-FFF2-40B4-BE49-F238E27FC236}">
                            <a16:creationId xmlns:a16="http://schemas.microsoft.com/office/drawing/2014/main" id="{88A67187-ECF1-42B3-B15B-C354C28D409D}"/>
                          </a:ext>
                        </a:extLst>
                      </p:cNvPr>
                      <p:cNvPicPr>
                        <a:picLocks noChangeAspect="1" noChangeArrowheads="1"/>
                      </p:cNvPicPr>
                      <p:nvPr/>
                    </p:nvPicPr>
                    <p:blipFill>
                      <a:blip r:embed="rId13"/>
                      <a:srcRect/>
                      <a:stretch>
                        <a:fillRect/>
                      </a:stretch>
                    </p:blipFill>
                    <p:spPr bwMode="auto">
                      <a:xfrm>
                        <a:off x="6473825" y="3197225"/>
                        <a:ext cx="371475" cy="449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2">
            <a:extLst>
              <a:ext uri="{FF2B5EF4-FFF2-40B4-BE49-F238E27FC236}">
                <a16:creationId xmlns:a16="http://schemas.microsoft.com/office/drawing/2014/main" id="{406E1FAF-AF65-4BF2-9EF2-D9AB530CF174}"/>
              </a:ext>
            </a:extLst>
          </p:cNvPr>
          <p:cNvSpPr>
            <a:spLocks noChangeShapeType="1"/>
          </p:cNvSpPr>
          <p:nvPr/>
        </p:nvSpPr>
        <p:spPr bwMode="auto">
          <a:xfrm flipH="1">
            <a:off x="6629400" y="19812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33">
            <a:extLst>
              <a:ext uri="{FF2B5EF4-FFF2-40B4-BE49-F238E27FC236}">
                <a16:creationId xmlns:a16="http://schemas.microsoft.com/office/drawing/2014/main" id="{0838ED90-1CCD-4E2B-835E-6E2B66C8DE10}"/>
              </a:ext>
            </a:extLst>
          </p:cNvPr>
          <p:cNvSpPr>
            <a:spLocks noChangeShapeType="1"/>
          </p:cNvSpPr>
          <p:nvPr/>
        </p:nvSpPr>
        <p:spPr bwMode="auto">
          <a:xfrm>
            <a:off x="7315200" y="32004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34">
            <a:extLst>
              <a:ext uri="{FF2B5EF4-FFF2-40B4-BE49-F238E27FC236}">
                <a16:creationId xmlns:a16="http://schemas.microsoft.com/office/drawing/2014/main" id="{EFEBAF3F-1B16-4CE2-BD50-44A9AC555B2F}"/>
              </a:ext>
            </a:extLst>
          </p:cNvPr>
          <p:cNvSpPr>
            <a:spLocks noChangeShapeType="1"/>
          </p:cNvSpPr>
          <p:nvPr/>
        </p:nvSpPr>
        <p:spPr bwMode="auto">
          <a:xfrm>
            <a:off x="5715000" y="2667000"/>
            <a:ext cx="381000" cy="0"/>
          </a:xfrm>
          <a:prstGeom prst="line">
            <a:avLst/>
          </a:prstGeom>
          <a:noFill/>
          <a:ln w="19050" cap="sq">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0" name="Object 37">
            <a:extLst>
              <a:ext uri="{FF2B5EF4-FFF2-40B4-BE49-F238E27FC236}">
                <a16:creationId xmlns:a16="http://schemas.microsoft.com/office/drawing/2014/main" id="{64DB08D4-EDBF-495D-B7E4-0D84117963E7}"/>
              </a:ext>
            </a:extLst>
          </p:cNvPr>
          <p:cNvGraphicFramePr>
            <a:graphicFrameLocks noChangeAspect="1"/>
          </p:cNvGraphicFramePr>
          <p:nvPr/>
        </p:nvGraphicFramePr>
        <p:xfrm>
          <a:off x="5823744" y="797202"/>
          <a:ext cx="560388" cy="625475"/>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20" name="Object 37">
                        <a:extLst>
                          <a:ext uri="{FF2B5EF4-FFF2-40B4-BE49-F238E27FC236}">
                            <a16:creationId xmlns:a16="http://schemas.microsoft.com/office/drawing/2014/main" id="{64DB08D4-EDBF-495D-B7E4-0D84117963E7}"/>
                          </a:ext>
                        </a:extLst>
                      </p:cNvPr>
                      <p:cNvPicPr>
                        <a:picLocks noChangeAspect="1" noChangeArrowheads="1"/>
                      </p:cNvPicPr>
                      <p:nvPr/>
                    </p:nvPicPr>
                    <p:blipFill>
                      <a:blip r:embed="rId15"/>
                      <a:srcRect/>
                      <a:stretch>
                        <a:fillRect/>
                      </a:stretch>
                    </p:blipFill>
                    <p:spPr bwMode="auto">
                      <a:xfrm>
                        <a:off x="5823744" y="797202"/>
                        <a:ext cx="560388"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8">
            <a:extLst>
              <a:ext uri="{FF2B5EF4-FFF2-40B4-BE49-F238E27FC236}">
                <a16:creationId xmlns:a16="http://schemas.microsoft.com/office/drawing/2014/main" id="{47C0474A-C206-4C2F-9836-B0EEE105A562}"/>
              </a:ext>
            </a:extLst>
          </p:cNvPr>
          <p:cNvSpPr>
            <a:spLocks noChangeShapeType="1"/>
          </p:cNvSpPr>
          <p:nvPr/>
        </p:nvSpPr>
        <p:spPr bwMode="auto">
          <a:xfrm flipV="1">
            <a:off x="8001000" y="3197225"/>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2" name="Line 24">
            <a:extLst>
              <a:ext uri="{FF2B5EF4-FFF2-40B4-BE49-F238E27FC236}">
                <a16:creationId xmlns:a16="http://schemas.microsoft.com/office/drawing/2014/main" id="{7A7A5304-9816-4D0F-8E60-B9164D9BCE97}"/>
              </a:ext>
            </a:extLst>
          </p:cNvPr>
          <p:cNvSpPr>
            <a:spLocks noChangeShapeType="1"/>
          </p:cNvSpPr>
          <p:nvPr/>
        </p:nvSpPr>
        <p:spPr bwMode="auto">
          <a:xfrm flipV="1">
            <a:off x="6934200" y="3200400"/>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3" name="Object 30">
            <a:extLst>
              <a:ext uri="{FF2B5EF4-FFF2-40B4-BE49-F238E27FC236}">
                <a16:creationId xmlns:a16="http://schemas.microsoft.com/office/drawing/2014/main" id="{1B351746-811C-48C1-871C-52B02F93D8EC}"/>
              </a:ext>
            </a:extLst>
          </p:cNvPr>
          <p:cNvGraphicFramePr>
            <a:graphicFrameLocks noChangeAspect="1"/>
          </p:cNvGraphicFramePr>
          <p:nvPr/>
        </p:nvGraphicFramePr>
        <p:xfrm>
          <a:off x="7766050" y="4114800"/>
          <a:ext cx="450850" cy="630238"/>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23" name="Object 30">
                        <a:extLst>
                          <a:ext uri="{FF2B5EF4-FFF2-40B4-BE49-F238E27FC236}">
                            <a16:creationId xmlns:a16="http://schemas.microsoft.com/office/drawing/2014/main" id="{1B351746-811C-48C1-871C-52B02F93D8EC}"/>
                          </a:ext>
                        </a:extLst>
                      </p:cNvPr>
                      <p:cNvPicPr>
                        <a:picLocks noChangeAspect="1" noChangeArrowheads="1"/>
                      </p:cNvPicPr>
                      <p:nvPr/>
                    </p:nvPicPr>
                    <p:blipFill>
                      <a:blip r:embed="rId17"/>
                      <a:srcRect/>
                      <a:stretch>
                        <a:fillRect/>
                      </a:stretch>
                    </p:blipFill>
                    <p:spPr bwMode="auto">
                      <a:xfrm>
                        <a:off x="7766050" y="4114800"/>
                        <a:ext cx="450850" cy="630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a:extLst>
              <a:ext uri="{FF2B5EF4-FFF2-40B4-BE49-F238E27FC236}">
                <a16:creationId xmlns:a16="http://schemas.microsoft.com/office/drawing/2014/main" id="{251B08BA-C9F9-4060-9E14-7B0503759A0A}"/>
              </a:ext>
            </a:extLst>
          </p:cNvPr>
          <p:cNvGraphicFramePr>
            <a:graphicFrameLocks noChangeAspect="1"/>
          </p:cNvGraphicFramePr>
          <p:nvPr/>
        </p:nvGraphicFramePr>
        <p:xfrm>
          <a:off x="5862638" y="4114800"/>
          <a:ext cx="482600" cy="625475"/>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24" name="Object 31">
                        <a:extLst>
                          <a:ext uri="{FF2B5EF4-FFF2-40B4-BE49-F238E27FC236}">
                            <a16:creationId xmlns:a16="http://schemas.microsoft.com/office/drawing/2014/main" id="{251B08BA-C9F9-4060-9E14-7B0503759A0A}"/>
                          </a:ext>
                        </a:extLst>
                      </p:cNvPr>
                      <p:cNvPicPr>
                        <a:picLocks noChangeAspect="1" noChangeArrowheads="1"/>
                      </p:cNvPicPr>
                      <p:nvPr/>
                    </p:nvPicPr>
                    <p:blipFill>
                      <a:blip r:embed="rId19"/>
                      <a:srcRect/>
                      <a:stretch>
                        <a:fillRect/>
                      </a:stretch>
                    </p:blipFill>
                    <p:spPr bwMode="auto">
                      <a:xfrm>
                        <a:off x="5862638" y="4114800"/>
                        <a:ext cx="482600"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39">
            <a:extLst>
              <a:ext uri="{FF2B5EF4-FFF2-40B4-BE49-F238E27FC236}">
                <a16:creationId xmlns:a16="http://schemas.microsoft.com/office/drawing/2014/main" id="{B5E9DC29-C2A5-445D-8A10-2AD400BE3287}"/>
              </a:ext>
            </a:extLst>
          </p:cNvPr>
          <p:cNvSpPr>
            <a:spLocks noChangeShapeType="1"/>
          </p:cNvSpPr>
          <p:nvPr/>
        </p:nvSpPr>
        <p:spPr bwMode="auto">
          <a:xfrm>
            <a:off x="6934200" y="3733800"/>
            <a:ext cx="1066800" cy="0"/>
          </a:xfrm>
          <a:prstGeom prst="line">
            <a:avLst/>
          </a:prstGeom>
          <a:noFill/>
          <a:ln w="1905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6" name="Object 40">
            <a:extLst>
              <a:ext uri="{FF2B5EF4-FFF2-40B4-BE49-F238E27FC236}">
                <a16:creationId xmlns:a16="http://schemas.microsoft.com/office/drawing/2014/main" id="{89FCBA70-D7F2-4892-922C-D98388B36BC5}"/>
              </a:ext>
            </a:extLst>
          </p:cNvPr>
          <p:cNvGraphicFramePr>
            <a:graphicFrameLocks noChangeAspect="1"/>
          </p:cNvGraphicFramePr>
          <p:nvPr/>
        </p:nvGraphicFramePr>
        <p:xfrm>
          <a:off x="7335838" y="3276600"/>
          <a:ext cx="436562" cy="476250"/>
        </p:xfrm>
        <a:graphic>
          <a:graphicData uri="http://schemas.openxmlformats.org/presentationml/2006/ole">
            <mc:AlternateContent xmlns:mc="http://schemas.openxmlformats.org/markup-compatibility/2006">
              <mc:Choice xmlns:v="urn:schemas-microsoft-com:vml" Requires="v">
                <p:oleObj name="Equation" r:id="rId20" imgW="147751" imgH="171547" progId="Equation.DSMT4">
                  <p:embed/>
                </p:oleObj>
              </mc:Choice>
              <mc:Fallback>
                <p:oleObj name="Equation" r:id="rId20" imgW="147751" imgH="171547" progId="Equation.DSMT4">
                  <p:embed/>
                  <p:pic>
                    <p:nvPicPr>
                      <p:cNvPr id="26" name="Object 40">
                        <a:extLst>
                          <a:ext uri="{FF2B5EF4-FFF2-40B4-BE49-F238E27FC236}">
                            <a16:creationId xmlns:a16="http://schemas.microsoft.com/office/drawing/2014/main" id="{89FCBA70-D7F2-4892-922C-D98388B36BC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35838" y="3276600"/>
                        <a:ext cx="436562" cy="476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文本框 26">
            <a:extLst>
              <a:ext uri="{FF2B5EF4-FFF2-40B4-BE49-F238E27FC236}">
                <a16:creationId xmlns:a16="http://schemas.microsoft.com/office/drawing/2014/main" id="{FC57441B-4BBE-49BC-A71B-EE51091CF44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余隙容积的影响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产气量</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9" name="Object 26">
            <a:extLst>
              <a:ext uri="{FF2B5EF4-FFF2-40B4-BE49-F238E27FC236}">
                <a16:creationId xmlns:a16="http://schemas.microsoft.com/office/drawing/2014/main" id="{C92FEBF1-7618-4B22-AC6C-007A9FA85162}"/>
              </a:ext>
            </a:extLst>
          </p:cNvPr>
          <p:cNvGraphicFramePr>
            <a:graphicFrameLocks noChangeAspect="1"/>
          </p:cNvGraphicFramePr>
          <p:nvPr/>
        </p:nvGraphicFramePr>
        <p:xfrm>
          <a:off x="617538" y="1520825"/>
          <a:ext cx="2901950" cy="1087438"/>
        </p:xfrm>
        <a:graphic>
          <a:graphicData uri="http://schemas.openxmlformats.org/presentationml/2006/ole">
            <mc:AlternateContent xmlns:mc="http://schemas.openxmlformats.org/markup-compatibility/2006">
              <mc:Choice xmlns:v="urn:schemas-microsoft-com:vml" Requires="v">
                <p:oleObj name="Equation" r:id="rId22" imgW="1079280" imgH="431640" progId="Equation.DSMT4">
                  <p:embed/>
                </p:oleObj>
              </mc:Choice>
              <mc:Fallback>
                <p:oleObj name="Equation" r:id="rId22" imgW="1079280" imgH="431640" progId="Equation.DSMT4">
                  <p:embed/>
                  <p:pic>
                    <p:nvPicPr>
                      <p:cNvPr id="29" name="Object 26">
                        <a:extLst>
                          <a:ext uri="{FF2B5EF4-FFF2-40B4-BE49-F238E27FC236}">
                            <a16:creationId xmlns:a16="http://schemas.microsoft.com/office/drawing/2014/main" id="{C92FEBF1-7618-4B22-AC6C-007A9FA85162}"/>
                          </a:ext>
                        </a:extLst>
                      </p:cNvPr>
                      <p:cNvPicPr>
                        <a:picLocks noChangeAspect="1" noChangeArrowheads="1"/>
                      </p:cNvPicPr>
                      <p:nvPr/>
                    </p:nvPicPr>
                    <p:blipFill>
                      <a:blip r:embed="rId23"/>
                      <a:srcRect/>
                      <a:stretch>
                        <a:fillRect/>
                      </a:stretch>
                    </p:blipFill>
                    <p:spPr bwMode="auto">
                      <a:xfrm>
                        <a:off x="617538" y="1520825"/>
                        <a:ext cx="2901950" cy="1087438"/>
                      </a:xfrm>
                      <a:prstGeom prst="rect">
                        <a:avLst/>
                      </a:prstGeom>
                      <a:solidFill>
                        <a:srgbClr val="92D050"/>
                      </a:solidFill>
                      <a:ln>
                        <a:noFill/>
                      </a:ln>
                      <a:effectLst/>
                    </p:spPr>
                  </p:pic>
                </p:oleObj>
              </mc:Fallback>
            </mc:AlternateContent>
          </a:graphicData>
        </a:graphic>
      </p:graphicFrame>
      <p:graphicFrame>
        <p:nvGraphicFramePr>
          <p:cNvPr id="30" name="Object 27">
            <a:extLst>
              <a:ext uri="{FF2B5EF4-FFF2-40B4-BE49-F238E27FC236}">
                <a16:creationId xmlns:a16="http://schemas.microsoft.com/office/drawing/2014/main" id="{C014EDA5-1C25-4AB3-B866-2A8031A67750}"/>
              </a:ext>
            </a:extLst>
          </p:cNvPr>
          <p:cNvGraphicFramePr>
            <a:graphicFrameLocks noChangeAspect="1"/>
          </p:cNvGraphicFramePr>
          <p:nvPr/>
        </p:nvGraphicFramePr>
        <p:xfrm>
          <a:off x="1725613" y="4035425"/>
          <a:ext cx="1255712" cy="1044575"/>
        </p:xfrm>
        <a:graphic>
          <a:graphicData uri="http://schemas.openxmlformats.org/presentationml/2006/ole">
            <mc:AlternateContent xmlns:mc="http://schemas.openxmlformats.org/markup-compatibility/2006">
              <mc:Choice xmlns:v="urn:schemas-microsoft-com:vml" Requires="v">
                <p:oleObj name="Equation" r:id="rId24" imgW="482400" imgH="431640" progId="Equation.DSMT4">
                  <p:embed/>
                </p:oleObj>
              </mc:Choice>
              <mc:Fallback>
                <p:oleObj name="Equation" r:id="rId24" imgW="482400" imgH="431640" progId="Equation.DSMT4">
                  <p:embed/>
                  <p:pic>
                    <p:nvPicPr>
                      <p:cNvPr id="30" name="Object 27">
                        <a:extLst>
                          <a:ext uri="{FF2B5EF4-FFF2-40B4-BE49-F238E27FC236}">
                            <a16:creationId xmlns:a16="http://schemas.microsoft.com/office/drawing/2014/main" id="{C014EDA5-1C25-4AB3-B866-2A8031A67750}"/>
                          </a:ext>
                        </a:extLst>
                      </p:cNvPr>
                      <p:cNvPicPr>
                        <a:picLocks noChangeAspect="1" noChangeArrowheads="1"/>
                      </p:cNvPicPr>
                      <p:nvPr/>
                    </p:nvPicPr>
                    <p:blipFill>
                      <a:blip r:embed="rId25"/>
                      <a:srcRect/>
                      <a:stretch>
                        <a:fillRect/>
                      </a:stretch>
                    </p:blipFill>
                    <p:spPr bwMode="auto">
                      <a:xfrm>
                        <a:off x="1725613" y="4035425"/>
                        <a:ext cx="1255712" cy="10445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ectangle 28">
            <a:extLst>
              <a:ext uri="{FF2B5EF4-FFF2-40B4-BE49-F238E27FC236}">
                <a16:creationId xmlns:a16="http://schemas.microsoft.com/office/drawing/2014/main" id="{06652404-B11D-4EE3-8B97-55DA97C1AD9D}"/>
              </a:ext>
            </a:extLst>
          </p:cNvPr>
          <p:cNvSpPr>
            <a:spLocks noChangeArrowheads="1"/>
          </p:cNvSpPr>
          <p:nvPr/>
        </p:nvSpPr>
        <p:spPr bwMode="auto">
          <a:xfrm>
            <a:off x="304800" y="914400"/>
            <a:ext cx="27432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sym typeface="Symbol" panose="05050102010706020507" pitchFamily="18" charset="2"/>
              </a:rPr>
              <a:t>定义容积效率</a:t>
            </a:r>
          </a:p>
        </p:txBody>
      </p:sp>
      <p:graphicFrame>
        <p:nvGraphicFramePr>
          <p:cNvPr id="32" name="Object 29">
            <a:extLst>
              <a:ext uri="{FF2B5EF4-FFF2-40B4-BE49-F238E27FC236}">
                <a16:creationId xmlns:a16="http://schemas.microsoft.com/office/drawing/2014/main" id="{3DB782F1-19AC-4504-8594-C0E445D1CF3E}"/>
              </a:ext>
            </a:extLst>
          </p:cNvPr>
          <p:cNvGraphicFramePr>
            <a:graphicFrameLocks noChangeAspect="1"/>
          </p:cNvGraphicFramePr>
          <p:nvPr/>
        </p:nvGraphicFramePr>
        <p:xfrm>
          <a:off x="393700" y="2590800"/>
          <a:ext cx="5397500" cy="1206500"/>
        </p:xfrm>
        <a:graphic>
          <a:graphicData uri="http://schemas.openxmlformats.org/presentationml/2006/ole">
            <mc:AlternateContent xmlns:mc="http://schemas.openxmlformats.org/markup-compatibility/2006">
              <mc:Choice xmlns:v="urn:schemas-microsoft-com:vml" Requires="v">
                <p:oleObj name="Equation" r:id="rId26" imgW="2014391" imgH="476250" progId="Equation.DSMT4">
                  <p:embed/>
                </p:oleObj>
              </mc:Choice>
              <mc:Fallback>
                <p:oleObj name="Equation" r:id="rId26" imgW="2014391" imgH="476250" progId="Equation.DSMT4">
                  <p:embed/>
                  <p:pic>
                    <p:nvPicPr>
                      <p:cNvPr id="32" name="Object 29">
                        <a:extLst>
                          <a:ext uri="{FF2B5EF4-FFF2-40B4-BE49-F238E27FC236}">
                            <a16:creationId xmlns:a16="http://schemas.microsoft.com/office/drawing/2014/main" id="{3DB782F1-19AC-4504-8594-C0E445D1CF3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3700" y="2590800"/>
                        <a:ext cx="5397500" cy="1206500"/>
                      </a:xfrm>
                      <a:prstGeom prst="rect">
                        <a:avLst/>
                      </a:prstGeom>
                      <a:solidFill>
                        <a:srgbClr val="92D050"/>
                      </a:solidFill>
                      <a:ln>
                        <a:noFill/>
                      </a:ln>
                      <a:effectLst/>
                    </p:spPr>
                  </p:pic>
                </p:oleObj>
              </mc:Fallback>
            </mc:AlternateContent>
          </a:graphicData>
        </a:graphic>
      </p:graphicFrame>
      <p:graphicFrame>
        <p:nvGraphicFramePr>
          <p:cNvPr id="33" name="Object 30">
            <a:extLst>
              <a:ext uri="{FF2B5EF4-FFF2-40B4-BE49-F238E27FC236}">
                <a16:creationId xmlns:a16="http://schemas.microsoft.com/office/drawing/2014/main" id="{1BBFF490-9296-4158-BD4F-E5B5CA0E0C25}"/>
              </a:ext>
            </a:extLst>
          </p:cNvPr>
          <p:cNvGraphicFramePr>
            <a:graphicFrameLocks noChangeAspect="1"/>
          </p:cNvGraphicFramePr>
          <p:nvPr/>
        </p:nvGraphicFramePr>
        <p:xfrm>
          <a:off x="3581400" y="1519238"/>
          <a:ext cx="1490663" cy="614362"/>
        </p:xfrm>
        <a:graphic>
          <a:graphicData uri="http://schemas.openxmlformats.org/presentationml/2006/ole">
            <mc:AlternateContent xmlns:mc="http://schemas.openxmlformats.org/markup-compatibility/2006">
              <mc:Choice xmlns:v="urn:schemas-microsoft-com:vml" Requires="v">
                <p:oleObj name="Equation" r:id="rId28" imgW="514448" imgH="224032" progId="Equation.DSMT4">
                  <p:embed/>
                </p:oleObj>
              </mc:Choice>
              <mc:Fallback>
                <p:oleObj name="Equation" r:id="rId28" imgW="514448" imgH="224032" progId="Equation.DSMT4">
                  <p:embed/>
                  <p:pic>
                    <p:nvPicPr>
                      <p:cNvPr id="33" name="Object 30">
                        <a:extLst>
                          <a:ext uri="{FF2B5EF4-FFF2-40B4-BE49-F238E27FC236}">
                            <a16:creationId xmlns:a16="http://schemas.microsoft.com/office/drawing/2014/main" id="{1BBFF490-9296-4158-BD4F-E5B5CA0E0C2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81400" y="1519238"/>
                        <a:ext cx="1490663" cy="614362"/>
                      </a:xfrm>
                      <a:prstGeom prst="rect">
                        <a:avLst/>
                      </a:prstGeom>
                      <a:solidFill>
                        <a:srgbClr val="FFC000"/>
                      </a:solidFill>
                      <a:ln>
                        <a:noFill/>
                      </a:ln>
                      <a:effectLst/>
                    </p:spPr>
                  </p:pic>
                </p:oleObj>
              </mc:Fallback>
            </mc:AlternateContent>
          </a:graphicData>
        </a:graphic>
      </p:graphicFrame>
      <p:sp>
        <p:nvSpPr>
          <p:cNvPr id="34" name="Rectangle 31">
            <a:extLst>
              <a:ext uri="{FF2B5EF4-FFF2-40B4-BE49-F238E27FC236}">
                <a16:creationId xmlns:a16="http://schemas.microsoft.com/office/drawing/2014/main" id="{1DC9908D-3E68-4003-9F81-9A76E3CB2162}"/>
              </a:ext>
            </a:extLst>
          </p:cNvPr>
          <p:cNvSpPr>
            <a:spLocks noChangeArrowheads="1"/>
          </p:cNvSpPr>
          <p:nvPr/>
        </p:nvSpPr>
        <p:spPr bwMode="auto">
          <a:xfrm>
            <a:off x="304800" y="4267200"/>
            <a:ext cx="592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sym typeface="Symbol" panose="05050102010706020507" pitchFamily="18" charset="2"/>
              </a:rPr>
              <a:t>令</a:t>
            </a:r>
          </a:p>
        </p:txBody>
      </p:sp>
      <p:sp>
        <p:nvSpPr>
          <p:cNvPr id="35" name="Rectangle 32">
            <a:extLst>
              <a:ext uri="{FF2B5EF4-FFF2-40B4-BE49-F238E27FC236}">
                <a16:creationId xmlns:a16="http://schemas.microsoft.com/office/drawing/2014/main" id="{520147C7-9815-41BA-AEAD-AF33EC251261}"/>
              </a:ext>
            </a:extLst>
          </p:cNvPr>
          <p:cNvSpPr>
            <a:spLocks noChangeArrowheads="1"/>
          </p:cNvSpPr>
          <p:nvPr/>
        </p:nvSpPr>
        <p:spPr bwMode="auto">
          <a:xfrm>
            <a:off x="3470475" y="3962400"/>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sym typeface="Symbol" panose="05050102010706020507" pitchFamily="18" charset="2"/>
              </a:rPr>
              <a:t>余隙</a:t>
            </a:r>
            <a:r>
              <a:rPr lang="zh-CN" altLang="en-US" sz="3200" dirty="0">
                <a:solidFill>
                  <a:srgbClr val="0000FF"/>
                </a:solidFill>
                <a:cs typeface="Times New Roman" panose="02020603050405020304" pitchFamily="18" charset="0"/>
                <a:sym typeface="Symbol" panose="05050102010706020507" pitchFamily="18" charset="2"/>
              </a:rPr>
              <a:t>容积</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sym typeface="Symbol" panose="05050102010706020507" pitchFamily="18" charset="2"/>
              </a:rPr>
              <a:t>比</a:t>
            </a:r>
          </a:p>
        </p:txBody>
      </p:sp>
      <p:graphicFrame>
        <p:nvGraphicFramePr>
          <p:cNvPr id="36" name="Object 33">
            <a:extLst>
              <a:ext uri="{FF2B5EF4-FFF2-40B4-BE49-F238E27FC236}">
                <a16:creationId xmlns:a16="http://schemas.microsoft.com/office/drawing/2014/main" id="{4235E64E-E04F-4FCC-B2AE-7A2C0BFCB39C}"/>
              </a:ext>
            </a:extLst>
          </p:cNvPr>
          <p:cNvGraphicFramePr>
            <a:graphicFrameLocks noChangeAspect="1"/>
          </p:cNvGraphicFramePr>
          <p:nvPr/>
        </p:nvGraphicFramePr>
        <p:xfrm>
          <a:off x="1104900" y="5160963"/>
          <a:ext cx="6604000" cy="1655762"/>
        </p:xfrm>
        <a:graphic>
          <a:graphicData uri="http://schemas.openxmlformats.org/presentationml/2006/ole">
            <mc:AlternateContent xmlns:mc="http://schemas.openxmlformats.org/markup-compatibility/2006">
              <mc:Choice xmlns:v="urn:schemas-microsoft-com:vml" Requires="v">
                <p:oleObj name="Equation" r:id="rId30" imgW="2565360" imgH="685800" progId="Equation.DSMT4">
                  <p:embed/>
                </p:oleObj>
              </mc:Choice>
              <mc:Fallback>
                <p:oleObj name="Equation" r:id="rId30" imgW="2565360" imgH="685800" progId="Equation.DSMT4">
                  <p:embed/>
                  <p:pic>
                    <p:nvPicPr>
                      <p:cNvPr id="36" name="Object 33">
                        <a:extLst>
                          <a:ext uri="{FF2B5EF4-FFF2-40B4-BE49-F238E27FC236}">
                            <a16:creationId xmlns:a16="http://schemas.microsoft.com/office/drawing/2014/main" id="{4235E64E-E04F-4FCC-B2AE-7A2C0BFCB39C}"/>
                          </a:ext>
                        </a:extLst>
                      </p:cNvPr>
                      <p:cNvPicPr>
                        <a:picLocks noChangeAspect="1" noChangeArrowheads="1"/>
                      </p:cNvPicPr>
                      <p:nvPr/>
                    </p:nvPicPr>
                    <p:blipFill>
                      <a:blip r:embed="rId31"/>
                      <a:srcRect/>
                      <a:stretch>
                        <a:fillRect/>
                      </a:stretch>
                    </p:blipFill>
                    <p:spPr bwMode="auto">
                      <a:xfrm>
                        <a:off x="1104900" y="5160963"/>
                        <a:ext cx="6604000" cy="1655762"/>
                      </a:xfrm>
                      <a:prstGeom prst="rect">
                        <a:avLst/>
                      </a:prstGeom>
                      <a:solidFill>
                        <a:srgbClr val="F496C1"/>
                      </a:solidFill>
                      <a:ln>
                        <a:noFill/>
                      </a:ln>
                      <a:effectLst/>
                    </p:spPr>
                  </p:pic>
                </p:oleObj>
              </mc:Fallback>
            </mc:AlternateContent>
          </a:graphicData>
        </a:graphic>
      </p:graphicFrame>
      <p:sp>
        <p:nvSpPr>
          <p:cNvPr id="37" name="Rectangle 34">
            <a:extLst>
              <a:ext uri="{FF2B5EF4-FFF2-40B4-BE49-F238E27FC236}">
                <a16:creationId xmlns:a16="http://schemas.microsoft.com/office/drawing/2014/main" id="{F0614DCA-4D05-44F2-8351-C8788D686397}"/>
              </a:ext>
            </a:extLst>
          </p:cNvPr>
          <p:cNvSpPr>
            <a:spLocks noChangeArrowheads="1"/>
          </p:cNvSpPr>
          <p:nvPr/>
        </p:nvSpPr>
        <p:spPr bwMode="auto">
          <a:xfrm>
            <a:off x="3470475" y="4648200"/>
            <a:ext cx="43059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sym typeface="Symbol" panose="05050102010706020507" pitchFamily="18" charset="2"/>
              </a:rPr>
              <a:t>工程上一般＝</a:t>
            </a:r>
            <a:r>
              <a:rPr kumimoji="1" lang="en-US" altLang="zh-CN" sz="3200" b="1" i="0" u="none" strike="noStrike" kern="1200" cap="none" spc="0" normalizeH="0" baseline="0" noProof="0" dirty="0">
                <a:ln>
                  <a:noFill/>
                </a:ln>
                <a:solidFill>
                  <a:srgbClr val="0000FF"/>
                </a:solidFill>
                <a:effectLst/>
                <a:uLnTx/>
                <a:uFillTx/>
                <a:cs typeface="Times New Roman" panose="02020603050405020304" pitchFamily="18" charset="0"/>
                <a:sym typeface="Symbol" panose="05050102010706020507" pitchFamily="18" charset="2"/>
              </a:rPr>
              <a:t>0.03~0.08</a:t>
            </a:r>
          </a:p>
        </p:txBody>
      </p:sp>
      <p:sp>
        <p:nvSpPr>
          <p:cNvPr id="38" name="AutoShape 35">
            <a:extLst>
              <a:ext uri="{FF2B5EF4-FFF2-40B4-BE49-F238E27FC236}">
                <a16:creationId xmlns:a16="http://schemas.microsoft.com/office/drawing/2014/main" id="{0B1412A2-8EB8-4324-BA9C-3FB051B92D53}"/>
              </a:ext>
            </a:extLst>
          </p:cNvPr>
          <p:cNvSpPr>
            <a:spLocks noChangeArrowheads="1"/>
          </p:cNvSpPr>
          <p:nvPr/>
        </p:nvSpPr>
        <p:spPr bwMode="auto">
          <a:xfrm>
            <a:off x="3276600" y="2667000"/>
            <a:ext cx="1066800" cy="1143000"/>
          </a:xfrm>
          <a:prstGeom prst="wedgeRoundRectCallout">
            <a:avLst>
              <a:gd name="adj1" fmla="val -75894"/>
              <a:gd name="adj2" fmla="val 83333"/>
              <a:gd name="adj3" fmla="val 16667"/>
            </a:avLst>
          </a:prstGeom>
          <a:noFill/>
          <a:ln w="381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39" name="Rectangle 36">
            <a:extLst>
              <a:ext uri="{FF2B5EF4-FFF2-40B4-BE49-F238E27FC236}">
                <a16:creationId xmlns:a16="http://schemas.microsoft.com/office/drawing/2014/main" id="{3D29FEC8-55C3-42FE-9DD4-3828CAF2FD72}"/>
              </a:ext>
            </a:extLst>
          </p:cNvPr>
          <p:cNvSpPr>
            <a:spLocks noChangeArrowheads="1"/>
          </p:cNvSpPr>
          <p:nvPr/>
        </p:nvSpPr>
        <p:spPr bwMode="auto">
          <a:xfrm>
            <a:off x="2923899" y="898525"/>
            <a:ext cx="4361387" cy="646331"/>
          </a:xfrm>
          <a:prstGeom prst="rect">
            <a:avLst/>
          </a:prstGeom>
          <a:solidFill>
            <a:srgbClr val="99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FF0000"/>
                </a:solidFill>
                <a:effectLst/>
                <a:uLnTx/>
                <a:uFillTx/>
                <a:cs typeface="Times New Roman" panose="02020603050405020304" pitchFamily="18" charset="0"/>
              </a:rPr>
              <a:t>Volumetric efficiency</a:t>
            </a:r>
          </a:p>
        </p:txBody>
      </p:sp>
    </p:spTree>
    <p:extLst>
      <p:ext uri="{BB962C8B-B14F-4D97-AF65-F5344CB8AC3E}">
        <p14:creationId xmlns:p14="http://schemas.microsoft.com/office/powerpoint/2010/main" val="25019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0-#ppt_w/2"/>
                                          </p:val>
                                        </p:tav>
                                        <p:tav tm="100000">
                                          <p:val>
                                            <p:strVal val="#ppt_x"/>
                                          </p:val>
                                        </p:tav>
                                      </p:tavLst>
                                    </p:anim>
                                    <p:anim calcmode="lin" valueType="num">
                                      <p:cBhvr additive="base">
                                        <p:cTn id="33"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38"/>
                                        </p:tgtEl>
                                        <p:attrNameLst>
                                          <p:attrName>style.visibility</p:attrName>
                                        </p:attrNameLst>
                                      </p:cBhvr>
                                      <p:to>
                                        <p:strVal val="visible"/>
                                      </p:to>
                                    </p:se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dissolv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checkerboard(across)">
                                      <p:cBhvr>
                                        <p:cTn id="46" dur="500"/>
                                        <p:tgtEl>
                                          <p:spTgt spid="35"/>
                                        </p:tgtEl>
                                      </p:cBhvr>
                                    </p:animEffect>
                                  </p:childTnLst>
                                </p:cTn>
                              </p:par>
                            </p:childTnLst>
                          </p:cTn>
                        </p:par>
                        <p:par>
                          <p:cTn id="47" fill="hold">
                            <p:stCondLst>
                              <p:cond delay="500"/>
                            </p:stCondLst>
                            <p:childTnLst>
                              <p:par>
                                <p:cTn id="48" presetID="5" presetClass="entr" presetSubtype="1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checkerboard(across)">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4" grpId="0" autoUpdateAnimBg="0"/>
      <p:bldP spid="35" grpId="0" autoUpdateAnimBg="0"/>
      <p:bldP spid="37" grpId="0" autoUpdateAnimBg="0"/>
      <p:bldP spid="38" grpId="0" animBg="1" autoUpdateAnimBg="0"/>
      <p:bldP spid="39"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A6C4A77B-261F-4AE9-9EA4-E2CEE8BB0DFC}"/>
              </a:ext>
            </a:extLst>
          </p:cNvPr>
          <p:cNvGraphicFramePr>
            <a:graphicFrameLocks noChangeAspect="1"/>
          </p:cNvGraphicFramePr>
          <p:nvPr>
            <p:extLst>
              <p:ext uri="{D42A27DB-BD31-4B8C-83A1-F6EECF244321}">
                <p14:modId xmlns:p14="http://schemas.microsoft.com/office/powerpoint/2010/main" val="206166726"/>
              </p:ext>
            </p:extLst>
          </p:nvPr>
        </p:nvGraphicFramePr>
        <p:xfrm>
          <a:off x="228600" y="2286000"/>
          <a:ext cx="3738563" cy="2801938"/>
        </p:xfrm>
        <a:graphic>
          <a:graphicData uri="http://schemas.openxmlformats.org/presentationml/2006/ole">
            <mc:AlternateContent xmlns:mc="http://schemas.openxmlformats.org/markup-compatibility/2006">
              <mc:Choice xmlns:v="urn:schemas-microsoft-com:vml" Requires="v">
                <p:oleObj name="BMP 图象" r:id="rId2" imgW="2667028" imgH="2000000" progId="Paint.Picture">
                  <p:embed/>
                </p:oleObj>
              </mc:Choice>
              <mc:Fallback>
                <p:oleObj name="BMP 图象" r:id="rId2" imgW="2667028" imgH="2000000" progId="Paint.Picture">
                  <p:embed/>
                  <p:pic>
                    <p:nvPicPr>
                      <p:cNvPr id="4" name="Object 3">
                        <a:extLst>
                          <a:ext uri="{FF2B5EF4-FFF2-40B4-BE49-F238E27FC236}">
                            <a16:creationId xmlns:a16="http://schemas.microsoft.com/office/drawing/2014/main" id="{A6C4A77B-261F-4AE9-9EA4-E2CEE8BB0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0"/>
                        <a:ext cx="3738563" cy="280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915652B6-0208-40A2-8AAE-75B02DA21D5C}"/>
              </a:ext>
            </a:extLst>
          </p:cNvPr>
          <p:cNvSpPr>
            <a:spLocks noChangeArrowheads="1"/>
          </p:cNvSpPr>
          <p:nvPr/>
        </p:nvSpPr>
        <p:spPr bwMode="auto">
          <a:xfrm>
            <a:off x="388938" y="958850"/>
            <a:ext cx="66309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稳定：参数不随时间变化</a:t>
            </a:r>
          </a:p>
        </p:txBody>
      </p:sp>
      <p:sp>
        <p:nvSpPr>
          <p:cNvPr id="6" name="Rectangle 5">
            <a:extLst>
              <a:ext uri="{FF2B5EF4-FFF2-40B4-BE49-F238E27FC236}">
                <a16:creationId xmlns:a16="http://schemas.microsoft.com/office/drawing/2014/main" id="{2F01762D-9C32-4E28-9AA8-C633252F9BAE}"/>
              </a:ext>
            </a:extLst>
          </p:cNvPr>
          <p:cNvSpPr>
            <a:spLocks noChangeArrowheads="1"/>
          </p:cNvSpPr>
          <p:nvPr/>
        </p:nvSpPr>
        <p:spPr bwMode="auto">
          <a:xfrm>
            <a:off x="4270375" y="1981200"/>
            <a:ext cx="487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稳定但存在不平衡势差</a:t>
            </a:r>
          </a:p>
        </p:txBody>
      </p:sp>
      <p:sp>
        <p:nvSpPr>
          <p:cNvPr id="7" name="Rectangle 6">
            <a:extLst>
              <a:ext uri="{FF2B5EF4-FFF2-40B4-BE49-F238E27FC236}">
                <a16:creationId xmlns:a16="http://schemas.microsoft.com/office/drawing/2014/main" id="{AF245445-4097-4523-837B-2CC1E0B6B84A}"/>
              </a:ext>
            </a:extLst>
          </p:cNvPr>
          <p:cNvSpPr>
            <a:spLocks noChangeArrowheads="1"/>
          </p:cNvSpPr>
          <p:nvPr/>
        </p:nvSpPr>
        <p:spPr bwMode="auto">
          <a:xfrm>
            <a:off x="4284663" y="2667000"/>
            <a:ext cx="4535487" cy="130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ts val="600"/>
              </a:spcBef>
            </a:pP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去掉外界影响，则状态变化？</a:t>
            </a:r>
          </a:p>
        </p:txBody>
      </p:sp>
      <p:sp>
        <p:nvSpPr>
          <p:cNvPr id="8" name="Text Box 7">
            <a:extLst>
              <a:ext uri="{FF2B5EF4-FFF2-40B4-BE49-F238E27FC236}">
                <a16:creationId xmlns:a16="http://schemas.microsoft.com/office/drawing/2014/main" id="{15A29882-0DD9-4E92-B47E-44BF74340C1C}"/>
              </a:ext>
            </a:extLst>
          </p:cNvPr>
          <p:cNvSpPr txBox="1">
            <a:spLocks noChangeArrowheads="1"/>
          </p:cNvSpPr>
          <p:nvPr/>
        </p:nvSpPr>
        <p:spPr bwMode="auto">
          <a:xfrm>
            <a:off x="4191000" y="4106382"/>
            <a:ext cx="4495800" cy="130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ts val="6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若以（热源</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铜棒</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冷源）为系统，又如何？</a:t>
            </a:r>
          </a:p>
        </p:txBody>
      </p:sp>
      <p:sp>
        <p:nvSpPr>
          <p:cNvPr id="9" name="Text Box 8">
            <a:extLst>
              <a:ext uri="{FF2B5EF4-FFF2-40B4-BE49-F238E27FC236}">
                <a16:creationId xmlns:a16="http://schemas.microsoft.com/office/drawing/2014/main" id="{5542F90D-8825-4CF4-BF8A-C403BB7EB0E1}"/>
              </a:ext>
            </a:extLst>
          </p:cNvPr>
          <p:cNvSpPr txBox="1">
            <a:spLocks noChangeArrowheads="1"/>
          </p:cNvSpPr>
          <p:nvPr/>
        </p:nvSpPr>
        <p:spPr bwMode="auto">
          <a:xfrm>
            <a:off x="914400" y="5594350"/>
            <a:ext cx="7315200" cy="654050"/>
          </a:xfrm>
          <a:prstGeom prst="rect">
            <a:avLst/>
          </a:prstGeom>
          <a:solidFill>
            <a:srgbClr val="FFFF00"/>
          </a:solidFill>
          <a:ln w="12700">
            <a:solidFill>
              <a:schemeClr val="tx1"/>
            </a:solidFill>
            <a:miter lim="800000"/>
            <a:headEnd/>
            <a:tailEnd/>
          </a:ln>
          <a:effectLst>
            <a:outerShdw dist="35921" dir="2700000" algn="ctr" rotWithShape="0">
              <a:schemeClr val="bg2"/>
            </a:outerShdw>
          </a:effectLst>
        </p:spPr>
        <p:txBody>
          <a:bodyPr>
            <a:spAutoFit/>
          </a:bodyPr>
          <a:lstStyle/>
          <a:p>
            <a:pPr algn="ctr">
              <a:spcBef>
                <a:spcPct val="50000"/>
              </a:spcBef>
            </a:pPr>
            <a:r>
              <a:rPr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稳定不一定平衡，但平衡一定稳定</a:t>
            </a:r>
            <a:endParaRPr lang="zh-CN" altLang="en-US"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99C52F8E-9BD2-4D75-BB73-8E5F742B0CE3}"/>
              </a:ext>
            </a:extLst>
          </p:cNvPr>
          <p:cNvSpPr txBox="1"/>
          <p:nvPr/>
        </p:nvSpPr>
        <p:spPr>
          <a:xfrm>
            <a:off x="2971800" y="76200"/>
            <a:ext cx="5943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平衡状态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平衡与稳定</a:t>
            </a:r>
          </a:p>
        </p:txBody>
      </p:sp>
    </p:spTree>
    <p:extLst>
      <p:ext uri="{BB962C8B-B14F-4D97-AF65-F5344CB8AC3E}">
        <p14:creationId xmlns:p14="http://schemas.microsoft.com/office/powerpoint/2010/main" val="184021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out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8">
            <a:extLst>
              <a:ext uri="{FF2B5EF4-FFF2-40B4-BE49-F238E27FC236}">
                <a16:creationId xmlns:a16="http://schemas.microsoft.com/office/drawing/2014/main" id="{2AC8F372-35CC-4611-9EFF-860C3A9D66B7}"/>
              </a:ext>
            </a:extLst>
          </p:cNvPr>
          <p:cNvSpPr>
            <a:spLocks noChangeShapeType="1"/>
          </p:cNvSpPr>
          <p:nvPr/>
        </p:nvSpPr>
        <p:spPr bwMode="auto">
          <a:xfrm flipV="1">
            <a:off x="6096000" y="1379538"/>
            <a:ext cx="0" cy="2735262"/>
          </a:xfrm>
          <a:prstGeom prst="line">
            <a:avLst/>
          </a:prstGeom>
          <a:noFill/>
          <a:ln w="127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19">
            <a:extLst>
              <a:ext uri="{FF2B5EF4-FFF2-40B4-BE49-F238E27FC236}">
                <a16:creationId xmlns:a16="http://schemas.microsoft.com/office/drawing/2014/main" id="{3308115A-712F-42C5-A5FB-F4AE541370B3}"/>
              </a:ext>
            </a:extLst>
          </p:cNvPr>
          <p:cNvSpPr>
            <a:spLocks noChangeShapeType="1"/>
          </p:cNvSpPr>
          <p:nvPr/>
        </p:nvSpPr>
        <p:spPr bwMode="auto">
          <a:xfrm>
            <a:off x="6086475" y="19812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20">
            <a:extLst>
              <a:ext uri="{FF2B5EF4-FFF2-40B4-BE49-F238E27FC236}">
                <a16:creationId xmlns:a16="http://schemas.microsoft.com/office/drawing/2014/main" id="{EBEC0BF7-341A-4AF5-BBAE-8FD6C06011FF}"/>
              </a:ext>
            </a:extLst>
          </p:cNvPr>
          <p:cNvSpPr>
            <a:spLocks noChangeShapeType="1"/>
          </p:cNvSpPr>
          <p:nvPr/>
        </p:nvSpPr>
        <p:spPr bwMode="auto">
          <a:xfrm>
            <a:off x="6924675" y="3200400"/>
            <a:ext cx="1076325" cy="0"/>
          </a:xfrm>
          <a:prstGeom prst="line">
            <a:avLst/>
          </a:prstGeom>
          <a:noFill/>
          <a:ln w="317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Freeform 21">
            <a:extLst>
              <a:ext uri="{FF2B5EF4-FFF2-40B4-BE49-F238E27FC236}">
                <a16:creationId xmlns:a16="http://schemas.microsoft.com/office/drawing/2014/main" id="{89D5AC98-4A21-435F-AEF4-CF54EA54B552}"/>
              </a:ext>
            </a:extLst>
          </p:cNvPr>
          <p:cNvSpPr>
            <a:spLocks/>
          </p:cNvSpPr>
          <p:nvPr/>
        </p:nvSpPr>
        <p:spPr bwMode="auto">
          <a:xfrm>
            <a:off x="71628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22">
            <a:extLst>
              <a:ext uri="{FF2B5EF4-FFF2-40B4-BE49-F238E27FC236}">
                <a16:creationId xmlns:a16="http://schemas.microsoft.com/office/drawing/2014/main" id="{08AA1A4B-0D5A-442F-A7B9-5CBF35D3D2DF}"/>
              </a:ext>
            </a:extLst>
          </p:cNvPr>
          <p:cNvSpPr>
            <a:spLocks/>
          </p:cNvSpPr>
          <p:nvPr/>
        </p:nvSpPr>
        <p:spPr bwMode="auto">
          <a:xfrm>
            <a:off x="6096000" y="1981200"/>
            <a:ext cx="838200" cy="1219200"/>
          </a:xfrm>
          <a:custGeom>
            <a:avLst/>
            <a:gdLst>
              <a:gd name="T0" fmla="*/ 0 w 528"/>
              <a:gd name="T1" fmla="*/ 0 h 768"/>
              <a:gd name="T2" fmla="*/ 304800 w 528"/>
              <a:gd name="T3" fmla="*/ 685800 h 768"/>
              <a:gd name="T4" fmla="*/ 838200 w 528"/>
              <a:gd name="T5" fmla="*/ 1219200 h 768"/>
              <a:gd name="T6" fmla="*/ 0 60000 65536"/>
              <a:gd name="T7" fmla="*/ 0 60000 65536"/>
              <a:gd name="T8" fmla="*/ 0 60000 65536"/>
            </a:gdLst>
            <a:ahLst/>
            <a:cxnLst>
              <a:cxn ang="T6">
                <a:pos x="T0" y="T1"/>
              </a:cxn>
              <a:cxn ang="T7">
                <a:pos x="T2" y="T3"/>
              </a:cxn>
              <a:cxn ang="T8">
                <a:pos x="T4" y="T5"/>
              </a:cxn>
            </a:cxnLst>
            <a:rect l="0" t="0" r="r" b="b"/>
            <a:pathLst>
              <a:path w="528" h="768">
                <a:moveTo>
                  <a:pt x="0" y="0"/>
                </a:moveTo>
                <a:cubicBezTo>
                  <a:pt x="52" y="152"/>
                  <a:pt x="104" y="304"/>
                  <a:pt x="192" y="432"/>
                </a:cubicBezTo>
                <a:cubicBezTo>
                  <a:pt x="280" y="560"/>
                  <a:pt x="404" y="664"/>
                  <a:pt x="528" y="768"/>
                </a:cubicBezTo>
              </a:path>
            </a:pathLst>
          </a:custGeom>
          <a:noFill/>
          <a:ln w="317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23">
            <a:extLst>
              <a:ext uri="{FF2B5EF4-FFF2-40B4-BE49-F238E27FC236}">
                <a16:creationId xmlns:a16="http://schemas.microsoft.com/office/drawing/2014/main" id="{5C903FE8-373B-4C47-85A4-C01F9A89CC61}"/>
              </a:ext>
            </a:extLst>
          </p:cNvPr>
          <p:cNvGrpSpPr>
            <a:grpSpLocks/>
          </p:cNvGrpSpPr>
          <p:nvPr/>
        </p:nvGrpSpPr>
        <p:grpSpPr bwMode="auto">
          <a:xfrm>
            <a:off x="5138739" y="1214438"/>
            <a:ext cx="3846513" cy="3357563"/>
            <a:chOff x="3237" y="765"/>
            <a:chExt cx="2423" cy="2115"/>
          </a:xfrm>
        </p:grpSpPr>
        <p:graphicFrame>
          <p:nvGraphicFramePr>
            <p:cNvPr id="8" name="Object 24">
              <a:extLst>
                <a:ext uri="{FF2B5EF4-FFF2-40B4-BE49-F238E27FC236}">
                  <a16:creationId xmlns:a16="http://schemas.microsoft.com/office/drawing/2014/main" id="{1AC84D0A-70CA-4E74-9E9B-0B6F120CEB71}"/>
                </a:ext>
              </a:extLst>
            </p:cNvPr>
            <p:cNvGraphicFramePr>
              <a:graphicFrameLocks noChangeAspect="1"/>
            </p:cNvGraphicFramePr>
            <p:nvPr/>
          </p:nvGraphicFramePr>
          <p:xfrm>
            <a:off x="3237" y="765"/>
            <a:ext cx="283" cy="285"/>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8" name="Object 24">
                          <a:extLst>
                            <a:ext uri="{FF2B5EF4-FFF2-40B4-BE49-F238E27FC236}">
                              <a16:creationId xmlns:a16="http://schemas.microsoft.com/office/drawing/2014/main" id="{1AC84D0A-70CA-4E74-9E9B-0B6F120CEB71}"/>
                            </a:ext>
                          </a:extLst>
                        </p:cNvPr>
                        <p:cNvPicPr>
                          <a:picLocks noChangeAspect="1" noChangeArrowheads="1"/>
                        </p:cNvPicPr>
                        <p:nvPr/>
                      </p:nvPicPr>
                      <p:blipFill>
                        <a:blip r:embed="rId3"/>
                        <a:srcRect/>
                        <a:stretch>
                          <a:fillRect/>
                        </a:stretch>
                      </p:blipFill>
                      <p:spPr bwMode="auto">
                        <a:xfrm>
                          <a:off x="3237" y="765"/>
                          <a:ext cx="283" cy="28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25">
              <a:extLst>
                <a:ext uri="{FF2B5EF4-FFF2-40B4-BE49-F238E27FC236}">
                  <a16:creationId xmlns:a16="http://schemas.microsoft.com/office/drawing/2014/main" id="{7B82A0F0-A87E-4104-8654-FF6B7D11F524}"/>
                </a:ext>
              </a:extLst>
            </p:cNvPr>
            <p:cNvSpPr>
              <a:spLocks noChangeShapeType="1"/>
            </p:cNvSpPr>
            <p:nvPr/>
          </p:nvSpPr>
          <p:spPr bwMode="auto">
            <a:xfrm>
              <a:off x="3600" y="2592"/>
              <a:ext cx="192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26">
              <a:extLst>
                <a:ext uri="{FF2B5EF4-FFF2-40B4-BE49-F238E27FC236}">
                  <a16:creationId xmlns:a16="http://schemas.microsoft.com/office/drawing/2014/main" id="{834DA99E-0500-4998-815C-B70E4D8908A7}"/>
                </a:ext>
              </a:extLst>
            </p:cNvPr>
            <p:cNvSpPr>
              <a:spLocks noChangeShapeType="1"/>
            </p:cNvSpPr>
            <p:nvPr/>
          </p:nvSpPr>
          <p:spPr bwMode="auto">
            <a:xfrm flipV="1">
              <a:off x="3600" y="768"/>
              <a:ext cx="0" cy="1824"/>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Object 27">
              <a:extLst>
                <a:ext uri="{FF2B5EF4-FFF2-40B4-BE49-F238E27FC236}">
                  <a16:creationId xmlns:a16="http://schemas.microsoft.com/office/drawing/2014/main" id="{84AFA5A1-C3A0-4A71-9099-68A687DF683C}"/>
                </a:ext>
              </a:extLst>
            </p:cNvPr>
            <p:cNvGraphicFramePr>
              <a:graphicFrameLocks noChangeAspect="1"/>
            </p:cNvGraphicFramePr>
            <p:nvPr/>
          </p:nvGraphicFramePr>
          <p:xfrm>
            <a:off x="5376" y="2569"/>
            <a:ext cx="284" cy="311"/>
          </p:xfrm>
          <a:graphic>
            <a:graphicData uri="http://schemas.openxmlformats.org/presentationml/2006/ole">
              <mc:AlternateContent xmlns:mc="http://schemas.openxmlformats.org/markup-compatibility/2006">
                <mc:Choice xmlns:v="urn:schemas-microsoft-com:vml" Requires="v">
                  <p:oleObj name="Equation" r:id="rId4" imgW="152280" imgH="177480" progId="Equation.DSMT4">
                    <p:embed/>
                  </p:oleObj>
                </mc:Choice>
                <mc:Fallback>
                  <p:oleObj name="Equation" r:id="rId4" imgW="152280" imgH="177480" progId="Equation.DSMT4">
                    <p:embed/>
                    <p:pic>
                      <p:nvPicPr>
                        <p:cNvPr id="11" name="Object 27">
                          <a:extLst>
                            <a:ext uri="{FF2B5EF4-FFF2-40B4-BE49-F238E27FC236}">
                              <a16:creationId xmlns:a16="http://schemas.microsoft.com/office/drawing/2014/main" id="{84AFA5A1-C3A0-4A71-9099-68A687DF683C}"/>
                            </a:ext>
                          </a:extLst>
                        </p:cNvPr>
                        <p:cNvPicPr>
                          <a:picLocks noChangeAspect="1" noChangeArrowheads="1"/>
                        </p:cNvPicPr>
                        <p:nvPr/>
                      </p:nvPicPr>
                      <p:blipFill>
                        <a:blip r:embed="rId5"/>
                        <a:srcRect/>
                        <a:stretch>
                          <a:fillRect/>
                        </a:stretch>
                      </p:blipFill>
                      <p:spPr bwMode="auto">
                        <a:xfrm>
                          <a:off x="5376" y="2569"/>
                          <a:ext cx="284" cy="3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28">
            <a:extLst>
              <a:ext uri="{FF2B5EF4-FFF2-40B4-BE49-F238E27FC236}">
                <a16:creationId xmlns:a16="http://schemas.microsoft.com/office/drawing/2014/main" id="{0A0360AA-CD1E-4740-BE5D-A818A761C251}"/>
              </a:ext>
            </a:extLst>
          </p:cNvPr>
          <p:cNvGraphicFramePr>
            <a:graphicFrameLocks noChangeAspect="1"/>
          </p:cNvGraphicFramePr>
          <p:nvPr/>
        </p:nvGraphicFramePr>
        <p:xfrm>
          <a:off x="8148638" y="2906713"/>
          <a:ext cx="263525" cy="450850"/>
        </p:xfrm>
        <a:graphic>
          <a:graphicData uri="http://schemas.openxmlformats.org/presentationml/2006/ole">
            <mc:AlternateContent xmlns:mc="http://schemas.openxmlformats.org/markup-compatibility/2006">
              <mc:Choice xmlns:v="urn:schemas-microsoft-com:vml" Requires="v">
                <p:oleObj name="Equation" r:id="rId6" imgW="88560" imgH="164880" progId="Equation.DSMT4">
                  <p:embed/>
                </p:oleObj>
              </mc:Choice>
              <mc:Fallback>
                <p:oleObj name="Equation" r:id="rId6" imgW="88560" imgH="164880" progId="Equation.DSMT4">
                  <p:embed/>
                  <p:pic>
                    <p:nvPicPr>
                      <p:cNvPr id="12" name="Object 28">
                        <a:extLst>
                          <a:ext uri="{FF2B5EF4-FFF2-40B4-BE49-F238E27FC236}">
                            <a16:creationId xmlns:a16="http://schemas.microsoft.com/office/drawing/2014/main" id="{0A0360AA-CD1E-4740-BE5D-A818A761C251}"/>
                          </a:ext>
                        </a:extLst>
                      </p:cNvPr>
                      <p:cNvPicPr>
                        <a:picLocks noChangeAspect="1" noChangeArrowheads="1"/>
                      </p:cNvPicPr>
                      <p:nvPr/>
                    </p:nvPicPr>
                    <p:blipFill>
                      <a:blip r:embed="rId7"/>
                      <a:srcRect/>
                      <a:stretch>
                        <a:fillRect/>
                      </a:stretch>
                    </p:blipFill>
                    <p:spPr bwMode="auto">
                      <a:xfrm>
                        <a:off x="8148638" y="2906713"/>
                        <a:ext cx="26352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9">
            <a:extLst>
              <a:ext uri="{FF2B5EF4-FFF2-40B4-BE49-F238E27FC236}">
                <a16:creationId xmlns:a16="http://schemas.microsoft.com/office/drawing/2014/main" id="{D5DC3C19-8EC7-4C13-B6F6-86FE1155CCDA}"/>
              </a:ext>
            </a:extLst>
          </p:cNvPr>
          <p:cNvGraphicFramePr>
            <a:graphicFrameLocks noChangeAspect="1"/>
          </p:cNvGraphicFramePr>
          <p:nvPr/>
        </p:nvGraphicFramePr>
        <p:xfrm>
          <a:off x="7272338" y="1511300"/>
          <a:ext cx="371475" cy="450850"/>
        </p:xfrm>
        <a:graphic>
          <a:graphicData uri="http://schemas.openxmlformats.org/presentationml/2006/ole">
            <mc:AlternateContent xmlns:mc="http://schemas.openxmlformats.org/markup-compatibility/2006">
              <mc:Choice xmlns:v="urn:schemas-microsoft-com:vml" Requires="v">
                <p:oleObj name="Equation" r:id="rId8" imgW="126720" imgH="164880" progId="Equation.DSMT4">
                  <p:embed/>
                </p:oleObj>
              </mc:Choice>
              <mc:Fallback>
                <p:oleObj name="Equation" r:id="rId8" imgW="126720" imgH="164880" progId="Equation.DSMT4">
                  <p:embed/>
                  <p:pic>
                    <p:nvPicPr>
                      <p:cNvPr id="13" name="Object 29">
                        <a:extLst>
                          <a:ext uri="{FF2B5EF4-FFF2-40B4-BE49-F238E27FC236}">
                            <a16:creationId xmlns:a16="http://schemas.microsoft.com/office/drawing/2014/main" id="{D5DC3C19-8EC7-4C13-B6F6-86FE1155CCDA}"/>
                          </a:ext>
                        </a:extLst>
                      </p:cNvPr>
                      <p:cNvPicPr>
                        <a:picLocks noChangeAspect="1" noChangeArrowheads="1"/>
                      </p:cNvPicPr>
                      <p:nvPr/>
                    </p:nvPicPr>
                    <p:blipFill>
                      <a:blip r:embed="rId9"/>
                      <a:srcRect/>
                      <a:stretch>
                        <a:fillRect/>
                      </a:stretch>
                    </p:blipFill>
                    <p:spPr bwMode="auto">
                      <a:xfrm>
                        <a:off x="7272338" y="1511300"/>
                        <a:ext cx="371475" cy="450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0">
            <a:extLst>
              <a:ext uri="{FF2B5EF4-FFF2-40B4-BE49-F238E27FC236}">
                <a16:creationId xmlns:a16="http://schemas.microsoft.com/office/drawing/2014/main" id="{F4AD0B4C-641F-4022-A373-2A7116DC1321}"/>
              </a:ext>
            </a:extLst>
          </p:cNvPr>
          <p:cNvGraphicFramePr>
            <a:graphicFrameLocks noChangeAspect="1"/>
          </p:cNvGraphicFramePr>
          <p:nvPr/>
        </p:nvGraphicFramePr>
        <p:xfrm>
          <a:off x="6165850" y="1516063"/>
          <a:ext cx="341313" cy="492125"/>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14" name="Object 30">
                        <a:extLst>
                          <a:ext uri="{FF2B5EF4-FFF2-40B4-BE49-F238E27FC236}">
                            <a16:creationId xmlns:a16="http://schemas.microsoft.com/office/drawing/2014/main" id="{F4AD0B4C-641F-4022-A373-2A7116DC1321}"/>
                          </a:ext>
                        </a:extLst>
                      </p:cNvPr>
                      <p:cNvPicPr>
                        <a:picLocks noChangeAspect="1" noChangeArrowheads="1"/>
                      </p:cNvPicPr>
                      <p:nvPr/>
                    </p:nvPicPr>
                    <p:blipFill>
                      <a:blip r:embed="rId11"/>
                      <a:srcRect/>
                      <a:stretch>
                        <a:fillRect/>
                      </a:stretch>
                    </p:blipFill>
                    <p:spPr bwMode="auto">
                      <a:xfrm>
                        <a:off x="6165850" y="1516063"/>
                        <a:ext cx="341313"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1">
            <a:extLst>
              <a:ext uri="{FF2B5EF4-FFF2-40B4-BE49-F238E27FC236}">
                <a16:creationId xmlns:a16="http://schemas.microsoft.com/office/drawing/2014/main" id="{DAD48A4C-BF83-4EDB-AEA5-6CE054BDA0E0}"/>
              </a:ext>
            </a:extLst>
          </p:cNvPr>
          <p:cNvGraphicFramePr>
            <a:graphicFrameLocks noChangeAspect="1"/>
          </p:cNvGraphicFramePr>
          <p:nvPr/>
        </p:nvGraphicFramePr>
        <p:xfrm>
          <a:off x="6473825" y="3197225"/>
          <a:ext cx="371475" cy="449263"/>
        </p:xfrm>
        <a:graphic>
          <a:graphicData uri="http://schemas.openxmlformats.org/presentationml/2006/ole">
            <mc:AlternateContent xmlns:mc="http://schemas.openxmlformats.org/markup-compatibility/2006">
              <mc:Choice xmlns:v="urn:schemas-microsoft-com:vml" Requires="v">
                <p:oleObj name="Equation" r:id="rId12" imgW="126720" imgH="164880" progId="Equation.DSMT4">
                  <p:embed/>
                </p:oleObj>
              </mc:Choice>
              <mc:Fallback>
                <p:oleObj name="Equation" r:id="rId12" imgW="126720" imgH="164880" progId="Equation.DSMT4">
                  <p:embed/>
                  <p:pic>
                    <p:nvPicPr>
                      <p:cNvPr id="15" name="Object 31">
                        <a:extLst>
                          <a:ext uri="{FF2B5EF4-FFF2-40B4-BE49-F238E27FC236}">
                            <a16:creationId xmlns:a16="http://schemas.microsoft.com/office/drawing/2014/main" id="{DAD48A4C-BF83-4EDB-AEA5-6CE054BDA0E0}"/>
                          </a:ext>
                        </a:extLst>
                      </p:cNvPr>
                      <p:cNvPicPr>
                        <a:picLocks noChangeAspect="1" noChangeArrowheads="1"/>
                      </p:cNvPicPr>
                      <p:nvPr/>
                    </p:nvPicPr>
                    <p:blipFill>
                      <a:blip r:embed="rId13"/>
                      <a:srcRect/>
                      <a:stretch>
                        <a:fillRect/>
                      </a:stretch>
                    </p:blipFill>
                    <p:spPr bwMode="auto">
                      <a:xfrm>
                        <a:off x="6473825" y="3197225"/>
                        <a:ext cx="371475" cy="449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2">
            <a:extLst>
              <a:ext uri="{FF2B5EF4-FFF2-40B4-BE49-F238E27FC236}">
                <a16:creationId xmlns:a16="http://schemas.microsoft.com/office/drawing/2014/main" id="{0EA18726-24CF-4845-8A85-E9446A9DEFD7}"/>
              </a:ext>
            </a:extLst>
          </p:cNvPr>
          <p:cNvSpPr>
            <a:spLocks noChangeShapeType="1"/>
          </p:cNvSpPr>
          <p:nvPr/>
        </p:nvSpPr>
        <p:spPr bwMode="auto">
          <a:xfrm flipH="1">
            <a:off x="6629400" y="19812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33">
            <a:extLst>
              <a:ext uri="{FF2B5EF4-FFF2-40B4-BE49-F238E27FC236}">
                <a16:creationId xmlns:a16="http://schemas.microsoft.com/office/drawing/2014/main" id="{D3453114-1478-4962-A251-553BFD41828B}"/>
              </a:ext>
            </a:extLst>
          </p:cNvPr>
          <p:cNvSpPr>
            <a:spLocks noChangeShapeType="1"/>
          </p:cNvSpPr>
          <p:nvPr/>
        </p:nvSpPr>
        <p:spPr bwMode="auto">
          <a:xfrm>
            <a:off x="7315200" y="3200400"/>
            <a:ext cx="2286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34">
            <a:extLst>
              <a:ext uri="{FF2B5EF4-FFF2-40B4-BE49-F238E27FC236}">
                <a16:creationId xmlns:a16="http://schemas.microsoft.com/office/drawing/2014/main" id="{4913AC41-1B28-4E50-BE66-53F652EEC5B2}"/>
              </a:ext>
            </a:extLst>
          </p:cNvPr>
          <p:cNvSpPr>
            <a:spLocks noChangeShapeType="1"/>
          </p:cNvSpPr>
          <p:nvPr/>
        </p:nvSpPr>
        <p:spPr bwMode="auto">
          <a:xfrm>
            <a:off x="5715000" y="2667000"/>
            <a:ext cx="381000" cy="0"/>
          </a:xfrm>
          <a:prstGeom prst="line">
            <a:avLst/>
          </a:prstGeom>
          <a:noFill/>
          <a:ln w="19050" cap="sq">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Freeform 35">
            <a:extLst>
              <a:ext uri="{FF2B5EF4-FFF2-40B4-BE49-F238E27FC236}">
                <a16:creationId xmlns:a16="http://schemas.microsoft.com/office/drawing/2014/main" id="{F265665F-FB9F-4702-9DE4-A072B90500E2}"/>
              </a:ext>
            </a:extLst>
          </p:cNvPr>
          <p:cNvSpPr>
            <a:spLocks/>
          </p:cNvSpPr>
          <p:nvPr/>
        </p:nvSpPr>
        <p:spPr bwMode="auto">
          <a:xfrm>
            <a:off x="5410200" y="2235200"/>
            <a:ext cx="533400" cy="355600"/>
          </a:xfrm>
          <a:custGeom>
            <a:avLst/>
            <a:gdLst>
              <a:gd name="T0" fmla="*/ 533400 w 336"/>
              <a:gd name="T1" fmla="*/ 355600 h 224"/>
              <a:gd name="T2" fmla="*/ 304800 w 336"/>
              <a:gd name="T3" fmla="*/ 50800 h 224"/>
              <a:gd name="T4" fmla="*/ 0 w 336"/>
              <a:gd name="T5" fmla="*/ 50800 h 224"/>
              <a:gd name="T6" fmla="*/ 0 60000 65536"/>
              <a:gd name="T7" fmla="*/ 0 60000 65536"/>
              <a:gd name="T8" fmla="*/ 0 60000 65536"/>
            </a:gdLst>
            <a:ahLst/>
            <a:cxnLst>
              <a:cxn ang="T6">
                <a:pos x="T0" y="T1"/>
              </a:cxn>
              <a:cxn ang="T7">
                <a:pos x="T2" y="T3"/>
              </a:cxn>
              <a:cxn ang="T8">
                <a:pos x="T4" y="T5"/>
              </a:cxn>
            </a:cxnLst>
            <a:rect l="0" t="0" r="r" b="b"/>
            <a:pathLst>
              <a:path w="336" h="224">
                <a:moveTo>
                  <a:pt x="336" y="224"/>
                </a:moveTo>
                <a:cubicBezTo>
                  <a:pt x="292" y="144"/>
                  <a:pt x="248" y="64"/>
                  <a:pt x="192" y="32"/>
                </a:cubicBezTo>
                <a:cubicBezTo>
                  <a:pt x="136" y="0"/>
                  <a:pt x="68" y="16"/>
                  <a:pt x="0" y="32"/>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0" name="Object 37">
            <a:extLst>
              <a:ext uri="{FF2B5EF4-FFF2-40B4-BE49-F238E27FC236}">
                <a16:creationId xmlns:a16="http://schemas.microsoft.com/office/drawing/2014/main" id="{A36429D2-04E9-4576-A7BD-A1866C129F8B}"/>
              </a:ext>
            </a:extLst>
          </p:cNvPr>
          <p:cNvGraphicFramePr>
            <a:graphicFrameLocks noChangeAspect="1"/>
          </p:cNvGraphicFramePr>
          <p:nvPr/>
        </p:nvGraphicFramePr>
        <p:xfrm>
          <a:off x="4834526" y="1962150"/>
          <a:ext cx="560388" cy="625475"/>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20" name="Object 37">
                        <a:extLst>
                          <a:ext uri="{FF2B5EF4-FFF2-40B4-BE49-F238E27FC236}">
                            <a16:creationId xmlns:a16="http://schemas.microsoft.com/office/drawing/2014/main" id="{A36429D2-04E9-4576-A7BD-A1866C129F8B}"/>
                          </a:ext>
                        </a:extLst>
                      </p:cNvPr>
                      <p:cNvPicPr>
                        <a:picLocks noChangeAspect="1" noChangeArrowheads="1"/>
                      </p:cNvPicPr>
                      <p:nvPr/>
                    </p:nvPicPr>
                    <p:blipFill>
                      <a:blip r:embed="rId15"/>
                      <a:srcRect/>
                      <a:stretch>
                        <a:fillRect/>
                      </a:stretch>
                    </p:blipFill>
                    <p:spPr bwMode="auto">
                      <a:xfrm>
                        <a:off x="4834526" y="1962150"/>
                        <a:ext cx="560388"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8">
            <a:extLst>
              <a:ext uri="{FF2B5EF4-FFF2-40B4-BE49-F238E27FC236}">
                <a16:creationId xmlns:a16="http://schemas.microsoft.com/office/drawing/2014/main" id="{A0E6A81D-D08F-480D-8BC2-E76F230C3B06}"/>
              </a:ext>
            </a:extLst>
          </p:cNvPr>
          <p:cNvSpPr>
            <a:spLocks noChangeShapeType="1"/>
          </p:cNvSpPr>
          <p:nvPr/>
        </p:nvSpPr>
        <p:spPr bwMode="auto">
          <a:xfrm flipV="1">
            <a:off x="8001000" y="3197225"/>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2" name="Line 24">
            <a:extLst>
              <a:ext uri="{FF2B5EF4-FFF2-40B4-BE49-F238E27FC236}">
                <a16:creationId xmlns:a16="http://schemas.microsoft.com/office/drawing/2014/main" id="{BB29295A-E38B-4ACB-BBBF-136DD26EAD27}"/>
              </a:ext>
            </a:extLst>
          </p:cNvPr>
          <p:cNvSpPr>
            <a:spLocks noChangeShapeType="1"/>
          </p:cNvSpPr>
          <p:nvPr/>
        </p:nvSpPr>
        <p:spPr bwMode="auto">
          <a:xfrm flipV="1">
            <a:off x="6934200" y="3200400"/>
            <a:ext cx="0" cy="917575"/>
          </a:xfrm>
          <a:prstGeom prst="line">
            <a:avLst/>
          </a:prstGeom>
          <a:noFill/>
          <a:ln w="1270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3" name="Object 30">
            <a:extLst>
              <a:ext uri="{FF2B5EF4-FFF2-40B4-BE49-F238E27FC236}">
                <a16:creationId xmlns:a16="http://schemas.microsoft.com/office/drawing/2014/main" id="{061A2672-87FD-4809-9495-D3F6B813B5A5}"/>
              </a:ext>
            </a:extLst>
          </p:cNvPr>
          <p:cNvGraphicFramePr>
            <a:graphicFrameLocks noChangeAspect="1"/>
          </p:cNvGraphicFramePr>
          <p:nvPr/>
        </p:nvGraphicFramePr>
        <p:xfrm>
          <a:off x="7766050" y="4114800"/>
          <a:ext cx="450850" cy="630238"/>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23" name="Object 30">
                        <a:extLst>
                          <a:ext uri="{FF2B5EF4-FFF2-40B4-BE49-F238E27FC236}">
                            <a16:creationId xmlns:a16="http://schemas.microsoft.com/office/drawing/2014/main" id="{061A2672-87FD-4809-9495-D3F6B813B5A5}"/>
                          </a:ext>
                        </a:extLst>
                      </p:cNvPr>
                      <p:cNvPicPr>
                        <a:picLocks noChangeAspect="1" noChangeArrowheads="1"/>
                      </p:cNvPicPr>
                      <p:nvPr/>
                    </p:nvPicPr>
                    <p:blipFill>
                      <a:blip r:embed="rId17"/>
                      <a:srcRect/>
                      <a:stretch>
                        <a:fillRect/>
                      </a:stretch>
                    </p:blipFill>
                    <p:spPr bwMode="auto">
                      <a:xfrm>
                        <a:off x="7766050" y="4114800"/>
                        <a:ext cx="450850" cy="630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a:extLst>
              <a:ext uri="{FF2B5EF4-FFF2-40B4-BE49-F238E27FC236}">
                <a16:creationId xmlns:a16="http://schemas.microsoft.com/office/drawing/2014/main" id="{8D5519D4-C1D5-46D2-AD78-0B56661D6EF0}"/>
              </a:ext>
            </a:extLst>
          </p:cNvPr>
          <p:cNvGraphicFramePr>
            <a:graphicFrameLocks noChangeAspect="1"/>
          </p:cNvGraphicFramePr>
          <p:nvPr/>
        </p:nvGraphicFramePr>
        <p:xfrm>
          <a:off x="5862638" y="4114800"/>
          <a:ext cx="482600" cy="625475"/>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24" name="Object 31">
                        <a:extLst>
                          <a:ext uri="{FF2B5EF4-FFF2-40B4-BE49-F238E27FC236}">
                            <a16:creationId xmlns:a16="http://schemas.microsoft.com/office/drawing/2014/main" id="{8D5519D4-C1D5-46D2-AD78-0B56661D6EF0}"/>
                          </a:ext>
                        </a:extLst>
                      </p:cNvPr>
                      <p:cNvPicPr>
                        <a:picLocks noChangeAspect="1" noChangeArrowheads="1"/>
                      </p:cNvPicPr>
                      <p:nvPr/>
                    </p:nvPicPr>
                    <p:blipFill>
                      <a:blip r:embed="rId19"/>
                      <a:srcRect/>
                      <a:stretch>
                        <a:fillRect/>
                      </a:stretch>
                    </p:blipFill>
                    <p:spPr bwMode="auto">
                      <a:xfrm>
                        <a:off x="5862638" y="4114800"/>
                        <a:ext cx="482600" cy="625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39">
            <a:extLst>
              <a:ext uri="{FF2B5EF4-FFF2-40B4-BE49-F238E27FC236}">
                <a16:creationId xmlns:a16="http://schemas.microsoft.com/office/drawing/2014/main" id="{AC07E90A-E355-4812-9A07-95DB7C48E3AB}"/>
              </a:ext>
            </a:extLst>
          </p:cNvPr>
          <p:cNvSpPr>
            <a:spLocks noChangeShapeType="1"/>
          </p:cNvSpPr>
          <p:nvPr/>
        </p:nvSpPr>
        <p:spPr bwMode="auto">
          <a:xfrm>
            <a:off x="6934200" y="3733800"/>
            <a:ext cx="1066800" cy="0"/>
          </a:xfrm>
          <a:prstGeom prst="line">
            <a:avLst/>
          </a:prstGeom>
          <a:noFill/>
          <a:ln w="19050" cap="sq">
            <a:solidFill>
              <a:srgbClr val="66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6" name="Object 40">
            <a:extLst>
              <a:ext uri="{FF2B5EF4-FFF2-40B4-BE49-F238E27FC236}">
                <a16:creationId xmlns:a16="http://schemas.microsoft.com/office/drawing/2014/main" id="{9D21E510-8BE1-4908-AC6F-C5491AFB7C7E}"/>
              </a:ext>
            </a:extLst>
          </p:cNvPr>
          <p:cNvGraphicFramePr>
            <a:graphicFrameLocks noChangeAspect="1"/>
          </p:cNvGraphicFramePr>
          <p:nvPr/>
        </p:nvGraphicFramePr>
        <p:xfrm>
          <a:off x="7335838" y="3276600"/>
          <a:ext cx="436562" cy="476250"/>
        </p:xfrm>
        <a:graphic>
          <a:graphicData uri="http://schemas.openxmlformats.org/presentationml/2006/ole">
            <mc:AlternateContent xmlns:mc="http://schemas.openxmlformats.org/markup-compatibility/2006">
              <mc:Choice xmlns:v="urn:schemas-microsoft-com:vml" Requires="v">
                <p:oleObj name="Equation" r:id="rId20" imgW="147751" imgH="171547" progId="Equation.DSMT4">
                  <p:embed/>
                </p:oleObj>
              </mc:Choice>
              <mc:Fallback>
                <p:oleObj name="Equation" r:id="rId20" imgW="147751" imgH="171547" progId="Equation.DSMT4">
                  <p:embed/>
                  <p:pic>
                    <p:nvPicPr>
                      <p:cNvPr id="26" name="Object 40">
                        <a:extLst>
                          <a:ext uri="{FF2B5EF4-FFF2-40B4-BE49-F238E27FC236}">
                            <a16:creationId xmlns:a16="http://schemas.microsoft.com/office/drawing/2014/main" id="{9D21E510-8BE1-4908-AC6F-C5491AFB7C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35838" y="3276600"/>
                        <a:ext cx="436562" cy="476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6">
            <a:extLst>
              <a:ext uri="{FF2B5EF4-FFF2-40B4-BE49-F238E27FC236}">
                <a16:creationId xmlns:a16="http://schemas.microsoft.com/office/drawing/2014/main" id="{3A114038-8D9F-422A-876A-529EA7F9EBB5}"/>
              </a:ext>
            </a:extLst>
          </p:cNvPr>
          <p:cNvGraphicFramePr>
            <a:graphicFrameLocks noChangeAspect="1"/>
          </p:cNvGraphicFramePr>
          <p:nvPr/>
        </p:nvGraphicFramePr>
        <p:xfrm>
          <a:off x="41277" y="1058682"/>
          <a:ext cx="4830761" cy="1406886"/>
        </p:xfrm>
        <a:graphic>
          <a:graphicData uri="http://schemas.openxmlformats.org/presentationml/2006/ole">
            <mc:AlternateContent xmlns:mc="http://schemas.openxmlformats.org/markup-compatibility/2006">
              <mc:Choice xmlns:v="urn:schemas-microsoft-com:vml" Requires="v">
                <p:oleObj name="Equation" r:id="rId22" imgW="2114355" imgH="657031" progId="Equation.DSMT4">
                  <p:embed/>
                </p:oleObj>
              </mc:Choice>
              <mc:Fallback>
                <p:oleObj name="Equation" r:id="rId22" imgW="2114355" imgH="657031" progId="Equation.DSMT4">
                  <p:embed/>
                  <p:pic>
                    <p:nvPicPr>
                      <p:cNvPr id="27" name="Object 26">
                        <a:extLst>
                          <a:ext uri="{FF2B5EF4-FFF2-40B4-BE49-F238E27FC236}">
                            <a16:creationId xmlns:a16="http://schemas.microsoft.com/office/drawing/2014/main" id="{3A114038-8D9F-422A-876A-529EA7F9EB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277" y="1058682"/>
                        <a:ext cx="4830761" cy="1406886"/>
                      </a:xfrm>
                      <a:prstGeom prst="rect">
                        <a:avLst/>
                      </a:prstGeom>
                      <a:solidFill>
                        <a:srgbClr val="92D050"/>
                      </a:solidFill>
                      <a:ln>
                        <a:noFill/>
                      </a:ln>
                      <a:effectLst/>
                    </p:spPr>
                  </p:pic>
                </p:oleObj>
              </mc:Fallback>
            </mc:AlternateContent>
          </a:graphicData>
        </a:graphic>
      </p:graphicFrame>
      <p:graphicFrame>
        <p:nvGraphicFramePr>
          <p:cNvPr id="28" name="Object 28">
            <a:extLst>
              <a:ext uri="{FF2B5EF4-FFF2-40B4-BE49-F238E27FC236}">
                <a16:creationId xmlns:a16="http://schemas.microsoft.com/office/drawing/2014/main" id="{40416292-B74F-42F8-B1E9-018105952BE7}"/>
              </a:ext>
            </a:extLst>
          </p:cNvPr>
          <p:cNvGraphicFramePr>
            <a:graphicFrameLocks noChangeAspect="1"/>
          </p:cNvGraphicFramePr>
          <p:nvPr/>
        </p:nvGraphicFramePr>
        <p:xfrm>
          <a:off x="385762" y="2852034"/>
          <a:ext cx="4106863" cy="1651000"/>
        </p:xfrm>
        <a:graphic>
          <a:graphicData uri="http://schemas.openxmlformats.org/presentationml/2006/ole">
            <mc:AlternateContent xmlns:mc="http://schemas.openxmlformats.org/markup-compatibility/2006">
              <mc:Choice xmlns:v="urn:schemas-microsoft-com:vml" Requires="v">
                <p:oleObj name="Equation" r:id="rId24" imgW="1533590" imgH="657031" progId="Equation.DSMT4">
                  <p:embed/>
                </p:oleObj>
              </mc:Choice>
              <mc:Fallback>
                <p:oleObj name="Equation" r:id="rId24" imgW="1533590" imgH="657031" progId="Equation.DSMT4">
                  <p:embed/>
                  <p:pic>
                    <p:nvPicPr>
                      <p:cNvPr id="28" name="Object 28">
                        <a:extLst>
                          <a:ext uri="{FF2B5EF4-FFF2-40B4-BE49-F238E27FC236}">
                            <a16:creationId xmlns:a16="http://schemas.microsoft.com/office/drawing/2014/main" id="{40416292-B74F-42F8-B1E9-018105952BE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5762" y="2852034"/>
                        <a:ext cx="4106863" cy="1651000"/>
                      </a:xfrm>
                      <a:prstGeom prst="rect">
                        <a:avLst/>
                      </a:prstGeom>
                      <a:solidFill>
                        <a:srgbClr val="FFC000"/>
                      </a:solidFill>
                      <a:ln>
                        <a:noFill/>
                      </a:ln>
                      <a:effectLst/>
                    </p:spPr>
                  </p:pic>
                </p:oleObj>
              </mc:Fallback>
            </mc:AlternateContent>
          </a:graphicData>
        </a:graphic>
      </p:graphicFrame>
      <p:graphicFrame>
        <p:nvGraphicFramePr>
          <p:cNvPr id="29" name="Object 29">
            <a:extLst>
              <a:ext uri="{FF2B5EF4-FFF2-40B4-BE49-F238E27FC236}">
                <a16:creationId xmlns:a16="http://schemas.microsoft.com/office/drawing/2014/main" id="{96793932-53F3-4641-93A7-04264601C559}"/>
              </a:ext>
            </a:extLst>
          </p:cNvPr>
          <p:cNvGraphicFramePr>
            <a:graphicFrameLocks noChangeAspect="1"/>
          </p:cNvGraphicFramePr>
          <p:nvPr/>
        </p:nvGraphicFramePr>
        <p:xfrm>
          <a:off x="93662" y="4841875"/>
          <a:ext cx="5545138" cy="1722438"/>
        </p:xfrm>
        <a:graphic>
          <a:graphicData uri="http://schemas.openxmlformats.org/presentationml/2006/ole">
            <mc:AlternateContent xmlns:mc="http://schemas.openxmlformats.org/markup-compatibility/2006">
              <mc:Choice xmlns:v="urn:schemas-microsoft-com:vml" Requires="v">
                <p:oleObj name="Equation" r:id="rId26" imgW="2070000" imgH="685800" progId="Equation.DSMT4">
                  <p:embed/>
                </p:oleObj>
              </mc:Choice>
              <mc:Fallback>
                <p:oleObj name="Equation" r:id="rId26" imgW="2070000" imgH="685800" progId="Equation.DSMT4">
                  <p:embed/>
                  <p:pic>
                    <p:nvPicPr>
                      <p:cNvPr id="29" name="Object 29">
                        <a:extLst>
                          <a:ext uri="{FF2B5EF4-FFF2-40B4-BE49-F238E27FC236}">
                            <a16:creationId xmlns:a16="http://schemas.microsoft.com/office/drawing/2014/main" id="{96793932-53F3-4641-93A7-04264601C559}"/>
                          </a:ext>
                        </a:extLst>
                      </p:cNvPr>
                      <p:cNvPicPr>
                        <a:picLocks noChangeAspect="1" noChangeArrowheads="1"/>
                      </p:cNvPicPr>
                      <p:nvPr/>
                    </p:nvPicPr>
                    <p:blipFill>
                      <a:blip r:embed="rId27"/>
                      <a:srcRect/>
                      <a:stretch>
                        <a:fillRect/>
                      </a:stretch>
                    </p:blipFill>
                    <p:spPr bwMode="auto">
                      <a:xfrm>
                        <a:off x="93662" y="4841875"/>
                        <a:ext cx="5545138" cy="172243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30">
            <a:extLst>
              <a:ext uri="{FF2B5EF4-FFF2-40B4-BE49-F238E27FC236}">
                <a16:creationId xmlns:a16="http://schemas.microsoft.com/office/drawing/2014/main" id="{4BB956D1-2CBA-4B47-AF48-B56221B1306D}"/>
              </a:ext>
            </a:extLst>
          </p:cNvPr>
          <p:cNvSpPr>
            <a:spLocks noChangeArrowheads="1"/>
          </p:cNvSpPr>
          <p:nvPr/>
        </p:nvSpPr>
        <p:spPr bwMode="auto">
          <a:xfrm>
            <a:off x="5728896" y="5303837"/>
            <a:ext cx="3200400" cy="1066800"/>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黑体" panose="02010609060101010101" pitchFamily="49" charset="-122"/>
                <a:sym typeface="Symbol" panose="05050102010706020507" pitchFamily="18" charset="2"/>
              </a:rPr>
              <a:t>余隙对单位产气量耗功不影响</a:t>
            </a:r>
          </a:p>
        </p:txBody>
      </p:sp>
      <p:sp>
        <p:nvSpPr>
          <p:cNvPr id="31" name="文本框 30">
            <a:extLst>
              <a:ext uri="{FF2B5EF4-FFF2-40B4-BE49-F238E27FC236}">
                <a16:creationId xmlns:a16="http://schemas.microsoft.com/office/drawing/2014/main" id="{46CD17EB-973B-42AF-96DC-31E6A99E828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余隙容积的影响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理论压气功</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199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checkerboard(across)">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88CB96-7623-4DF3-876E-3F8A92A8FBA7}"/>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多级压缩和级间冷却</a:t>
            </a:r>
          </a:p>
        </p:txBody>
      </p:sp>
      <p:grpSp>
        <p:nvGrpSpPr>
          <p:cNvPr id="3" name="Group 3">
            <a:extLst>
              <a:ext uri="{FF2B5EF4-FFF2-40B4-BE49-F238E27FC236}">
                <a16:creationId xmlns:a16="http://schemas.microsoft.com/office/drawing/2014/main" id="{F8F01B55-FE0B-45AE-AE7B-8E2D6C37AC2E}"/>
              </a:ext>
            </a:extLst>
          </p:cNvPr>
          <p:cNvGrpSpPr>
            <a:grpSpLocks/>
          </p:cNvGrpSpPr>
          <p:nvPr/>
        </p:nvGrpSpPr>
        <p:grpSpPr bwMode="auto">
          <a:xfrm>
            <a:off x="309649" y="1600200"/>
            <a:ext cx="3881351" cy="4084150"/>
            <a:chOff x="822" y="1296"/>
            <a:chExt cx="2586" cy="2665"/>
          </a:xfrm>
        </p:grpSpPr>
        <p:sp>
          <p:nvSpPr>
            <p:cNvPr id="4" name="Rectangle 4">
              <a:extLst>
                <a:ext uri="{FF2B5EF4-FFF2-40B4-BE49-F238E27FC236}">
                  <a16:creationId xmlns:a16="http://schemas.microsoft.com/office/drawing/2014/main" id="{87BDD549-9F65-4497-9BD8-76C44DDACE8C}"/>
                </a:ext>
              </a:extLst>
            </p:cNvPr>
            <p:cNvSpPr>
              <a:spLocks noChangeArrowheads="1"/>
            </p:cNvSpPr>
            <p:nvPr/>
          </p:nvSpPr>
          <p:spPr bwMode="auto">
            <a:xfrm>
              <a:off x="845" y="1296"/>
              <a:ext cx="803" cy="753"/>
            </a:xfrm>
            <a:prstGeom prst="rect">
              <a:avLst/>
            </a:prstGeom>
            <a:solidFill>
              <a:srgbClr val="33CC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nvGrpSpPr>
            <p:cNvPr id="5" name="Group 5">
              <a:extLst>
                <a:ext uri="{FF2B5EF4-FFF2-40B4-BE49-F238E27FC236}">
                  <a16:creationId xmlns:a16="http://schemas.microsoft.com/office/drawing/2014/main" id="{D1F21611-7665-481C-9210-D39CE29B4EAB}"/>
                </a:ext>
              </a:extLst>
            </p:cNvPr>
            <p:cNvGrpSpPr>
              <a:grpSpLocks/>
            </p:cNvGrpSpPr>
            <p:nvPr/>
          </p:nvGrpSpPr>
          <p:grpSpPr bwMode="auto">
            <a:xfrm>
              <a:off x="2260" y="1851"/>
              <a:ext cx="727" cy="515"/>
              <a:chOff x="3168" y="1680"/>
              <a:chExt cx="1536" cy="768"/>
            </a:xfrm>
          </p:grpSpPr>
          <p:sp>
            <p:nvSpPr>
              <p:cNvPr id="57" name="Line 6">
                <a:extLst>
                  <a:ext uri="{FF2B5EF4-FFF2-40B4-BE49-F238E27FC236}">
                    <a16:creationId xmlns:a16="http://schemas.microsoft.com/office/drawing/2014/main" id="{895D844D-634A-499C-B75B-C2C289CB2177}"/>
                  </a:ext>
                </a:extLst>
              </p:cNvPr>
              <p:cNvSpPr>
                <a:spLocks noChangeShapeType="1"/>
              </p:cNvSpPr>
              <p:nvPr/>
            </p:nvSpPr>
            <p:spPr bwMode="auto">
              <a:xfrm>
                <a:off x="3168" y="1680"/>
                <a:ext cx="15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Line 7">
                <a:extLst>
                  <a:ext uri="{FF2B5EF4-FFF2-40B4-BE49-F238E27FC236}">
                    <a16:creationId xmlns:a16="http://schemas.microsoft.com/office/drawing/2014/main" id="{0706B268-843C-4779-8409-EB26CB746F69}"/>
                  </a:ext>
                </a:extLst>
              </p:cNvPr>
              <p:cNvSpPr>
                <a:spLocks noChangeShapeType="1"/>
              </p:cNvSpPr>
              <p:nvPr/>
            </p:nvSpPr>
            <p:spPr bwMode="auto">
              <a:xfrm>
                <a:off x="3168" y="2448"/>
                <a:ext cx="15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Line 8">
                <a:extLst>
                  <a:ext uri="{FF2B5EF4-FFF2-40B4-BE49-F238E27FC236}">
                    <a16:creationId xmlns:a16="http://schemas.microsoft.com/office/drawing/2014/main" id="{74722762-9F3E-4414-961A-C3C3B8C98F32}"/>
                  </a:ext>
                </a:extLst>
              </p:cNvPr>
              <p:cNvSpPr>
                <a:spLocks noChangeShapeType="1"/>
              </p:cNvSpPr>
              <p:nvPr/>
            </p:nvSpPr>
            <p:spPr bwMode="auto">
              <a:xfrm>
                <a:off x="3168" y="1680"/>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Rectangle 9">
                <a:extLst>
                  <a:ext uri="{FF2B5EF4-FFF2-40B4-BE49-F238E27FC236}">
                    <a16:creationId xmlns:a16="http://schemas.microsoft.com/office/drawing/2014/main" id="{21A76E7A-3E7D-4419-9A61-605D01B9A941}"/>
                  </a:ext>
                </a:extLst>
              </p:cNvPr>
              <p:cNvSpPr>
                <a:spLocks noChangeArrowheads="1"/>
              </p:cNvSpPr>
              <p:nvPr/>
            </p:nvSpPr>
            <p:spPr bwMode="auto">
              <a:xfrm>
                <a:off x="3840" y="1680"/>
                <a:ext cx="96" cy="768"/>
              </a:xfrm>
              <a:prstGeom prst="rect">
                <a:avLst/>
              </a:prstGeom>
              <a:solidFill>
                <a:srgbClr val="96969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6" name="Group 10">
              <a:extLst>
                <a:ext uri="{FF2B5EF4-FFF2-40B4-BE49-F238E27FC236}">
                  <a16:creationId xmlns:a16="http://schemas.microsoft.com/office/drawing/2014/main" id="{9C61346C-E3FA-4A4D-94C2-FB551B537229}"/>
                </a:ext>
              </a:extLst>
            </p:cNvPr>
            <p:cNvGrpSpPr>
              <a:grpSpLocks/>
            </p:cNvGrpSpPr>
            <p:nvPr/>
          </p:nvGrpSpPr>
          <p:grpSpPr bwMode="auto">
            <a:xfrm>
              <a:off x="2260" y="3118"/>
              <a:ext cx="1148" cy="674"/>
              <a:chOff x="3168" y="1680"/>
              <a:chExt cx="1536" cy="768"/>
            </a:xfrm>
          </p:grpSpPr>
          <p:sp>
            <p:nvSpPr>
              <p:cNvPr id="53" name="Line 11">
                <a:extLst>
                  <a:ext uri="{FF2B5EF4-FFF2-40B4-BE49-F238E27FC236}">
                    <a16:creationId xmlns:a16="http://schemas.microsoft.com/office/drawing/2014/main" id="{8BADB4C2-57FF-4F02-A1EB-F662DD6315FB}"/>
                  </a:ext>
                </a:extLst>
              </p:cNvPr>
              <p:cNvSpPr>
                <a:spLocks noChangeShapeType="1"/>
              </p:cNvSpPr>
              <p:nvPr/>
            </p:nvSpPr>
            <p:spPr bwMode="auto">
              <a:xfrm>
                <a:off x="3168" y="1680"/>
                <a:ext cx="15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Line 12">
                <a:extLst>
                  <a:ext uri="{FF2B5EF4-FFF2-40B4-BE49-F238E27FC236}">
                    <a16:creationId xmlns:a16="http://schemas.microsoft.com/office/drawing/2014/main" id="{73FC7743-DDB9-429D-940A-EFBDF780F9C6}"/>
                  </a:ext>
                </a:extLst>
              </p:cNvPr>
              <p:cNvSpPr>
                <a:spLocks noChangeShapeType="1"/>
              </p:cNvSpPr>
              <p:nvPr/>
            </p:nvSpPr>
            <p:spPr bwMode="auto">
              <a:xfrm>
                <a:off x="3168" y="2448"/>
                <a:ext cx="15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Line 13">
                <a:extLst>
                  <a:ext uri="{FF2B5EF4-FFF2-40B4-BE49-F238E27FC236}">
                    <a16:creationId xmlns:a16="http://schemas.microsoft.com/office/drawing/2014/main" id="{BA7650AC-B1D8-403B-B9D9-FD0BE15D3E41}"/>
                  </a:ext>
                </a:extLst>
              </p:cNvPr>
              <p:cNvSpPr>
                <a:spLocks noChangeShapeType="1"/>
              </p:cNvSpPr>
              <p:nvPr/>
            </p:nvSpPr>
            <p:spPr bwMode="auto">
              <a:xfrm>
                <a:off x="3168" y="1680"/>
                <a:ext cx="0" cy="76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Rectangle 14">
                <a:extLst>
                  <a:ext uri="{FF2B5EF4-FFF2-40B4-BE49-F238E27FC236}">
                    <a16:creationId xmlns:a16="http://schemas.microsoft.com/office/drawing/2014/main" id="{542A0B56-6F11-425D-AFB9-910ECCF21721}"/>
                  </a:ext>
                </a:extLst>
              </p:cNvPr>
              <p:cNvSpPr>
                <a:spLocks noChangeArrowheads="1"/>
              </p:cNvSpPr>
              <p:nvPr/>
            </p:nvSpPr>
            <p:spPr bwMode="auto">
              <a:xfrm>
                <a:off x="3840" y="1680"/>
                <a:ext cx="96" cy="768"/>
              </a:xfrm>
              <a:prstGeom prst="rect">
                <a:avLst/>
              </a:prstGeom>
              <a:solidFill>
                <a:srgbClr val="969696"/>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grpSp>
          <p:nvGrpSpPr>
            <p:cNvPr id="7" name="Group 15">
              <a:extLst>
                <a:ext uri="{FF2B5EF4-FFF2-40B4-BE49-F238E27FC236}">
                  <a16:creationId xmlns:a16="http://schemas.microsoft.com/office/drawing/2014/main" id="{9151F4AA-1C25-4D41-92D0-45F4B24B72D8}"/>
                </a:ext>
              </a:extLst>
            </p:cNvPr>
            <p:cNvGrpSpPr>
              <a:grpSpLocks/>
            </p:cNvGrpSpPr>
            <p:nvPr/>
          </p:nvGrpSpPr>
          <p:grpSpPr bwMode="auto">
            <a:xfrm>
              <a:off x="921" y="2405"/>
              <a:ext cx="880" cy="674"/>
              <a:chOff x="1200" y="2448"/>
              <a:chExt cx="1104" cy="816"/>
            </a:xfrm>
          </p:grpSpPr>
          <p:sp>
            <p:nvSpPr>
              <p:cNvPr id="35" name="Rectangle 16">
                <a:extLst>
                  <a:ext uri="{FF2B5EF4-FFF2-40B4-BE49-F238E27FC236}">
                    <a16:creationId xmlns:a16="http://schemas.microsoft.com/office/drawing/2014/main" id="{54C902DC-A0F9-40AD-B791-8232E9D0BC9A}"/>
                  </a:ext>
                </a:extLst>
              </p:cNvPr>
              <p:cNvSpPr>
                <a:spLocks noChangeArrowheads="1"/>
              </p:cNvSpPr>
              <p:nvPr/>
            </p:nvSpPr>
            <p:spPr bwMode="auto">
              <a:xfrm>
                <a:off x="1920" y="2448"/>
                <a:ext cx="384" cy="816"/>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grpSp>
            <p:nvGrpSpPr>
              <p:cNvPr id="36" name="Group 17">
                <a:extLst>
                  <a:ext uri="{FF2B5EF4-FFF2-40B4-BE49-F238E27FC236}">
                    <a16:creationId xmlns:a16="http://schemas.microsoft.com/office/drawing/2014/main" id="{F9753B38-120E-4793-A069-9518780F5872}"/>
                  </a:ext>
                </a:extLst>
              </p:cNvPr>
              <p:cNvGrpSpPr>
                <a:grpSpLocks/>
              </p:cNvGrpSpPr>
              <p:nvPr/>
            </p:nvGrpSpPr>
            <p:grpSpPr bwMode="auto">
              <a:xfrm>
                <a:off x="2016" y="2448"/>
                <a:ext cx="240" cy="816"/>
                <a:chOff x="1152" y="2544"/>
                <a:chExt cx="240" cy="1440"/>
              </a:xfrm>
            </p:grpSpPr>
            <p:sp>
              <p:nvSpPr>
                <p:cNvPr id="43" name="Line 18">
                  <a:extLst>
                    <a:ext uri="{FF2B5EF4-FFF2-40B4-BE49-F238E27FC236}">
                      <a16:creationId xmlns:a16="http://schemas.microsoft.com/office/drawing/2014/main" id="{8C33F18F-45EF-41E1-963A-5A32318B53D8}"/>
                    </a:ext>
                  </a:extLst>
                </p:cNvPr>
                <p:cNvSpPr>
                  <a:spLocks noChangeShapeType="1"/>
                </p:cNvSpPr>
                <p:nvPr/>
              </p:nvSpPr>
              <p:spPr bwMode="auto">
                <a:xfrm>
                  <a:off x="1152" y="2544"/>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19">
                  <a:extLst>
                    <a:ext uri="{FF2B5EF4-FFF2-40B4-BE49-F238E27FC236}">
                      <a16:creationId xmlns:a16="http://schemas.microsoft.com/office/drawing/2014/main" id="{A27F0780-8775-478B-A02F-7BD43E764479}"/>
                    </a:ext>
                  </a:extLst>
                </p:cNvPr>
                <p:cNvSpPr>
                  <a:spLocks noChangeShapeType="1"/>
                </p:cNvSpPr>
                <p:nvPr/>
              </p:nvSpPr>
              <p:spPr bwMode="auto">
                <a:xfrm flipV="1">
                  <a:off x="1152" y="2688"/>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20">
                  <a:extLst>
                    <a:ext uri="{FF2B5EF4-FFF2-40B4-BE49-F238E27FC236}">
                      <a16:creationId xmlns:a16="http://schemas.microsoft.com/office/drawing/2014/main" id="{089ED5ED-0D89-4FF5-8CD9-6E7F001BAED6}"/>
                    </a:ext>
                  </a:extLst>
                </p:cNvPr>
                <p:cNvSpPr>
                  <a:spLocks noChangeShapeType="1"/>
                </p:cNvSpPr>
                <p:nvPr/>
              </p:nvSpPr>
              <p:spPr bwMode="auto">
                <a:xfrm flipV="1">
                  <a:off x="1152" y="2976"/>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Line 21">
                  <a:extLst>
                    <a:ext uri="{FF2B5EF4-FFF2-40B4-BE49-F238E27FC236}">
                      <a16:creationId xmlns:a16="http://schemas.microsoft.com/office/drawing/2014/main" id="{C8A1A6EB-7B1D-4959-8C6E-CC73BCBBEA1A}"/>
                    </a:ext>
                  </a:extLst>
                </p:cNvPr>
                <p:cNvSpPr>
                  <a:spLocks noChangeShapeType="1"/>
                </p:cNvSpPr>
                <p:nvPr/>
              </p:nvSpPr>
              <p:spPr bwMode="auto">
                <a:xfrm flipV="1">
                  <a:off x="1152" y="3264"/>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Line 22">
                  <a:extLst>
                    <a:ext uri="{FF2B5EF4-FFF2-40B4-BE49-F238E27FC236}">
                      <a16:creationId xmlns:a16="http://schemas.microsoft.com/office/drawing/2014/main" id="{F511DFFD-ECCA-4A9F-B626-4D1290126C09}"/>
                    </a:ext>
                  </a:extLst>
                </p:cNvPr>
                <p:cNvSpPr>
                  <a:spLocks noChangeShapeType="1"/>
                </p:cNvSpPr>
                <p:nvPr/>
              </p:nvSpPr>
              <p:spPr bwMode="auto">
                <a:xfrm flipV="1">
                  <a:off x="1152" y="3552"/>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Line 23">
                  <a:extLst>
                    <a:ext uri="{FF2B5EF4-FFF2-40B4-BE49-F238E27FC236}">
                      <a16:creationId xmlns:a16="http://schemas.microsoft.com/office/drawing/2014/main" id="{CF4EB6F2-970B-4996-BD4C-8C789102ECE2}"/>
                    </a:ext>
                  </a:extLst>
                </p:cNvPr>
                <p:cNvSpPr>
                  <a:spLocks noChangeShapeType="1"/>
                </p:cNvSpPr>
                <p:nvPr/>
              </p:nvSpPr>
              <p:spPr bwMode="auto">
                <a:xfrm flipV="1">
                  <a:off x="1152" y="3840"/>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Line 24">
                  <a:extLst>
                    <a:ext uri="{FF2B5EF4-FFF2-40B4-BE49-F238E27FC236}">
                      <a16:creationId xmlns:a16="http://schemas.microsoft.com/office/drawing/2014/main" id="{5D5D5BAE-0951-4B33-9FA8-06968838F825}"/>
                    </a:ext>
                  </a:extLst>
                </p:cNvPr>
                <p:cNvSpPr>
                  <a:spLocks noChangeShapeType="1"/>
                </p:cNvSpPr>
                <p:nvPr/>
              </p:nvSpPr>
              <p:spPr bwMode="auto">
                <a:xfrm>
                  <a:off x="1152" y="2832"/>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Line 25">
                  <a:extLst>
                    <a:ext uri="{FF2B5EF4-FFF2-40B4-BE49-F238E27FC236}">
                      <a16:creationId xmlns:a16="http://schemas.microsoft.com/office/drawing/2014/main" id="{0B3705F0-2DA2-4A3A-BC4E-433997CC42D4}"/>
                    </a:ext>
                  </a:extLst>
                </p:cNvPr>
                <p:cNvSpPr>
                  <a:spLocks noChangeShapeType="1"/>
                </p:cNvSpPr>
                <p:nvPr/>
              </p:nvSpPr>
              <p:spPr bwMode="auto">
                <a:xfrm>
                  <a:off x="1152" y="3120"/>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26">
                  <a:extLst>
                    <a:ext uri="{FF2B5EF4-FFF2-40B4-BE49-F238E27FC236}">
                      <a16:creationId xmlns:a16="http://schemas.microsoft.com/office/drawing/2014/main" id="{4DF0591B-8F9F-4621-8B23-B2BD1FED884D}"/>
                    </a:ext>
                  </a:extLst>
                </p:cNvPr>
                <p:cNvSpPr>
                  <a:spLocks noChangeShapeType="1"/>
                </p:cNvSpPr>
                <p:nvPr/>
              </p:nvSpPr>
              <p:spPr bwMode="auto">
                <a:xfrm>
                  <a:off x="1152" y="3408"/>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Line 27">
                  <a:extLst>
                    <a:ext uri="{FF2B5EF4-FFF2-40B4-BE49-F238E27FC236}">
                      <a16:creationId xmlns:a16="http://schemas.microsoft.com/office/drawing/2014/main" id="{ACC72478-B65A-4417-95A7-82BBF365267B}"/>
                    </a:ext>
                  </a:extLst>
                </p:cNvPr>
                <p:cNvSpPr>
                  <a:spLocks noChangeShapeType="1"/>
                </p:cNvSpPr>
                <p:nvPr/>
              </p:nvSpPr>
              <p:spPr bwMode="auto">
                <a:xfrm>
                  <a:off x="1152" y="3696"/>
                  <a:ext cx="240" cy="144"/>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7" name="Group 28">
                <a:extLst>
                  <a:ext uri="{FF2B5EF4-FFF2-40B4-BE49-F238E27FC236}">
                    <a16:creationId xmlns:a16="http://schemas.microsoft.com/office/drawing/2014/main" id="{6BB161BD-C626-48FD-9682-37B2CE147605}"/>
                  </a:ext>
                </a:extLst>
              </p:cNvPr>
              <p:cNvGrpSpPr>
                <a:grpSpLocks/>
              </p:cNvGrpSpPr>
              <p:nvPr/>
            </p:nvGrpSpPr>
            <p:grpSpPr bwMode="auto">
              <a:xfrm>
                <a:off x="1200" y="3264"/>
                <a:ext cx="720" cy="0"/>
                <a:chOff x="1200" y="3312"/>
                <a:chExt cx="720" cy="0"/>
              </a:xfrm>
            </p:grpSpPr>
            <p:sp>
              <p:nvSpPr>
                <p:cNvPr id="41" name="Line 29">
                  <a:extLst>
                    <a:ext uri="{FF2B5EF4-FFF2-40B4-BE49-F238E27FC236}">
                      <a16:creationId xmlns:a16="http://schemas.microsoft.com/office/drawing/2014/main" id="{21880BCA-90E1-4470-B9F7-D1B3968BA441}"/>
                    </a:ext>
                  </a:extLst>
                </p:cNvPr>
                <p:cNvSpPr>
                  <a:spLocks noChangeShapeType="1"/>
                </p:cNvSpPr>
                <p:nvPr/>
              </p:nvSpPr>
              <p:spPr bwMode="auto">
                <a:xfrm>
                  <a:off x="1200" y="3312"/>
                  <a:ext cx="432" cy="0"/>
                </a:xfrm>
                <a:prstGeom prst="line">
                  <a:avLst/>
                </a:prstGeom>
                <a:noFill/>
                <a:ln w="31750">
                  <a:solidFill>
                    <a:srgbClr val="FF99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30">
                  <a:extLst>
                    <a:ext uri="{FF2B5EF4-FFF2-40B4-BE49-F238E27FC236}">
                      <a16:creationId xmlns:a16="http://schemas.microsoft.com/office/drawing/2014/main" id="{FDD19309-82AD-45AF-AAEF-08785AA71EBC}"/>
                    </a:ext>
                  </a:extLst>
                </p:cNvPr>
                <p:cNvSpPr>
                  <a:spLocks noChangeShapeType="1"/>
                </p:cNvSpPr>
                <p:nvPr/>
              </p:nvSpPr>
              <p:spPr bwMode="auto">
                <a:xfrm>
                  <a:off x="1632" y="3312"/>
                  <a:ext cx="288" cy="0"/>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8" name="Group 31">
                <a:extLst>
                  <a:ext uri="{FF2B5EF4-FFF2-40B4-BE49-F238E27FC236}">
                    <a16:creationId xmlns:a16="http://schemas.microsoft.com/office/drawing/2014/main" id="{140D72EC-B4CC-4286-8F9D-B2669C30D779}"/>
                  </a:ext>
                </a:extLst>
              </p:cNvPr>
              <p:cNvGrpSpPr>
                <a:grpSpLocks/>
              </p:cNvGrpSpPr>
              <p:nvPr/>
            </p:nvGrpSpPr>
            <p:grpSpPr bwMode="auto">
              <a:xfrm rot="10800000">
                <a:off x="1200" y="2495"/>
                <a:ext cx="720" cy="1"/>
                <a:chOff x="1200" y="3312"/>
                <a:chExt cx="720" cy="0"/>
              </a:xfrm>
            </p:grpSpPr>
            <p:sp>
              <p:nvSpPr>
                <p:cNvPr id="39" name="Line 32">
                  <a:extLst>
                    <a:ext uri="{FF2B5EF4-FFF2-40B4-BE49-F238E27FC236}">
                      <a16:creationId xmlns:a16="http://schemas.microsoft.com/office/drawing/2014/main" id="{51EE072B-7682-470E-9FA3-252F7673D4BF}"/>
                    </a:ext>
                  </a:extLst>
                </p:cNvPr>
                <p:cNvSpPr>
                  <a:spLocks noChangeShapeType="1"/>
                </p:cNvSpPr>
                <p:nvPr/>
              </p:nvSpPr>
              <p:spPr bwMode="auto">
                <a:xfrm>
                  <a:off x="1200" y="3312"/>
                  <a:ext cx="432" cy="0"/>
                </a:xfrm>
                <a:prstGeom prst="line">
                  <a:avLst/>
                </a:prstGeom>
                <a:noFill/>
                <a:ln w="31750">
                  <a:solidFill>
                    <a:srgbClr val="FF99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Line 33">
                  <a:extLst>
                    <a:ext uri="{FF2B5EF4-FFF2-40B4-BE49-F238E27FC236}">
                      <a16:creationId xmlns:a16="http://schemas.microsoft.com/office/drawing/2014/main" id="{25460079-9FA8-42A0-B3DC-226FB2C1147A}"/>
                    </a:ext>
                  </a:extLst>
                </p:cNvPr>
                <p:cNvSpPr>
                  <a:spLocks noChangeShapeType="1"/>
                </p:cNvSpPr>
                <p:nvPr/>
              </p:nvSpPr>
              <p:spPr bwMode="auto">
                <a:xfrm>
                  <a:off x="1632" y="3312"/>
                  <a:ext cx="288" cy="0"/>
                </a:xfrm>
                <a:prstGeom prst="line">
                  <a:avLst/>
                </a:prstGeom>
                <a:noFill/>
                <a:ln w="317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8" name="Line 34">
              <a:extLst>
                <a:ext uri="{FF2B5EF4-FFF2-40B4-BE49-F238E27FC236}">
                  <a16:creationId xmlns:a16="http://schemas.microsoft.com/office/drawing/2014/main" id="{97D41370-DBDD-4335-BFB5-F28F1E90E9AA}"/>
                </a:ext>
              </a:extLst>
            </p:cNvPr>
            <p:cNvSpPr>
              <a:spLocks noChangeShapeType="1"/>
            </p:cNvSpPr>
            <p:nvPr/>
          </p:nvSpPr>
          <p:spPr bwMode="auto">
            <a:xfrm>
              <a:off x="1648" y="3079"/>
              <a:ext cx="0" cy="238"/>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35">
              <a:extLst>
                <a:ext uri="{FF2B5EF4-FFF2-40B4-BE49-F238E27FC236}">
                  <a16:creationId xmlns:a16="http://schemas.microsoft.com/office/drawing/2014/main" id="{A2B515FF-6600-441E-A548-5E387EA78643}"/>
                </a:ext>
              </a:extLst>
            </p:cNvPr>
            <p:cNvSpPr>
              <a:spLocks noChangeShapeType="1"/>
            </p:cNvSpPr>
            <p:nvPr/>
          </p:nvSpPr>
          <p:spPr bwMode="auto">
            <a:xfrm flipV="1">
              <a:off x="1648" y="2247"/>
              <a:ext cx="0" cy="15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36">
              <a:extLst>
                <a:ext uri="{FF2B5EF4-FFF2-40B4-BE49-F238E27FC236}">
                  <a16:creationId xmlns:a16="http://schemas.microsoft.com/office/drawing/2014/main" id="{828ADE8F-CDEA-4794-A8B9-789BA959CE18}"/>
                </a:ext>
              </a:extLst>
            </p:cNvPr>
            <p:cNvGraphicFramePr>
              <a:graphicFrameLocks noChangeAspect="1"/>
            </p:cNvGraphicFramePr>
            <p:nvPr/>
          </p:nvGraphicFramePr>
          <p:xfrm>
            <a:off x="883" y="1525"/>
            <a:ext cx="673" cy="285"/>
          </p:xfrm>
          <a:graphic>
            <a:graphicData uri="http://schemas.openxmlformats.org/presentationml/2006/ole">
              <mc:AlternateContent xmlns:mc="http://schemas.openxmlformats.org/markup-compatibility/2006">
                <mc:Choice xmlns:v="urn:schemas-microsoft-com:vml" Requires="v">
                  <p:oleObj name="公式" r:id="rId2" imgW="507780" imgH="203112" progId="Equation.3">
                    <p:embed/>
                  </p:oleObj>
                </mc:Choice>
                <mc:Fallback>
                  <p:oleObj name="公式" r:id="rId2" imgW="507780" imgH="203112" progId="Equation.3">
                    <p:embed/>
                    <p:pic>
                      <p:nvPicPr>
                        <p:cNvPr id="10" name="Object 36">
                          <a:extLst>
                            <a:ext uri="{FF2B5EF4-FFF2-40B4-BE49-F238E27FC236}">
                              <a16:creationId xmlns:a16="http://schemas.microsoft.com/office/drawing/2014/main" id="{828ADE8F-CDEA-4794-A8B9-789BA959C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 y="1525"/>
                          <a:ext cx="673" cy="285"/>
                        </a:xfrm>
                        <a:prstGeom prst="rect">
                          <a:avLst/>
                        </a:prstGeom>
                        <a:noFill/>
                        <a:ln>
                          <a:noFill/>
                        </a:ln>
                        <a:effectLst/>
                      </p:spPr>
                    </p:pic>
                  </p:oleObj>
                </mc:Fallback>
              </mc:AlternateContent>
            </a:graphicData>
          </a:graphic>
        </p:graphicFrame>
        <p:graphicFrame>
          <p:nvGraphicFramePr>
            <p:cNvPr id="11" name="Object 37">
              <a:extLst>
                <a:ext uri="{FF2B5EF4-FFF2-40B4-BE49-F238E27FC236}">
                  <a16:creationId xmlns:a16="http://schemas.microsoft.com/office/drawing/2014/main" id="{9EB8196D-0740-4498-BD91-4E7A28B20252}"/>
                </a:ext>
              </a:extLst>
            </p:cNvPr>
            <p:cNvGraphicFramePr>
              <a:graphicFrameLocks noChangeAspect="1"/>
            </p:cNvGraphicFramePr>
            <p:nvPr/>
          </p:nvGraphicFramePr>
          <p:xfrm>
            <a:off x="822" y="3179"/>
            <a:ext cx="658" cy="295"/>
          </p:xfrm>
          <a:graphic>
            <a:graphicData uri="http://schemas.openxmlformats.org/presentationml/2006/ole">
              <mc:AlternateContent xmlns:mc="http://schemas.openxmlformats.org/markup-compatibility/2006">
                <mc:Choice xmlns:v="urn:schemas-microsoft-com:vml" Requires="v">
                  <p:oleObj name="Equation" r:id="rId4" imgW="393480" imgH="164880" progId="Equation.DSMT4">
                    <p:embed/>
                  </p:oleObj>
                </mc:Choice>
                <mc:Fallback>
                  <p:oleObj name="Equation" r:id="rId4" imgW="393480" imgH="164880" progId="Equation.DSMT4">
                    <p:embed/>
                    <p:pic>
                      <p:nvPicPr>
                        <p:cNvPr id="11" name="Object 37">
                          <a:extLst>
                            <a:ext uri="{FF2B5EF4-FFF2-40B4-BE49-F238E27FC236}">
                              <a16:creationId xmlns:a16="http://schemas.microsoft.com/office/drawing/2014/main" id="{9EB8196D-0740-4498-BD91-4E7A28B20252}"/>
                            </a:ext>
                          </a:extLst>
                        </p:cNvPr>
                        <p:cNvPicPr>
                          <a:picLocks noChangeAspect="1" noChangeArrowheads="1"/>
                        </p:cNvPicPr>
                        <p:nvPr/>
                      </p:nvPicPr>
                      <p:blipFill>
                        <a:blip r:embed="rId5"/>
                        <a:srcRect/>
                        <a:stretch>
                          <a:fillRect/>
                        </a:stretch>
                      </p:blipFill>
                      <p:spPr bwMode="auto">
                        <a:xfrm>
                          <a:off x="822" y="3179"/>
                          <a:ext cx="658" cy="295"/>
                        </a:xfrm>
                        <a:prstGeom prst="rect">
                          <a:avLst/>
                        </a:prstGeom>
                        <a:noFill/>
                        <a:ln>
                          <a:noFill/>
                        </a:ln>
                        <a:effectLst/>
                      </p:spPr>
                    </p:pic>
                  </p:oleObj>
                </mc:Fallback>
              </mc:AlternateContent>
            </a:graphicData>
          </a:graphic>
        </p:graphicFrame>
        <p:graphicFrame>
          <p:nvGraphicFramePr>
            <p:cNvPr id="12" name="Object 38">
              <a:extLst>
                <a:ext uri="{FF2B5EF4-FFF2-40B4-BE49-F238E27FC236}">
                  <a16:creationId xmlns:a16="http://schemas.microsoft.com/office/drawing/2014/main" id="{A2845E0F-69E3-43A4-8EE2-8741A4B6F43A}"/>
                </a:ext>
              </a:extLst>
            </p:cNvPr>
            <p:cNvGraphicFramePr>
              <a:graphicFrameLocks noChangeAspect="1"/>
            </p:cNvGraphicFramePr>
            <p:nvPr/>
          </p:nvGraphicFramePr>
          <p:xfrm>
            <a:off x="2318" y="1458"/>
            <a:ext cx="656" cy="293"/>
          </p:xfrm>
          <a:graphic>
            <a:graphicData uri="http://schemas.openxmlformats.org/presentationml/2006/ole">
              <mc:AlternateContent xmlns:mc="http://schemas.openxmlformats.org/markup-compatibility/2006">
                <mc:Choice xmlns:v="urn:schemas-microsoft-com:vml" Requires="v">
                  <p:oleObj name="Equation" r:id="rId6" imgW="393480" imgH="164880" progId="Equation.DSMT4">
                    <p:embed/>
                  </p:oleObj>
                </mc:Choice>
                <mc:Fallback>
                  <p:oleObj name="Equation" r:id="rId6" imgW="393480" imgH="164880" progId="Equation.DSMT4">
                    <p:embed/>
                    <p:pic>
                      <p:nvPicPr>
                        <p:cNvPr id="12" name="Object 38">
                          <a:extLst>
                            <a:ext uri="{FF2B5EF4-FFF2-40B4-BE49-F238E27FC236}">
                              <a16:creationId xmlns:a16="http://schemas.microsoft.com/office/drawing/2014/main" id="{A2845E0F-69E3-43A4-8EE2-8741A4B6F43A}"/>
                            </a:ext>
                          </a:extLst>
                        </p:cNvPr>
                        <p:cNvPicPr>
                          <a:picLocks noChangeAspect="1" noChangeArrowheads="1"/>
                        </p:cNvPicPr>
                        <p:nvPr/>
                      </p:nvPicPr>
                      <p:blipFill>
                        <a:blip r:embed="rId7"/>
                        <a:srcRect/>
                        <a:stretch>
                          <a:fillRect/>
                        </a:stretch>
                      </p:blipFill>
                      <p:spPr bwMode="auto">
                        <a:xfrm>
                          <a:off x="2318" y="1458"/>
                          <a:ext cx="656" cy="293"/>
                        </a:xfrm>
                        <a:prstGeom prst="rect">
                          <a:avLst/>
                        </a:prstGeom>
                        <a:noFill/>
                        <a:ln>
                          <a:noFill/>
                        </a:ln>
                        <a:effectLst/>
                      </p:spPr>
                    </p:pic>
                  </p:oleObj>
                </mc:Fallback>
              </mc:AlternateContent>
            </a:graphicData>
          </a:graphic>
        </p:graphicFrame>
        <p:graphicFrame>
          <p:nvGraphicFramePr>
            <p:cNvPr id="13" name="Object 39">
              <a:extLst>
                <a:ext uri="{FF2B5EF4-FFF2-40B4-BE49-F238E27FC236}">
                  <a16:creationId xmlns:a16="http://schemas.microsoft.com/office/drawing/2014/main" id="{4EFEA5D1-CBFC-42EC-80B1-C3CC44A2C50F}"/>
                </a:ext>
              </a:extLst>
            </p:cNvPr>
            <p:cNvGraphicFramePr>
              <a:graphicFrameLocks noChangeAspect="1"/>
            </p:cNvGraphicFramePr>
            <p:nvPr/>
          </p:nvGraphicFramePr>
          <p:xfrm>
            <a:off x="2360" y="2758"/>
            <a:ext cx="685" cy="306"/>
          </p:xfrm>
          <a:graphic>
            <a:graphicData uri="http://schemas.openxmlformats.org/presentationml/2006/ole">
              <mc:AlternateContent xmlns:mc="http://schemas.openxmlformats.org/markup-compatibility/2006">
                <mc:Choice xmlns:v="urn:schemas-microsoft-com:vml" Requires="v">
                  <p:oleObj name="Equation" r:id="rId8" imgW="393480" imgH="164880" progId="Equation.DSMT4">
                    <p:embed/>
                  </p:oleObj>
                </mc:Choice>
                <mc:Fallback>
                  <p:oleObj name="Equation" r:id="rId8" imgW="393480" imgH="164880" progId="Equation.DSMT4">
                    <p:embed/>
                    <p:pic>
                      <p:nvPicPr>
                        <p:cNvPr id="13" name="Object 39">
                          <a:extLst>
                            <a:ext uri="{FF2B5EF4-FFF2-40B4-BE49-F238E27FC236}">
                              <a16:creationId xmlns:a16="http://schemas.microsoft.com/office/drawing/2014/main" id="{4EFEA5D1-CBFC-42EC-80B1-C3CC44A2C50F}"/>
                            </a:ext>
                          </a:extLst>
                        </p:cNvPr>
                        <p:cNvPicPr>
                          <a:picLocks noChangeAspect="1" noChangeArrowheads="1"/>
                        </p:cNvPicPr>
                        <p:nvPr/>
                      </p:nvPicPr>
                      <p:blipFill>
                        <a:blip r:embed="rId9"/>
                        <a:srcRect/>
                        <a:stretch>
                          <a:fillRect/>
                        </a:stretch>
                      </p:blipFill>
                      <p:spPr bwMode="auto">
                        <a:xfrm>
                          <a:off x="2360" y="2758"/>
                          <a:ext cx="685" cy="306"/>
                        </a:xfrm>
                        <a:prstGeom prst="rect">
                          <a:avLst/>
                        </a:prstGeom>
                        <a:noFill/>
                        <a:ln>
                          <a:noFill/>
                        </a:ln>
                        <a:effectLst/>
                      </p:spPr>
                    </p:pic>
                  </p:oleObj>
                </mc:Fallback>
              </mc:AlternateContent>
            </a:graphicData>
          </a:graphic>
        </p:graphicFrame>
        <p:graphicFrame>
          <p:nvGraphicFramePr>
            <p:cNvPr id="14" name="Object 40">
              <a:extLst>
                <a:ext uri="{FF2B5EF4-FFF2-40B4-BE49-F238E27FC236}">
                  <a16:creationId xmlns:a16="http://schemas.microsoft.com/office/drawing/2014/main" id="{740826A5-BCCA-48D4-8480-FF93E185B3F3}"/>
                </a:ext>
              </a:extLst>
            </p:cNvPr>
            <p:cNvGraphicFramePr>
              <a:graphicFrameLocks noChangeAspect="1"/>
            </p:cNvGraphicFramePr>
            <p:nvPr/>
          </p:nvGraphicFramePr>
          <p:xfrm>
            <a:off x="1219" y="3679"/>
            <a:ext cx="614" cy="282"/>
          </p:xfrm>
          <a:graphic>
            <a:graphicData uri="http://schemas.openxmlformats.org/presentationml/2006/ole">
              <mc:AlternateContent xmlns:mc="http://schemas.openxmlformats.org/markup-compatibility/2006">
                <mc:Choice xmlns:v="urn:schemas-microsoft-com:vml" Requires="v">
                  <p:oleObj name="Equation" r:id="rId10" imgW="380880" imgH="164880" progId="Equation.DSMT4">
                    <p:embed/>
                  </p:oleObj>
                </mc:Choice>
                <mc:Fallback>
                  <p:oleObj name="Equation" r:id="rId10" imgW="380880" imgH="164880" progId="Equation.DSMT4">
                    <p:embed/>
                    <p:pic>
                      <p:nvPicPr>
                        <p:cNvPr id="14" name="Object 40">
                          <a:extLst>
                            <a:ext uri="{FF2B5EF4-FFF2-40B4-BE49-F238E27FC236}">
                              <a16:creationId xmlns:a16="http://schemas.microsoft.com/office/drawing/2014/main" id="{740826A5-BCCA-48D4-8480-FF93E185B3F3}"/>
                            </a:ext>
                          </a:extLst>
                        </p:cNvPr>
                        <p:cNvPicPr>
                          <a:picLocks noChangeAspect="1" noChangeArrowheads="1"/>
                        </p:cNvPicPr>
                        <p:nvPr/>
                      </p:nvPicPr>
                      <p:blipFill>
                        <a:blip r:embed="rId11"/>
                        <a:srcRect/>
                        <a:stretch>
                          <a:fillRect/>
                        </a:stretch>
                      </p:blipFill>
                      <p:spPr bwMode="auto">
                        <a:xfrm>
                          <a:off x="1219" y="3679"/>
                          <a:ext cx="614" cy="282"/>
                        </a:xfrm>
                        <a:prstGeom prst="rect">
                          <a:avLst/>
                        </a:prstGeom>
                        <a:noFill/>
                        <a:ln>
                          <a:noFill/>
                        </a:ln>
                        <a:effectLst/>
                      </p:spPr>
                    </p:pic>
                  </p:oleObj>
                </mc:Fallback>
              </mc:AlternateContent>
            </a:graphicData>
          </a:graphic>
        </p:graphicFrame>
        <p:grpSp>
          <p:nvGrpSpPr>
            <p:cNvPr id="15" name="Group 41">
              <a:extLst>
                <a:ext uri="{FF2B5EF4-FFF2-40B4-BE49-F238E27FC236}">
                  <a16:creationId xmlns:a16="http://schemas.microsoft.com/office/drawing/2014/main" id="{6A08759F-4DE0-408B-88C9-63D74D53C408}"/>
                </a:ext>
              </a:extLst>
            </p:cNvPr>
            <p:cNvGrpSpPr>
              <a:grpSpLocks/>
            </p:cNvGrpSpPr>
            <p:nvPr/>
          </p:nvGrpSpPr>
          <p:grpSpPr bwMode="auto">
            <a:xfrm>
              <a:off x="1632" y="3617"/>
              <a:ext cx="672" cy="79"/>
              <a:chOff x="1632" y="3617"/>
              <a:chExt cx="672" cy="79"/>
            </a:xfrm>
          </p:grpSpPr>
          <p:sp>
            <p:nvSpPr>
              <p:cNvPr id="31" name="Line 42">
                <a:extLst>
                  <a:ext uri="{FF2B5EF4-FFF2-40B4-BE49-F238E27FC236}">
                    <a16:creationId xmlns:a16="http://schemas.microsoft.com/office/drawing/2014/main" id="{61C77A56-CDF0-4BE0-9BDD-C6C6C555D5B5}"/>
                  </a:ext>
                </a:extLst>
              </p:cNvPr>
              <p:cNvSpPr>
                <a:spLocks noChangeShapeType="1"/>
              </p:cNvSpPr>
              <p:nvPr/>
            </p:nvSpPr>
            <p:spPr bwMode="auto">
              <a:xfrm>
                <a:off x="2298" y="3617"/>
                <a:ext cx="0" cy="79"/>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2" name="Group 43">
                <a:extLst>
                  <a:ext uri="{FF2B5EF4-FFF2-40B4-BE49-F238E27FC236}">
                    <a16:creationId xmlns:a16="http://schemas.microsoft.com/office/drawing/2014/main" id="{D4361694-30EA-400E-AE90-17F7C449DE67}"/>
                  </a:ext>
                </a:extLst>
              </p:cNvPr>
              <p:cNvGrpSpPr>
                <a:grpSpLocks/>
              </p:cNvGrpSpPr>
              <p:nvPr/>
            </p:nvGrpSpPr>
            <p:grpSpPr bwMode="auto">
              <a:xfrm>
                <a:off x="1632" y="3648"/>
                <a:ext cx="672" cy="0"/>
                <a:chOff x="1632" y="3648"/>
                <a:chExt cx="672" cy="0"/>
              </a:xfrm>
            </p:grpSpPr>
            <p:sp>
              <p:nvSpPr>
                <p:cNvPr id="33" name="Line 44">
                  <a:extLst>
                    <a:ext uri="{FF2B5EF4-FFF2-40B4-BE49-F238E27FC236}">
                      <a16:creationId xmlns:a16="http://schemas.microsoft.com/office/drawing/2014/main" id="{561A3044-99C0-441F-B1D0-8F647DA5AF8E}"/>
                    </a:ext>
                  </a:extLst>
                </p:cNvPr>
                <p:cNvSpPr>
                  <a:spLocks noChangeShapeType="1"/>
                </p:cNvSpPr>
                <p:nvPr/>
              </p:nvSpPr>
              <p:spPr bwMode="auto">
                <a:xfrm>
                  <a:off x="1632" y="3648"/>
                  <a:ext cx="384"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45">
                  <a:extLst>
                    <a:ext uri="{FF2B5EF4-FFF2-40B4-BE49-F238E27FC236}">
                      <a16:creationId xmlns:a16="http://schemas.microsoft.com/office/drawing/2014/main" id="{0F369EBA-4CFC-4545-872F-855854CBFBC5}"/>
                    </a:ext>
                  </a:extLst>
                </p:cNvPr>
                <p:cNvSpPr>
                  <a:spLocks noChangeShapeType="1"/>
                </p:cNvSpPr>
                <p:nvPr/>
              </p:nvSpPr>
              <p:spPr bwMode="auto">
                <a:xfrm>
                  <a:off x="2016" y="3648"/>
                  <a:ext cx="288"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16" name="Group 46">
              <a:extLst>
                <a:ext uri="{FF2B5EF4-FFF2-40B4-BE49-F238E27FC236}">
                  <a16:creationId xmlns:a16="http://schemas.microsoft.com/office/drawing/2014/main" id="{E91DC0A1-5248-4CC7-B51B-95A2A9FAC3F0}"/>
                </a:ext>
              </a:extLst>
            </p:cNvPr>
            <p:cNvGrpSpPr>
              <a:grpSpLocks/>
            </p:cNvGrpSpPr>
            <p:nvPr/>
          </p:nvGrpSpPr>
          <p:grpSpPr bwMode="auto">
            <a:xfrm>
              <a:off x="1632" y="3277"/>
              <a:ext cx="672" cy="79"/>
              <a:chOff x="1632" y="3277"/>
              <a:chExt cx="672" cy="79"/>
            </a:xfrm>
          </p:grpSpPr>
          <p:sp>
            <p:nvSpPr>
              <p:cNvPr id="27" name="Line 47">
                <a:extLst>
                  <a:ext uri="{FF2B5EF4-FFF2-40B4-BE49-F238E27FC236}">
                    <a16:creationId xmlns:a16="http://schemas.microsoft.com/office/drawing/2014/main" id="{1527C06E-413F-4222-BE64-A41F77322517}"/>
                  </a:ext>
                </a:extLst>
              </p:cNvPr>
              <p:cNvSpPr>
                <a:spLocks noChangeShapeType="1"/>
              </p:cNvSpPr>
              <p:nvPr/>
            </p:nvSpPr>
            <p:spPr bwMode="auto">
              <a:xfrm>
                <a:off x="2298" y="3277"/>
                <a:ext cx="0" cy="79"/>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8" name="Group 48">
                <a:extLst>
                  <a:ext uri="{FF2B5EF4-FFF2-40B4-BE49-F238E27FC236}">
                    <a16:creationId xmlns:a16="http://schemas.microsoft.com/office/drawing/2014/main" id="{32921C9B-EFBF-40D1-8593-ED52558DA47A}"/>
                  </a:ext>
                </a:extLst>
              </p:cNvPr>
              <p:cNvGrpSpPr>
                <a:grpSpLocks/>
              </p:cNvGrpSpPr>
              <p:nvPr/>
            </p:nvGrpSpPr>
            <p:grpSpPr bwMode="auto">
              <a:xfrm rot="-10789738">
                <a:off x="1632" y="3312"/>
                <a:ext cx="672" cy="1"/>
                <a:chOff x="1632" y="3648"/>
                <a:chExt cx="672" cy="0"/>
              </a:xfrm>
            </p:grpSpPr>
            <p:sp>
              <p:nvSpPr>
                <p:cNvPr id="29" name="Line 49">
                  <a:extLst>
                    <a:ext uri="{FF2B5EF4-FFF2-40B4-BE49-F238E27FC236}">
                      <a16:creationId xmlns:a16="http://schemas.microsoft.com/office/drawing/2014/main" id="{7356EEF2-D52D-45B8-9BA0-F79F6A65D5EE}"/>
                    </a:ext>
                  </a:extLst>
                </p:cNvPr>
                <p:cNvSpPr>
                  <a:spLocks noChangeShapeType="1"/>
                </p:cNvSpPr>
                <p:nvPr/>
              </p:nvSpPr>
              <p:spPr bwMode="auto">
                <a:xfrm>
                  <a:off x="1632" y="3648"/>
                  <a:ext cx="384"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50">
                  <a:extLst>
                    <a:ext uri="{FF2B5EF4-FFF2-40B4-BE49-F238E27FC236}">
                      <a16:creationId xmlns:a16="http://schemas.microsoft.com/office/drawing/2014/main" id="{B82D1805-4A97-41E4-8C0B-4E4ECCA1FE91}"/>
                    </a:ext>
                  </a:extLst>
                </p:cNvPr>
                <p:cNvSpPr>
                  <a:spLocks noChangeShapeType="1"/>
                </p:cNvSpPr>
                <p:nvPr/>
              </p:nvSpPr>
              <p:spPr bwMode="auto">
                <a:xfrm>
                  <a:off x="2016" y="3648"/>
                  <a:ext cx="288"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17" name="Group 51">
              <a:extLst>
                <a:ext uri="{FF2B5EF4-FFF2-40B4-BE49-F238E27FC236}">
                  <a16:creationId xmlns:a16="http://schemas.microsoft.com/office/drawing/2014/main" id="{7329B31C-53BD-4AC9-84E7-9131764ECD7A}"/>
                </a:ext>
              </a:extLst>
            </p:cNvPr>
            <p:cNvGrpSpPr>
              <a:grpSpLocks/>
            </p:cNvGrpSpPr>
            <p:nvPr/>
          </p:nvGrpSpPr>
          <p:grpSpPr bwMode="auto">
            <a:xfrm>
              <a:off x="1632" y="2208"/>
              <a:ext cx="672" cy="79"/>
              <a:chOff x="1632" y="3617"/>
              <a:chExt cx="672" cy="79"/>
            </a:xfrm>
          </p:grpSpPr>
          <p:sp>
            <p:nvSpPr>
              <p:cNvPr id="23" name="Line 52">
                <a:extLst>
                  <a:ext uri="{FF2B5EF4-FFF2-40B4-BE49-F238E27FC236}">
                    <a16:creationId xmlns:a16="http://schemas.microsoft.com/office/drawing/2014/main" id="{C5700798-A4E3-4356-8453-86FA2C0B8B48}"/>
                  </a:ext>
                </a:extLst>
              </p:cNvPr>
              <p:cNvSpPr>
                <a:spLocks noChangeShapeType="1"/>
              </p:cNvSpPr>
              <p:nvPr/>
            </p:nvSpPr>
            <p:spPr bwMode="auto">
              <a:xfrm>
                <a:off x="2298" y="3617"/>
                <a:ext cx="0" cy="79"/>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Group 53">
                <a:extLst>
                  <a:ext uri="{FF2B5EF4-FFF2-40B4-BE49-F238E27FC236}">
                    <a16:creationId xmlns:a16="http://schemas.microsoft.com/office/drawing/2014/main" id="{8909010B-FAB9-4E31-A203-711A380E33E3}"/>
                  </a:ext>
                </a:extLst>
              </p:cNvPr>
              <p:cNvGrpSpPr>
                <a:grpSpLocks/>
              </p:cNvGrpSpPr>
              <p:nvPr/>
            </p:nvGrpSpPr>
            <p:grpSpPr bwMode="auto">
              <a:xfrm>
                <a:off x="1632" y="3648"/>
                <a:ext cx="672" cy="0"/>
                <a:chOff x="1632" y="3648"/>
                <a:chExt cx="672" cy="0"/>
              </a:xfrm>
            </p:grpSpPr>
            <p:sp>
              <p:nvSpPr>
                <p:cNvPr id="25" name="Line 54">
                  <a:extLst>
                    <a:ext uri="{FF2B5EF4-FFF2-40B4-BE49-F238E27FC236}">
                      <a16:creationId xmlns:a16="http://schemas.microsoft.com/office/drawing/2014/main" id="{2D960805-FFE6-458B-A37E-65B637C0F208}"/>
                    </a:ext>
                  </a:extLst>
                </p:cNvPr>
                <p:cNvSpPr>
                  <a:spLocks noChangeShapeType="1"/>
                </p:cNvSpPr>
                <p:nvPr/>
              </p:nvSpPr>
              <p:spPr bwMode="auto">
                <a:xfrm>
                  <a:off x="1632" y="3648"/>
                  <a:ext cx="384"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55">
                  <a:extLst>
                    <a:ext uri="{FF2B5EF4-FFF2-40B4-BE49-F238E27FC236}">
                      <a16:creationId xmlns:a16="http://schemas.microsoft.com/office/drawing/2014/main" id="{5397D3D2-9201-40F8-AE2C-42E077C5AB58}"/>
                    </a:ext>
                  </a:extLst>
                </p:cNvPr>
                <p:cNvSpPr>
                  <a:spLocks noChangeShapeType="1"/>
                </p:cNvSpPr>
                <p:nvPr/>
              </p:nvSpPr>
              <p:spPr bwMode="auto">
                <a:xfrm>
                  <a:off x="2016" y="3648"/>
                  <a:ext cx="288"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18" name="Group 56">
              <a:extLst>
                <a:ext uri="{FF2B5EF4-FFF2-40B4-BE49-F238E27FC236}">
                  <a16:creationId xmlns:a16="http://schemas.microsoft.com/office/drawing/2014/main" id="{02724B4D-A5B8-4551-ADA2-A8E6B322FDA2}"/>
                </a:ext>
              </a:extLst>
            </p:cNvPr>
            <p:cNvGrpSpPr>
              <a:grpSpLocks/>
            </p:cNvGrpSpPr>
            <p:nvPr/>
          </p:nvGrpSpPr>
          <p:grpSpPr bwMode="auto">
            <a:xfrm>
              <a:off x="1632" y="1968"/>
              <a:ext cx="672" cy="79"/>
              <a:chOff x="1632" y="3277"/>
              <a:chExt cx="672" cy="79"/>
            </a:xfrm>
          </p:grpSpPr>
          <p:sp>
            <p:nvSpPr>
              <p:cNvPr id="19" name="Line 57">
                <a:extLst>
                  <a:ext uri="{FF2B5EF4-FFF2-40B4-BE49-F238E27FC236}">
                    <a16:creationId xmlns:a16="http://schemas.microsoft.com/office/drawing/2014/main" id="{66CBBF67-F88F-4CD5-94CD-0BF7E7ECB5A3}"/>
                  </a:ext>
                </a:extLst>
              </p:cNvPr>
              <p:cNvSpPr>
                <a:spLocks noChangeShapeType="1"/>
              </p:cNvSpPr>
              <p:nvPr/>
            </p:nvSpPr>
            <p:spPr bwMode="auto">
              <a:xfrm>
                <a:off x="2298" y="3277"/>
                <a:ext cx="0" cy="79"/>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0" name="Group 58">
                <a:extLst>
                  <a:ext uri="{FF2B5EF4-FFF2-40B4-BE49-F238E27FC236}">
                    <a16:creationId xmlns:a16="http://schemas.microsoft.com/office/drawing/2014/main" id="{90CC71D1-92EB-4624-90D9-F3C58DDCF974}"/>
                  </a:ext>
                </a:extLst>
              </p:cNvPr>
              <p:cNvGrpSpPr>
                <a:grpSpLocks/>
              </p:cNvGrpSpPr>
              <p:nvPr/>
            </p:nvGrpSpPr>
            <p:grpSpPr bwMode="auto">
              <a:xfrm rot="-10789738">
                <a:off x="1632" y="3312"/>
                <a:ext cx="672" cy="1"/>
                <a:chOff x="1632" y="3648"/>
                <a:chExt cx="672" cy="0"/>
              </a:xfrm>
            </p:grpSpPr>
            <p:sp>
              <p:nvSpPr>
                <p:cNvPr id="21" name="Line 59">
                  <a:extLst>
                    <a:ext uri="{FF2B5EF4-FFF2-40B4-BE49-F238E27FC236}">
                      <a16:creationId xmlns:a16="http://schemas.microsoft.com/office/drawing/2014/main" id="{AC6E9BCB-3BA4-404E-AADA-AC7C8048CEAB}"/>
                    </a:ext>
                  </a:extLst>
                </p:cNvPr>
                <p:cNvSpPr>
                  <a:spLocks noChangeShapeType="1"/>
                </p:cNvSpPr>
                <p:nvPr/>
              </p:nvSpPr>
              <p:spPr bwMode="auto">
                <a:xfrm>
                  <a:off x="1632" y="3648"/>
                  <a:ext cx="384"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60">
                  <a:extLst>
                    <a:ext uri="{FF2B5EF4-FFF2-40B4-BE49-F238E27FC236}">
                      <a16:creationId xmlns:a16="http://schemas.microsoft.com/office/drawing/2014/main" id="{F57BF534-2CD3-4431-91AD-2488E5E4E04B}"/>
                    </a:ext>
                  </a:extLst>
                </p:cNvPr>
                <p:cNvSpPr>
                  <a:spLocks noChangeShapeType="1"/>
                </p:cNvSpPr>
                <p:nvPr/>
              </p:nvSpPr>
              <p:spPr bwMode="auto">
                <a:xfrm>
                  <a:off x="2016" y="3648"/>
                  <a:ext cx="288"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graphicFrame>
        <p:nvGraphicFramePr>
          <p:cNvPr id="61" name="Object 61">
            <a:extLst>
              <a:ext uri="{FF2B5EF4-FFF2-40B4-BE49-F238E27FC236}">
                <a16:creationId xmlns:a16="http://schemas.microsoft.com/office/drawing/2014/main" id="{55327E52-F17E-43CD-B145-6083DBA9D9C6}"/>
              </a:ext>
            </a:extLst>
          </p:cNvPr>
          <p:cNvGraphicFramePr>
            <a:graphicFrameLocks noChangeAspect="1"/>
          </p:cNvGraphicFramePr>
          <p:nvPr/>
        </p:nvGraphicFramePr>
        <p:xfrm>
          <a:off x="8193882" y="4291807"/>
          <a:ext cx="228600" cy="292100"/>
        </p:xfrm>
        <a:graphic>
          <a:graphicData uri="http://schemas.openxmlformats.org/presentationml/2006/ole">
            <mc:AlternateContent xmlns:mc="http://schemas.openxmlformats.org/markup-compatibility/2006">
              <mc:Choice xmlns:v="urn:schemas-microsoft-com:vml" Requires="v">
                <p:oleObj name="Equation" r:id="rId12" imgW="101520" imgH="139680" progId="Equation.DSMT4">
                  <p:embed/>
                </p:oleObj>
              </mc:Choice>
              <mc:Fallback>
                <p:oleObj name="Equation" r:id="rId12" imgW="101520" imgH="139680" progId="Equation.DSMT4">
                  <p:embed/>
                  <p:pic>
                    <p:nvPicPr>
                      <p:cNvPr id="61" name="Object 61">
                        <a:extLst>
                          <a:ext uri="{FF2B5EF4-FFF2-40B4-BE49-F238E27FC236}">
                            <a16:creationId xmlns:a16="http://schemas.microsoft.com/office/drawing/2014/main" id="{55327E52-F17E-43CD-B145-6083DBA9D9C6}"/>
                          </a:ext>
                        </a:extLst>
                      </p:cNvPr>
                      <p:cNvPicPr>
                        <a:picLocks noChangeAspect="1" noChangeArrowheads="1"/>
                      </p:cNvPicPr>
                      <p:nvPr/>
                    </p:nvPicPr>
                    <p:blipFill>
                      <a:blip r:embed="rId13"/>
                      <a:srcRect/>
                      <a:stretch>
                        <a:fillRect/>
                      </a:stretch>
                    </p:blipFill>
                    <p:spPr bwMode="auto">
                      <a:xfrm>
                        <a:off x="8193882" y="4291807"/>
                        <a:ext cx="228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62">
            <a:extLst>
              <a:ext uri="{FF2B5EF4-FFF2-40B4-BE49-F238E27FC236}">
                <a16:creationId xmlns:a16="http://schemas.microsoft.com/office/drawing/2014/main" id="{8E84F2EA-6905-46A4-9A42-E002B2AF2581}"/>
              </a:ext>
            </a:extLst>
          </p:cNvPr>
          <p:cNvGraphicFramePr>
            <a:graphicFrameLocks noChangeAspect="1"/>
          </p:cNvGraphicFramePr>
          <p:nvPr/>
        </p:nvGraphicFramePr>
        <p:xfrm>
          <a:off x="7373938" y="3300413"/>
          <a:ext cx="225425" cy="290512"/>
        </p:xfrm>
        <a:graphic>
          <a:graphicData uri="http://schemas.openxmlformats.org/presentationml/2006/ole">
            <mc:AlternateContent xmlns:mc="http://schemas.openxmlformats.org/markup-compatibility/2006">
              <mc:Choice xmlns:v="urn:schemas-microsoft-com:vml" Requires="v">
                <p:oleObj name="Equation" r:id="rId14" imgW="101520" imgH="139680" progId="Equation.DSMT4">
                  <p:embed/>
                </p:oleObj>
              </mc:Choice>
              <mc:Fallback>
                <p:oleObj name="Equation" r:id="rId14" imgW="101520" imgH="139680" progId="Equation.DSMT4">
                  <p:embed/>
                  <p:pic>
                    <p:nvPicPr>
                      <p:cNvPr id="62" name="Object 62">
                        <a:extLst>
                          <a:ext uri="{FF2B5EF4-FFF2-40B4-BE49-F238E27FC236}">
                            <a16:creationId xmlns:a16="http://schemas.microsoft.com/office/drawing/2014/main" id="{8E84F2EA-6905-46A4-9A42-E002B2AF2581}"/>
                          </a:ext>
                        </a:extLst>
                      </p:cNvPr>
                      <p:cNvPicPr>
                        <a:picLocks noChangeAspect="1" noChangeArrowheads="1"/>
                      </p:cNvPicPr>
                      <p:nvPr/>
                    </p:nvPicPr>
                    <p:blipFill>
                      <a:blip r:embed="rId15"/>
                      <a:srcRect/>
                      <a:stretch>
                        <a:fillRect/>
                      </a:stretch>
                    </p:blipFill>
                    <p:spPr bwMode="auto">
                      <a:xfrm>
                        <a:off x="7373938" y="3300413"/>
                        <a:ext cx="22542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3">
            <a:extLst>
              <a:ext uri="{FF2B5EF4-FFF2-40B4-BE49-F238E27FC236}">
                <a16:creationId xmlns:a16="http://schemas.microsoft.com/office/drawing/2014/main" id="{71C1AF42-6B96-49E4-A710-06142C9E1864}"/>
              </a:ext>
            </a:extLst>
          </p:cNvPr>
          <p:cNvGraphicFramePr>
            <a:graphicFrameLocks noChangeAspect="1"/>
          </p:cNvGraphicFramePr>
          <p:nvPr/>
        </p:nvGraphicFramePr>
        <p:xfrm>
          <a:off x="6459538" y="3665538"/>
          <a:ext cx="228600" cy="322262"/>
        </p:xfrm>
        <a:graphic>
          <a:graphicData uri="http://schemas.openxmlformats.org/presentationml/2006/ole">
            <mc:AlternateContent xmlns:mc="http://schemas.openxmlformats.org/markup-compatibility/2006">
              <mc:Choice xmlns:v="urn:schemas-microsoft-com:vml" Requires="v">
                <p:oleObj name="Equation" r:id="rId16" imgW="101520" imgH="152280" progId="Equation.DSMT4">
                  <p:embed/>
                </p:oleObj>
              </mc:Choice>
              <mc:Fallback>
                <p:oleObj name="Equation" r:id="rId16" imgW="101520" imgH="152280" progId="Equation.DSMT4">
                  <p:embed/>
                  <p:pic>
                    <p:nvPicPr>
                      <p:cNvPr id="63" name="Object 63">
                        <a:extLst>
                          <a:ext uri="{FF2B5EF4-FFF2-40B4-BE49-F238E27FC236}">
                            <a16:creationId xmlns:a16="http://schemas.microsoft.com/office/drawing/2014/main" id="{71C1AF42-6B96-49E4-A710-06142C9E1864}"/>
                          </a:ext>
                        </a:extLst>
                      </p:cNvPr>
                      <p:cNvPicPr>
                        <a:picLocks noChangeAspect="1" noChangeArrowheads="1"/>
                      </p:cNvPicPr>
                      <p:nvPr/>
                    </p:nvPicPr>
                    <p:blipFill>
                      <a:blip r:embed="rId17"/>
                      <a:srcRect/>
                      <a:stretch>
                        <a:fillRect/>
                      </a:stretch>
                    </p:blipFill>
                    <p:spPr bwMode="auto">
                      <a:xfrm>
                        <a:off x="6459538" y="3665538"/>
                        <a:ext cx="22860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64">
            <a:extLst>
              <a:ext uri="{FF2B5EF4-FFF2-40B4-BE49-F238E27FC236}">
                <a16:creationId xmlns:a16="http://schemas.microsoft.com/office/drawing/2014/main" id="{04B58E29-FFE9-4803-82F5-2CF5D27CA214}"/>
              </a:ext>
            </a:extLst>
          </p:cNvPr>
          <p:cNvGraphicFramePr>
            <a:graphicFrameLocks noChangeAspect="1"/>
          </p:cNvGraphicFramePr>
          <p:nvPr/>
        </p:nvGraphicFramePr>
        <p:xfrm>
          <a:off x="5967413" y="2003425"/>
          <a:ext cx="227012" cy="290513"/>
        </p:xfrm>
        <a:graphic>
          <a:graphicData uri="http://schemas.openxmlformats.org/presentationml/2006/ole">
            <mc:AlternateContent xmlns:mc="http://schemas.openxmlformats.org/markup-compatibility/2006">
              <mc:Choice xmlns:v="urn:schemas-microsoft-com:vml" Requires="v">
                <p:oleObj name="Equation" r:id="rId18" imgW="101520" imgH="139680" progId="Equation.DSMT4">
                  <p:embed/>
                </p:oleObj>
              </mc:Choice>
              <mc:Fallback>
                <p:oleObj name="Equation" r:id="rId18" imgW="101520" imgH="139680" progId="Equation.DSMT4">
                  <p:embed/>
                  <p:pic>
                    <p:nvPicPr>
                      <p:cNvPr id="64" name="Object 64">
                        <a:extLst>
                          <a:ext uri="{FF2B5EF4-FFF2-40B4-BE49-F238E27FC236}">
                            <a16:creationId xmlns:a16="http://schemas.microsoft.com/office/drawing/2014/main" id="{04B58E29-FFE9-4803-82F5-2CF5D27CA214}"/>
                          </a:ext>
                        </a:extLst>
                      </p:cNvPr>
                      <p:cNvPicPr>
                        <a:picLocks noChangeAspect="1" noChangeArrowheads="1"/>
                      </p:cNvPicPr>
                      <p:nvPr/>
                    </p:nvPicPr>
                    <p:blipFill>
                      <a:blip r:embed="rId19"/>
                      <a:srcRect/>
                      <a:stretch>
                        <a:fillRect/>
                      </a:stretch>
                    </p:blipFill>
                    <p:spPr bwMode="auto">
                      <a:xfrm>
                        <a:off x="5967413" y="2003425"/>
                        <a:ext cx="22701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65">
            <a:extLst>
              <a:ext uri="{FF2B5EF4-FFF2-40B4-BE49-F238E27FC236}">
                <a16:creationId xmlns:a16="http://schemas.microsoft.com/office/drawing/2014/main" id="{08A6AACF-D4FE-45E4-A7E7-D26FA93C547C}"/>
              </a:ext>
            </a:extLst>
          </p:cNvPr>
          <p:cNvGraphicFramePr>
            <a:graphicFrameLocks noChangeAspect="1"/>
          </p:cNvGraphicFramePr>
          <p:nvPr/>
        </p:nvGraphicFramePr>
        <p:xfrm>
          <a:off x="6638925" y="1962150"/>
          <a:ext cx="258763" cy="374650"/>
        </p:xfrm>
        <a:graphic>
          <a:graphicData uri="http://schemas.openxmlformats.org/presentationml/2006/ole">
            <mc:AlternateContent xmlns:mc="http://schemas.openxmlformats.org/markup-compatibility/2006">
              <mc:Choice xmlns:v="urn:schemas-microsoft-com:vml" Requires="v">
                <p:oleObj name="Equation" r:id="rId20" imgW="114120" imgH="177480" progId="Equation.DSMT4">
                  <p:embed/>
                </p:oleObj>
              </mc:Choice>
              <mc:Fallback>
                <p:oleObj name="Equation" r:id="rId20" imgW="114120" imgH="177480" progId="Equation.DSMT4">
                  <p:embed/>
                  <p:pic>
                    <p:nvPicPr>
                      <p:cNvPr id="65" name="Object 65">
                        <a:extLst>
                          <a:ext uri="{FF2B5EF4-FFF2-40B4-BE49-F238E27FC236}">
                            <a16:creationId xmlns:a16="http://schemas.microsoft.com/office/drawing/2014/main" id="{08A6AACF-D4FE-45E4-A7E7-D26FA93C547C}"/>
                          </a:ext>
                        </a:extLst>
                      </p:cNvPr>
                      <p:cNvPicPr>
                        <a:picLocks noChangeAspect="1" noChangeArrowheads="1"/>
                      </p:cNvPicPr>
                      <p:nvPr/>
                    </p:nvPicPr>
                    <p:blipFill>
                      <a:blip r:embed="rId21"/>
                      <a:srcRect/>
                      <a:stretch>
                        <a:fillRect/>
                      </a:stretch>
                    </p:blipFill>
                    <p:spPr bwMode="auto">
                      <a:xfrm>
                        <a:off x="6638925" y="1962150"/>
                        <a:ext cx="25876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Freeform 66">
            <a:extLst>
              <a:ext uri="{FF2B5EF4-FFF2-40B4-BE49-F238E27FC236}">
                <a16:creationId xmlns:a16="http://schemas.microsoft.com/office/drawing/2014/main" id="{7CB3B01F-3BE2-4BDA-B112-61047D1FA73D}"/>
              </a:ext>
            </a:extLst>
          </p:cNvPr>
          <p:cNvSpPr>
            <a:spLocks/>
          </p:cNvSpPr>
          <p:nvPr/>
        </p:nvSpPr>
        <p:spPr bwMode="auto">
          <a:xfrm>
            <a:off x="5791200" y="2362200"/>
            <a:ext cx="2286000" cy="2133600"/>
          </a:xfrm>
          <a:custGeom>
            <a:avLst/>
            <a:gdLst>
              <a:gd name="T0" fmla="*/ 0 w 1440"/>
              <a:gd name="T1" fmla="*/ 0 h 1344"/>
              <a:gd name="T2" fmla="*/ 609600 w 1440"/>
              <a:gd name="T3" fmla="*/ 990600 h 1344"/>
              <a:gd name="T4" fmla="*/ 1371600 w 1440"/>
              <a:gd name="T5" fmla="*/ 1676400 h 1344"/>
              <a:gd name="T6" fmla="*/ 2286000 w 1440"/>
              <a:gd name="T7" fmla="*/ 2133600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0" h="1344">
                <a:moveTo>
                  <a:pt x="0" y="0"/>
                </a:moveTo>
                <a:cubicBezTo>
                  <a:pt x="120" y="224"/>
                  <a:pt x="240" y="448"/>
                  <a:pt x="384" y="624"/>
                </a:cubicBezTo>
                <a:cubicBezTo>
                  <a:pt x="528" y="800"/>
                  <a:pt x="688" y="936"/>
                  <a:pt x="864" y="1056"/>
                </a:cubicBezTo>
                <a:cubicBezTo>
                  <a:pt x="1040" y="1176"/>
                  <a:pt x="1240" y="1260"/>
                  <a:pt x="1440" y="1344"/>
                </a:cubicBezTo>
              </a:path>
            </a:pathLst>
          </a:custGeom>
          <a:noFill/>
          <a:ln w="31750" cmpd="sng">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7" name="Object 67">
            <a:extLst>
              <a:ext uri="{FF2B5EF4-FFF2-40B4-BE49-F238E27FC236}">
                <a16:creationId xmlns:a16="http://schemas.microsoft.com/office/drawing/2014/main" id="{98B503E5-EBB8-41FF-9933-1F489F7A49ED}"/>
              </a:ext>
            </a:extLst>
          </p:cNvPr>
          <p:cNvGraphicFramePr>
            <a:graphicFrameLocks noChangeAspect="1"/>
          </p:cNvGraphicFramePr>
          <p:nvPr/>
        </p:nvGraphicFramePr>
        <p:xfrm>
          <a:off x="4794250" y="2159000"/>
          <a:ext cx="349250" cy="411163"/>
        </p:xfrm>
        <a:graphic>
          <a:graphicData uri="http://schemas.openxmlformats.org/presentationml/2006/ole">
            <mc:AlternateContent xmlns:mc="http://schemas.openxmlformats.org/markup-compatibility/2006">
              <mc:Choice xmlns:v="urn:schemas-microsoft-com:vml" Requires="v">
                <p:oleObj name="Equation" r:id="rId22" imgW="152280" imgH="190440" progId="Equation.DSMT4">
                  <p:embed/>
                </p:oleObj>
              </mc:Choice>
              <mc:Fallback>
                <p:oleObj name="Equation" r:id="rId22" imgW="152280" imgH="190440" progId="Equation.DSMT4">
                  <p:embed/>
                  <p:pic>
                    <p:nvPicPr>
                      <p:cNvPr id="67" name="Object 67">
                        <a:extLst>
                          <a:ext uri="{FF2B5EF4-FFF2-40B4-BE49-F238E27FC236}">
                            <a16:creationId xmlns:a16="http://schemas.microsoft.com/office/drawing/2014/main" id="{98B503E5-EBB8-41FF-9933-1F489F7A49ED}"/>
                          </a:ext>
                        </a:extLst>
                      </p:cNvPr>
                      <p:cNvPicPr>
                        <a:picLocks noChangeAspect="1" noChangeArrowheads="1"/>
                      </p:cNvPicPr>
                      <p:nvPr/>
                    </p:nvPicPr>
                    <p:blipFill>
                      <a:blip r:embed="rId23"/>
                      <a:srcRect/>
                      <a:stretch>
                        <a:fillRect/>
                      </a:stretch>
                    </p:blipFill>
                    <p:spPr bwMode="auto">
                      <a:xfrm>
                        <a:off x="4794250" y="2159000"/>
                        <a:ext cx="34925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8">
            <a:extLst>
              <a:ext uri="{FF2B5EF4-FFF2-40B4-BE49-F238E27FC236}">
                <a16:creationId xmlns:a16="http://schemas.microsoft.com/office/drawing/2014/main" id="{7503A757-D90E-4745-96F1-86E7743D0992}"/>
              </a:ext>
            </a:extLst>
          </p:cNvPr>
          <p:cNvGraphicFramePr>
            <a:graphicFrameLocks noChangeAspect="1"/>
          </p:cNvGraphicFramePr>
          <p:nvPr/>
        </p:nvGraphicFramePr>
        <p:xfrm>
          <a:off x="4760913" y="4140200"/>
          <a:ext cx="350837" cy="411163"/>
        </p:xfrm>
        <a:graphic>
          <a:graphicData uri="http://schemas.openxmlformats.org/presentationml/2006/ole">
            <mc:AlternateContent xmlns:mc="http://schemas.openxmlformats.org/markup-compatibility/2006">
              <mc:Choice xmlns:v="urn:schemas-microsoft-com:vml" Requires="v">
                <p:oleObj name="Equation" r:id="rId24" imgW="152280" imgH="190440" progId="Equation.DSMT4">
                  <p:embed/>
                </p:oleObj>
              </mc:Choice>
              <mc:Fallback>
                <p:oleObj name="Equation" r:id="rId24" imgW="152280" imgH="190440" progId="Equation.DSMT4">
                  <p:embed/>
                  <p:pic>
                    <p:nvPicPr>
                      <p:cNvPr id="68" name="Object 68">
                        <a:extLst>
                          <a:ext uri="{FF2B5EF4-FFF2-40B4-BE49-F238E27FC236}">
                            <a16:creationId xmlns:a16="http://schemas.microsoft.com/office/drawing/2014/main" id="{7503A757-D90E-4745-96F1-86E7743D0992}"/>
                          </a:ext>
                        </a:extLst>
                      </p:cNvPr>
                      <p:cNvPicPr>
                        <a:picLocks noChangeAspect="1" noChangeArrowheads="1"/>
                      </p:cNvPicPr>
                      <p:nvPr/>
                    </p:nvPicPr>
                    <p:blipFill>
                      <a:blip r:embed="rId25"/>
                      <a:srcRect/>
                      <a:stretch>
                        <a:fillRect/>
                      </a:stretch>
                    </p:blipFill>
                    <p:spPr bwMode="auto">
                      <a:xfrm>
                        <a:off x="4760913" y="4140200"/>
                        <a:ext cx="350837"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9">
            <a:extLst>
              <a:ext uri="{FF2B5EF4-FFF2-40B4-BE49-F238E27FC236}">
                <a16:creationId xmlns:a16="http://schemas.microsoft.com/office/drawing/2014/main" id="{D5F46F83-1C3A-433D-AB19-9BA1E26137BD}"/>
              </a:ext>
            </a:extLst>
          </p:cNvPr>
          <p:cNvGraphicFramePr>
            <a:graphicFrameLocks noChangeAspect="1"/>
          </p:cNvGraphicFramePr>
          <p:nvPr/>
        </p:nvGraphicFramePr>
        <p:xfrm>
          <a:off x="7745413" y="5526088"/>
          <a:ext cx="560387" cy="936625"/>
        </p:xfrm>
        <a:graphic>
          <a:graphicData uri="http://schemas.openxmlformats.org/presentationml/2006/ole">
            <mc:AlternateContent xmlns:mc="http://schemas.openxmlformats.org/markup-compatibility/2006">
              <mc:Choice xmlns:v="urn:schemas-microsoft-com:vml" Requires="v">
                <p:oleObj name="Equation" r:id="rId26" imgW="190440" imgH="342720" progId="Equation.DSMT4">
                  <p:embed/>
                </p:oleObj>
              </mc:Choice>
              <mc:Fallback>
                <p:oleObj name="Equation" r:id="rId26" imgW="190440" imgH="342720" progId="Equation.DSMT4">
                  <p:embed/>
                  <p:pic>
                    <p:nvPicPr>
                      <p:cNvPr id="69" name="Object 69">
                        <a:extLst>
                          <a:ext uri="{FF2B5EF4-FFF2-40B4-BE49-F238E27FC236}">
                            <a16:creationId xmlns:a16="http://schemas.microsoft.com/office/drawing/2014/main" id="{D5F46F83-1C3A-433D-AB19-9BA1E26137BD}"/>
                          </a:ext>
                        </a:extLst>
                      </p:cNvPr>
                      <p:cNvPicPr>
                        <a:picLocks noChangeAspect="1" noChangeArrowheads="1"/>
                      </p:cNvPicPr>
                      <p:nvPr/>
                    </p:nvPicPr>
                    <p:blipFill>
                      <a:blip r:embed="rId27"/>
                      <a:srcRect/>
                      <a:stretch>
                        <a:fillRect/>
                      </a:stretch>
                    </p:blipFill>
                    <p:spPr bwMode="auto">
                      <a:xfrm>
                        <a:off x="7745413" y="5526088"/>
                        <a:ext cx="560387"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70">
            <a:extLst>
              <a:ext uri="{FF2B5EF4-FFF2-40B4-BE49-F238E27FC236}">
                <a16:creationId xmlns:a16="http://schemas.microsoft.com/office/drawing/2014/main" id="{8E96AB3F-E0D9-4FBC-8792-858C48372AC2}"/>
              </a:ext>
            </a:extLst>
          </p:cNvPr>
          <p:cNvSpPr txBox="1">
            <a:spLocks noChangeArrowheads="1"/>
          </p:cNvSpPr>
          <p:nvPr/>
        </p:nvSpPr>
        <p:spPr bwMode="auto">
          <a:xfrm>
            <a:off x="4267200" y="5745163"/>
            <a:ext cx="3505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有一个最佳增压比</a:t>
            </a:r>
          </a:p>
        </p:txBody>
      </p:sp>
      <p:grpSp>
        <p:nvGrpSpPr>
          <p:cNvPr id="71" name="Group 71">
            <a:extLst>
              <a:ext uri="{FF2B5EF4-FFF2-40B4-BE49-F238E27FC236}">
                <a16:creationId xmlns:a16="http://schemas.microsoft.com/office/drawing/2014/main" id="{8D049DDA-5A8B-4BE9-AE6D-C0F6659B73D5}"/>
              </a:ext>
            </a:extLst>
          </p:cNvPr>
          <p:cNvGrpSpPr>
            <a:grpSpLocks/>
          </p:cNvGrpSpPr>
          <p:nvPr/>
        </p:nvGrpSpPr>
        <p:grpSpPr bwMode="auto">
          <a:xfrm>
            <a:off x="4754563" y="1676400"/>
            <a:ext cx="3932238" cy="3538538"/>
            <a:chOff x="3139" y="1104"/>
            <a:chExt cx="2477" cy="2229"/>
          </a:xfrm>
        </p:grpSpPr>
        <p:sp>
          <p:nvSpPr>
            <p:cNvPr id="72" name="Line 72">
              <a:extLst>
                <a:ext uri="{FF2B5EF4-FFF2-40B4-BE49-F238E27FC236}">
                  <a16:creationId xmlns:a16="http://schemas.microsoft.com/office/drawing/2014/main" id="{1ADD0D73-1861-4BA2-987C-4198679F4B7D}"/>
                </a:ext>
              </a:extLst>
            </p:cNvPr>
            <p:cNvSpPr>
              <a:spLocks noChangeShapeType="1"/>
            </p:cNvSpPr>
            <p:nvPr/>
          </p:nvSpPr>
          <p:spPr bwMode="auto">
            <a:xfrm flipV="1">
              <a:off x="3456" y="1104"/>
              <a:ext cx="0" cy="1968"/>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3" name="Line 73">
              <a:extLst>
                <a:ext uri="{FF2B5EF4-FFF2-40B4-BE49-F238E27FC236}">
                  <a16:creationId xmlns:a16="http://schemas.microsoft.com/office/drawing/2014/main" id="{757111EC-C1CA-4A36-B0CB-6F008C8BB790}"/>
                </a:ext>
              </a:extLst>
            </p:cNvPr>
            <p:cNvSpPr>
              <a:spLocks noChangeShapeType="1"/>
            </p:cNvSpPr>
            <p:nvPr/>
          </p:nvSpPr>
          <p:spPr bwMode="auto">
            <a:xfrm>
              <a:off x="3456" y="3072"/>
              <a:ext cx="2160"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4" name="Object 74">
              <a:extLst>
                <a:ext uri="{FF2B5EF4-FFF2-40B4-BE49-F238E27FC236}">
                  <a16:creationId xmlns:a16="http://schemas.microsoft.com/office/drawing/2014/main" id="{E11A3F79-46B1-4B8A-B550-A7E7221C4892}"/>
                </a:ext>
              </a:extLst>
            </p:cNvPr>
            <p:cNvGraphicFramePr>
              <a:graphicFrameLocks noChangeAspect="1"/>
            </p:cNvGraphicFramePr>
            <p:nvPr/>
          </p:nvGraphicFramePr>
          <p:xfrm>
            <a:off x="3139" y="1171"/>
            <a:ext cx="243" cy="249"/>
          </p:xfrm>
          <a:graphic>
            <a:graphicData uri="http://schemas.openxmlformats.org/presentationml/2006/ole">
              <mc:AlternateContent xmlns:mc="http://schemas.openxmlformats.org/markup-compatibility/2006">
                <mc:Choice xmlns:v="urn:schemas-microsoft-com:vml" Requires="v">
                  <p:oleObj name="Equation" r:id="rId28" imgW="126720" imgH="139680" progId="Equation.DSMT4">
                    <p:embed/>
                  </p:oleObj>
                </mc:Choice>
                <mc:Fallback>
                  <p:oleObj name="Equation" r:id="rId28" imgW="126720" imgH="139680" progId="Equation.DSMT4">
                    <p:embed/>
                    <p:pic>
                      <p:nvPicPr>
                        <p:cNvPr id="74" name="Object 74">
                          <a:extLst>
                            <a:ext uri="{FF2B5EF4-FFF2-40B4-BE49-F238E27FC236}">
                              <a16:creationId xmlns:a16="http://schemas.microsoft.com/office/drawing/2014/main" id="{E11A3F79-46B1-4B8A-B550-A7E7221C4892}"/>
                            </a:ext>
                          </a:extLst>
                        </p:cNvPr>
                        <p:cNvPicPr>
                          <a:picLocks noChangeAspect="1" noChangeArrowheads="1"/>
                        </p:cNvPicPr>
                        <p:nvPr/>
                      </p:nvPicPr>
                      <p:blipFill>
                        <a:blip r:embed="rId29"/>
                        <a:srcRect/>
                        <a:stretch>
                          <a:fillRect/>
                        </a:stretch>
                      </p:blipFill>
                      <p:spPr bwMode="auto">
                        <a:xfrm>
                          <a:off x="3139" y="1171"/>
                          <a:ext cx="243"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75">
              <a:extLst>
                <a:ext uri="{FF2B5EF4-FFF2-40B4-BE49-F238E27FC236}">
                  <a16:creationId xmlns:a16="http://schemas.microsoft.com/office/drawing/2014/main" id="{80418831-409E-41D2-8B02-75788A5DA2C7}"/>
                </a:ext>
              </a:extLst>
            </p:cNvPr>
            <p:cNvGraphicFramePr>
              <a:graphicFrameLocks noChangeAspect="1"/>
            </p:cNvGraphicFramePr>
            <p:nvPr/>
          </p:nvGraphicFramePr>
          <p:xfrm>
            <a:off x="5401" y="3098"/>
            <a:ext cx="196" cy="235"/>
          </p:xfrm>
          <a:graphic>
            <a:graphicData uri="http://schemas.openxmlformats.org/presentationml/2006/ole">
              <mc:AlternateContent xmlns:mc="http://schemas.openxmlformats.org/markup-compatibility/2006">
                <mc:Choice xmlns:v="urn:schemas-microsoft-com:vml" Requires="v">
                  <p:oleObj name="Equation" r:id="rId30" imgW="101520" imgH="126720" progId="Equation.DSMT4">
                    <p:embed/>
                  </p:oleObj>
                </mc:Choice>
                <mc:Fallback>
                  <p:oleObj name="Equation" r:id="rId30" imgW="101520" imgH="126720" progId="Equation.DSMT4">
                    <p:embed/>
                    <p:pic>
                      <p:nvPicPr>
                        <p:cNvPr id="75" name="Object 75">
                          <a:extLst>
                            <a:ext uri="{FF2B5EF4-FFF2-40B4-BE49-F238E27FC236}">
                              <a16:creationId xmlns:a16="http://schemas.microsoft.com/office/drawing/2014/main" id="{80418831-409E-41D2-8B02-75788A5DA2C7}"/>
                            </a:ext>
                          </a:extLst>
                        </p:cNvPr>
                        <p:cNvPicPr>
                          <a:picLocks noChangeAspect="1" noChangeArrowheads="1"/>
                        </p:cNvPicPr>
                        <p:nvPr/>
                      </p:nvPicPr>
                      <p:blipFill>
                        <a:blip r:embed="rId31"/>
                        <a:srcRect/>
                        <a:stretch>
                          <a:fillRect/>
                        </a:stretch>
                      </p:blipFill>
                      <p:spPr bwMode="auto">
                        <a:xfrm>
                          <a:off x="5401" y="3098"/>
                          <a:ext cx="196"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6" name="Line 76">
            <a:extLst>
              <a:ext uri="{FF2B5EF4-FFF2-40B4-BE49-F238E27FC236}">
                <a16:creationId xmlns:a16="http://schemas.microsoft.com/office/drawing/2014/main" id="{934392FB-C51E-4781-B72E-E14731384155}"/>
              </a:ext>
            </a:extLst>
          </p:cNvPr>
          <p:cNvSpPr>
            <a:spLocks noChangeShapeType="1"/>
          </p:cNvSpPr>
          <p:nvPr/>
        </p:nvSpPr>
        <p:spPr bwMode="auto">
          <a:xfrm flipV="1">
            <a:off x="5257800" y="2344738"/>
            <a:ext cx="1462088" cy="1746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Freeform 77">
            <a:extLst>
              <a:ext uri="{FF2B5EF4-FFF2-40B4-BE49-F238E27FC236}">
                <a16:creationId xmlns:a16="http://schemas.microsoft.com/office/drawing/2014/main" id="{307593ED-102F-462C-BE66-43DF5EBBC2F6}"/>
              </a:ext>
            </a:extLst>
          </p:cNvPr>
          <p:cNvSpPr>
            <a:spLocks/>
          </p:cNvSpPr>
          <p:nvPr/>
        </p:nvSpPr>
        <p:spPr bwMode="auto">
          <a:xfrm>
            <a:off x="6705600" y="2362200"/>
            <a:ext cx="1371600" cy="2133600"/>
          </a:xfrm>
          <a:custGeom>
            <a:avLst/>
            <a:gdLst>
              <a:gd name="T0" fmla="*/ 0 w 864"/>
              <a:gd name="T1" fmla="*/ 0 h 1344"/>
              <a:gd name="T2" fmla="*/ 304800 w 864"/>
              <a:gd name="T3" fmla="*/ 838200 h 1344"/>
              <a:gd name="T4" fmla="*/ 914400 w 864"/>
              <a:gd name="T5" fmla="*/ 1676400 h 1344"/>
              <a:gd name="T6" fmla="*/ 1371600 w 864"/>
              <a:gd name="T7" fmla="*/ 2133600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1344">
                <a:moveTo>
                  <a:pt x="0" y="0"/>
                </a:moveTo>
                <a:cubicBezTo>
                  <a:pt x="48" y="176"/>
                  <a:pt x="96" y="352"/>
                  <a:pt x="192" y="528"/>
                </a:cubicBezTo>
                <a:cubicBezTo>
                  <a:pt x="288" y="704"/>
                  <a:pt x="464" y="920"/>
                  <a:pt x="576" y="1056"/>
                </a:cubicBezTo>
                <a:cubicBezTo>
                  <a:pt x="688" y="1192"/>
                  <a:pt x="776" y="1268"/>
                  <a:pt x="864" y="1344"/>
                </a:cubicBezTo>
              </a:path>
            </a:pathLst>
          </a:custGeom>
          <a:noFill/>
          <a:ln w="3175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Line 78">
            <a:extLst>
              <a:ext uri="{FF2B5EF4-FFF2-40B4-BE49-F238E27FC236}">
                <a16:creationId xmlns:a16="http://schemas.microsoft.com/office/drawing/2014/main" id="{3ED26C7C-9264-4576-A37A-9EF04D337565}"/>
              </a:ext>
            </a:extLst>
          </p:cNvPr>
          <p:cNvSpPr>
            <a:spLocks noChangeShapeType="1"/>
          </p:cNvSpPr>
          <p:nvPr/>
        </p:nvSpPr>
        <p:spPr bwMode="auto">
          <a:xfrm>
            <a:off x="6588125" y="3581400"/>
            <a:ext cx="650875" cy="0"/>
          </a:xfrm>
          <a:prstGeom prst="line">
            <a:avLst/>
          </a:prstGeom>
          <a:noFill/>
          <a:ln w="317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9" name="Freeform 79">
            <a:extLst>
              <a:ext uri="{FF2B5EF4-FFF2-40B4-BE49-F238E27FC236}">
                <a16:creationId xmlns:a16="http://schemas.microsoft.com/office/drawing/2014/main" id="{E274770E-EF8F-4F15-B868-371D00FE62CA}"/>
              </a:ext>
            </a:extLst>
          </p:cNvPr>
          <p:cNvSpPr>
            <a:spLocks/>
          </p:cNvSpPr>
          <p:nvPr/>
        </p:nvSpPr>
        <p:spPr bwMode="auto">
          <a:xfrm>
            <a:off x="6096000" y="2362200"/>
            <a:ext cx="533400" cy="1219200"/>
          </a:xfrm>
          <a:custGeom>
            <a:avLst/>
            <a:gdLst>
              <a:gd name="T0" fmla="*/ 0 w 336"/>
              <a:gd name="T1" fmla="*/ 0 h 768"/>
              <a:gd name="T2" fmla="*/ 228600 w 336"/>
              <a:gd name="T3" fmla="*/ 685800 h 768"/>
              <a:gd name="T4" fmla="*/ 533400 w 336"/>
              <a:gd name="T5" fmla="*/ 1219200 h 768"/>
              <a:gd name="T6" fmla="*/ 0 60000 65536"/>
              <a:gd name="T7" fmla="*/ 0 60000 65536"/>
              <a:gd name="T8" fmla="*/ 0 60000 65536"/>
            </a:gdLst>
            <a:ahLst/>
            <a:cxnLst>
              <a:cxn ang="T6">
                <a:pos x="T0" y="T1"/>
              </a:cxn>
              <a:cxn ang="T7">
                <a:pos x="T2" y="T3"/>
              </a:cxn>
              <a:cxn ang="T8">
                <a:pos x="T4" y="T5"/>
              </a:cxn>
            </a:cxnLst>
            <a:rect l="0" t="0" r="r" b="b"/>
            <a:pathLst>
              <a:path w="336" h="768">
                <a:moveTo>
                  <a:pt x="0" y="0"/>
                </a:moveTo>
                <a:cubicBezTo>
                  <a:pt x="44" y="152"/>
                  <a:pt x="88" y="304"/>
                  <a:pt x="144" y="432"/>
                </a:cubicBezTo>
                <a:cubicBezTo>
                  <a:pt x="200" y="560"/>
                  <a:pt x="268" y="664"/>
                  <a:pt x="336" y="768"/>
                </a:cubicBezTo>
              </a:path>
            </a:pathLst>
          </a:custGeom>
          <a:noFill/>
          <a:ln w="31750" cmpd="sng">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 name="Line 80">
            <a:extLst>
              <a:ext uri="{FF2B5EF4-FFF2-40B4-BE49-F238E27FC236}">
                <a16:creationId xmlns:a16="http://schemas.microsoft.com/office/drawing/2014/main" id="{C76FF154-15D9-49DE-A036-98A845CF5468}"/>
              </a:ext>
            </a:extLst>
          </p:cNvPr>
          <p:cNvSpPr>
            <a:spLocks noChangeShapeType="1"/>
          </p:cNvSpPr>
          <p:nvPr/>
        </p:nvSpPr>
        <p:spPr bwMode="auto">
          <a:xfrm>
            <a:off x="5257800" y="4495800"/>
            <a:ext cx="2814638"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 name="Freeform 81">
            <a:extLst>
              <a:ext uri="{FF2B5EF4-FFF2-40B4-BE49-F238E27FC236}">
                <a16:creationId xmlns:a16="http://schemas.microsoft.com/office/drawing/2014/main" id="{066281E3-A52A-4B09-BA4D-524B3CC769F3}"/>
              </a:ext>
            </a:extLst>
          </p:cNvPr>
          <p:cNvSpPr>
            <a:spLocks/>
          </p:cNvSpPr>
          <p:nvPr/>
        </p:nvSpPr>
        <p:spPr bwMode="auto">
          <a:xfrm>
            <a:off x="7924800" y="4343400"/>
            <a:ext cx="152400" cy="152400"/>
          </a:xfrm>
          <a:custGeom>
            <a:avLst/>
            <a:gdLst>
              <a:gd name="T0" fmla="*/ 152400 w 96"/>
              <a:gd name="T1" fmla="*/ 152400 h 96"/>
              <a:gd name="T2" fmla="*/ 0 w 96"/>
              <a:gd name="T3" fmla="*/ 0 h 96"/>
              <a:gd name="T4" fmla="*/ 0 60000 65536"/>
              <a:gd name="T5" fmla="*/ 0 60000 65536"/>
            </a:gdLst>
            <a:ahLst/>
            <a:cxnLst>
              <a:cxn ang="T4">
                <a:pos x="T0" y="T1"/>
              </a:cxn>
              <a:cxn ang="T5">
                <a:pos x="T2" y="T3"/>
              </a:cxn>
            </a:cxnLst>
            <a:rect l="0" t="0" r="r" b="b"/>
            <a:pathLst>
              <a:path w="96" h="96">
                <a:moveTo>
                  <a:pt x="96" y="96"/>
                </a:moveTo>
                <a:cubicBezTo>
                  <a:pt x="96" y="96"/>
                  <a:pt x="48" y="48"/>
                  <a:pt x="0" y="0"/>
                </a:cubicBezTo>
              </a:path>
            </a:pathLst>
          </a:custGeom>
          <a:noFill/>
          <a:ln w="31750" cap="sq" cmpd="sng">
            <a:solidFill>
              <a:srgbClr val="FE1A0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Line 82">
            <a:extLst>
              <a:ext uri="{FF2B5EF4-FFF2-40B4-BE49-F238E27FC236}">
                <a16:creationId xmlns:a16="http://schemas.microsoft.com/office/drawing/2014/main" id="{C5818CD0-02E1-400B-A938-27D152E9BD28}"/>
              </a:ext>
            </a:extLst>
          </p:cNvPr>
          <p:cNvSpPr>
            <a:spLocks noChangeShapeType="1"/>
          </p:cNvSpPr>
          <p:nvPr/>
        </p:nvSpPr>
        <p:spPr bwMode="auto">
          <a:xfrm flipH="1">
            <a:off x="7772400" y="4343400"/>
            <a:ext cx="152400" cy="0"/>
          </a:xfrm>
          <a:prstGeom prst="line">
            <a:avLst/>
          </a:prstGeom>
          <a:noFill/>
          <a:ln w="31750" cap="sq">
            <a:solidFill>
              <a:srgbClr val="FE1A0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 name="Freeform 83">
            <a:extLst>
              <a:ext uri="{FF2B5EF4-FFF2-40B4-BE49-F238E27FC236}">
                <a16:creationId xmlns:a16="http://schemas.microsoft.com/office/drawing/2014/main" id="{F2BAAFB1-43D0-40C4-9C1A-C6428E6539C1}"/>
              </a:ext>
            </a:extLst>
          </p:cNvPr>
          <p:cNvSpPr>
            <a:spLocks/>
          </p:cNvSpPr>
          <p:nvPr/>
        </p:nvSpPr>
        <p:spPr bwMode="auto">
          <a:xfrm>
            <a:off x="6629400" y="2362200"/>
            <a:ext cx="1143000" cy="1981200"/>
          </a:xfrm>
          <a:custGeom>
            <a:avLst/>
            <a:gdLst>
              <a:gd name="T0" fmla="*/ 1143000 w 720"/>
              <a:gd name="T1" fmla="*/ 1981200 h 1248"/>
              <a:gd name="T2" fmla="*/ 685800 w 720"/>
              <a:gd name="T3" fmla="*/ 1447800 h 1248"/>
              <a:gd name="T4" fmla="*/ 381000 w 720"/>
              <a:gd name="T5" fmla="*/ 990600 h 1248"/>
              <a:gd name="T6" fmla="*/ 152400 w 720"/>
              <a:gd name="T7" fmla="*/ 533400 h 1248"/>
              <a:gd name="T8" fmla="*/ 0 w 720"/>
              <a:gd name="T9" fmla="*/ 0 h 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1248">
                <a:moveTo>
                  <a:pt x="720" y="1248"/>
                </a:moveTo>
                <a:cubicBezTo>
                  <a:pt x="616" y="1132"/>
                  <a:pt x="512" y="1016"/>
                  <a:pt x="432" y="912"/>
                </a:cubicBezTo>
                <a:cubicBezTo>
                  <a:pt x="352" y="808"/>
                  <a:pt x="296" y="720"/>
                  <a:pt x="240" y="624"/>
                </a:cubicBezTo>
                <a:cubicBezTo>
                  <a:pt x="184" y="528"/>
                  <a:pt x="136" y="440"/>
                  <a:pt x="96" y="336"/>
                </a:cubicBezTo>
                <a:cubicBezTo>
                  <a:pt x="56" y="232"/>
                  <a:pt x="16" y="56"/>
                  <a:pt x="0" y="0"/>
                </a:cubicBezTo>
              </a:path>
            </a:pathLst>
          </a:custGeom>
          <a:noFill/>
          <a:ln w="3175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4" name="Freeform 84">
            <a:extLst>
              <a:ext uri="{FF2B5EF4-FFF2-40B4-BE49-F238E27FC236}">
                <a16:creationId xmlns:a16="http://schemas.microsoft.com/office/drawing/2014/main" id="{23BFFADA-C12F-438D-BFAD-0997763AC9B4}"/>
              </a:ext>
            </a:extLst>
          </p:cNvPr>
          <p:cNvSpPr>
            <a:spLocks/>
          </p:cNvSpPr>
          <p:nvPr/>
        </p:nvSpPr>
        <p:spPr bwMode="auto">
          <a:xfrm>
            <a:off x="6781800" y="2514600"/>
            <a:ext cx="1295400" cy="1981200"/>
          </a:xfrm>
          <a:custGeom>
            <a:avLst/>
            <a:gdLst>
              <a:gd name="T0" fmla="*/ 1295400 w 816"/>
              <a:gd name="T1" fmla="*/ 1981200 h 1248"/>
              <a:gd name="T2" fmla="*/ 838200 w 816"/>
              <a:gd name="T3" fmla="*/ 1524000 h 1248"/>
              <a:gd name="T4" fmla="*/ 457200 w 816"/>
              <a:gd name="T5" fmla="*/ 1066800 h 1248"/>
              <a:gd name="T6" fmla="*/ 228600 w 816"/>
              <a:gd name="T7" fmla="*/ 609600 h 1248"/>
              <a:gd name="T8" fmla="*/ 76200 w 816"/>
              <a:gd name="T9" fmla="*/ 381000 h 1248"/>
              <a:gd name="T10" fmla="*/ 0 w 816"/>
              <a:gd name="T11" fmla="*/ 0 h 12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1248">
                <a:moveTo>
                  <a:pt x="816" y="1248"/>
                </a:moveTo>
                <a:cubicBezTo>
                  <a:pt x="716" y="1152"/>
                  <a:pt x="616" y="1056"/>
                  <a:pt x="528" y="960"/>
                </a:cubicBezTo>
                <a:cubicBezTo>
                  <a:pt x="440" y="864"/>
                  <a:pt x="352" y="768"/>
                  <a:pt x="288" y="672"/>
                </a:cubicBezTo>
                <a:cubicBezTo>
                  <a:pt x="224" y="576"/>
                  <a:pt x="184" y="456"/>
                  <a:pt x="144" y="384"/>
                </a:cubicBezTo>
                <a:cubicBezTo>
                  <a:pt x="104" y="312"/>
                  <a:pt x="72" y="304"/>
                  <a:pt x="48" y="240"/>
                </a:cubicBezTo>
                <a:cubicBezTo>
                  <a:pt x="24" y="176"/>
                  <a:pt x="12" y="88"/>
                  <a:pt x="0" y="0"/>
                </a:cubicBezTo>
              </a:path>
            </a:pathLst>
          </a:custGeom>
          <a:noFill/>
          <a:ln w="3175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Line 85">
            <a:extLst>
              <a:ext uri="{FF2B5EF4-FFF2-40B4-BE49-F238E27FC236}">
                <a16:creationId xmlns:a16="http://schemas.microsoft.com/office/drawing/2014/main" id="{01E676A3-826E-41BD-802F-3120A16F9786}"/>
              </a:ext>
            </a:extLst>
          </p:cNvPr>
          <p:cNvSpPr>
            <a:spLocks noChangeShapeType="1"/>
          </p:cNvSpPr>
          <p:nvPr/>
        </p:nvSpPr>
        <p:spPr bwMode="auto">
          <a:xfrm flipV="1">
            <a:off x="5867400" y="2362200"/>
            <a:ext cx="0" cy="152400"/>
          </a:xfrm>
          <a:prstGeom prst="line">
            <a:avLst/>
          </a:prstGeom>
          <a:noFill/>
          <a:ln w="317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6" name="Freeform 86">
            <a:extLst>
              <a:ext uri="{FF2B5EF4-FFF2-40B4-BE49-F238E27FC236}">
                <a16:creationId xmlns:a16="http://schemas.microsoft.com/office/drawing/2014/main" id="{E3B0639D-EEFD-4400-B84E-4C47EE5F3EAB}"/>
              </a:ext>
            </a:extLst>
          </p:cNvPr>
          <p:cNvSpPr>
            <a:spLocks/>
          </p:cNvSpPr>
          <p:nvPr/>
        </p:nvSpPr>
        <p:spPr bwMode="auto">
          <a:xfrm>
            <a:off x="6629400" y="2362200"/>
            <a:ext cx="1143000" cy="1981200"/>
          </a:xfrm>
          <a:custGeom>
            <a:avLst/>
            <a:gdLst>
              <a:gd name="T0" fmla="*/ 1143000 w 720"/>
              <a:gd name="T1" fmla="*/ 1981200 h 1248"/>
              <a:gd name="T2" fmla="*/ 685800 w 720"/>
              <a:gd name="T3" fmla="*/ 1447800 h 1248"/>
              <a:gd name="T4" fmla="*/ 381000 w 720"/>
              <a:gd name="T5" fmla="*/ 990600 h 1248"/>
              <a:gd name="T6" fmla="*/ 152400 w 720"/>
              <a:gd name="T7" fmla="*/ 533400 h 1248"/>
              <a:gd name="T8" fmla="*/ 0 w 720"/>
              <a:gd name="T9" fmla="*/ 0 h 1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1248">
                <a:moveTo>
                  <a:pt x="720" y="1248"/>
                </a:moveTo>
                <a:cubicBezTo>
                  <a:pt x="616" y="1132"/>
                  <a:pt x="512" y="1016"/>
                  <a:pt x="432" y="912"/>
                </a:cubicBezTo>
                <a:cubicBezTo>
                  <a:pt x="352" y="808"/>
                  <a:pt x="296" y="720"/>
                  <a:pt x="240" y="624"/>
                </a:cubicBezTo>
                <a:cubicBezTo>
                  <a:pt x="184" y="528"/>
                  <a:pt x="136" y="440"/>
                  <a:pt x="96" y="336"/>
                </a:cubicBezTo>
                <a:cubicBezTo>
                  <a:pt x="56" y="232"/>
                  <a:pt x="16" y="56"/>
                  <a:pt x="0" y="0"/>
                </a:cubicBezTo>
              </a:path>
            </a:pathLst>
          </a:custGeom>
          <a:noFill/>
          <a:ln w="38100" cap="sq"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Freeform 87">
            <a:extLst>
              <a:ext uri="{FF2B5EF4-FFF2-40B4-BE49-F238E27FC236}">
                <a16:creationId xmlns:a16="http://schemas.microsoft.com/office/drawing/2014/main" id="{DD37FCE4-DDB0-4AF9-B59F-6E6539904C51}"/>
              </a:ext>
            </a:extLst>
          </p:cNvPr>
          <p:cNvSpPr>
            <a:spLocks/>
          </p:cNvSpPr>
          <p:nvPr/>
        </p:nvSpPr>
        <p:spPr bwMode="auto">
          <a:xfrm>
            <a:off x="6935788" y="2514600"/>
            <a:ext cx="1295400" cy="1981200"/>
          </a:xfrm>
          <a:custGeom>
            <a:avLst/>
            <a:gdLst>
              <a:gd name="T0" fmla="*/ 1295400 w 816"/>
              <a:gd name="T1" fmla="*/ 1981200 h 1248"/>
              <a:gd name="T2" fmla="*/ 838200 w 816"/>
              <a:gd name="T3" fmla="*/ 1524000 h 1248"/>
              <a:gd name="T4" fmla="*/ 457200 w 816"/>
              <a:gd name="T5" fmla="*/ 1066800 h 1248"/>
              <a:gd name="T6" fmla="*/ 228600 w 816"/>
              <a:gd name="T7" fmla="*/ 609600 h 1248"/>
              <a:gd name="T8" fmla="*/ 76200 w 816"/>
              <a:gd name="T9" fmla="*/ 381000 h 1248"/>
              <a:gd name="T10" fmla="*/ 0 w 816"/>
              <a:gd name="T11" fmla="*/ 0 h 12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1248">
                <a:moveTo>
                  <a:pt x="816" y="1248"/>
                </a:moveTo>
                <a:cubicBezTo>
                  <a:pt x="716" y="1152"/>
                  <a:pt x="616" y="1056"/>
                  <a:pt x="528" y="960"/>
                </a:cubicBezTo>
                <a:cubicBezTo>
                  <a:pt x="440" y="864"/>
                  <a:pt x="352" y="768"/>
                  <a:pt x="288" y="672"/>
                </a:cubicBezTo>
                <a:cubicBezTo>
                  <a:pt x="224" y="576"/>
                  <a:pt x="184" y="456"/>
                  <a:pt x="144" y="384"/>
                </a:cubicBezTo>
                <a:cubicBezTo>
                  <a:pt x="104" y="312"/>
                  <a:pt x="72" y="304"/>
                  <a:pt x="48" y="240"/>
                </a:cubicBezTo>
                <a:cubicBezTo>
                  <a:pt x="24" y="176"/>
                  <a:pt x="12" y="88"/>
                  <a:pt x="0" y="0"/>
                </a:cubicBezTo>
              </a:path>
            </a:pathLst>
          </a:custGeom>
          <a:noFill/>
          <a:ln w="31750" cap="sq"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 name="Line 88">
            <a:extLst>
              <a:ext uri="{FF2B5EF4-FFF2-40B4-BE49-F238E27FC236}">
                <a16:creationId xmlns:a16="http://schemas.microsoft.com/office/drawing/2014/main" id="{B095D51D-96AF-4A41-9EDF-3DE5D1EBCC13}"/>
              </a:ext>
            </a:extLst>
          </p:cNvPr>
          <p:cNvSpPr>
            <a:spLocks noChangeShapeType="1"/>
          </p:cNvSpPr>
          <p:nvPr/>
        </p:nvSpPr>
        <p:spPr bwMode="auto">
          <a:xfrm flipH="1">
            <a:off x="5867400" y="2489200"/>
            <a:ext cx="914400" cy="0"/>
          </a:xfrm>
          <a:prstGeom prst="line">
            <a:avLst/>
          </a:prstGeom>
          <a:noFill/>
          <a:ln w="317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9" name="Freeform 89">
            <a:extLst>
              <a:ext uri="{FF2B5EF4-FFF2-40B4-BE49-F238E27FC236}">
                <a16:creationId xmlns:a16="http://schemas.microsoft.com/office/drawing/2014/main" id="{ADF64543-66A0-40B3-8C89-07759168121F}"/>
              </a:ext>
            </a:extLst>
          </p:cNvPr>
          <p:cNvSpPr>
            <a:spLocks/>
          </p:cNvSpPr>
          <p:nvPr/>
        </p:nvSpPr>
        <p:spPr bwMode="auto">
          <a:xfrm>
            <a:off x="7223125" y="3581400"/>
            <a:ext cx="838200" cy="914400"/>
          </a:xfrm>
          <a:custGeom>
            <a:avLst/>
            <a:gdLst>
              <a:gd name="T0" fmla="*/ 838200 w 528"/>
              <a:gd name="T1" fmla="*/ 914400 h 576"/>
              <a:gd name="T2" fmla="*/ 304800 w 528"/>
              <a:gd name="T3" fmla="*/ 381000 h 576"/>
              <a:gd name="T4" fmla="*/ 0 w 528"/>
              <a:gd name="T5" fmla="*/ 0 h 576"/>
              <a:gd name="T6" fmla="*/ 0 60000 65536"/>
              <a:gd name="T7" fmla="*/ 0 60000 65536"/>
              <a:gd name="T8" fmla="*/ 0 60000 65536"/>
            </a:gdLst>
            <a:ahLst/>
            <a:cxnLst>
              <a:cxn ang="T6">
                <a:pos x="T0" y="T1"/>
              </a:cxn>
              <a:cxn ang="T7">
                <a:pos x="T2" y="T3"/>
              </a:cxn>
              <a:cxn ang="T8">
                <a:pos x="T4" y="T5"/>
              </a:cxn>
            </a:cxnLst>
            <a:rect l="0" t="0" r="r" b="b"/>
            <a:pathLst>
              <a:path w="528" h="576">
                <a:moveTo>
                  <a:pt x="528" y="576"/>
                </a:moveTo>
                <a:cubicBezTo>
                  <a:pt x="404" y="456"/>
                  <a:pt x="280" y="336"/>
                  <a:pt x="192" y="240"/>
                </a:cubicBezTo>
                <a:cubicBezTo>
                  <a:pt x="104" y="144"/>
                  <a:pt x="52" y="72"/>
                  <a:pt x="0" y="0"/>
                </a:cubicBezTo>
              </a:path>
            </a:pathLst>
          </a:custGeom>
          <a:noFill/>
          <a:ln w="3175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0" name="Line 90">
            <a:extLst>
              <a:ext uri="{FF2B5EF4-FFF2-40B4-BE49-F238E27FC236}">
                <a16:creationId xmlns:a16="http://schemas.microsoft.com/office/drawing/2014/main" id="{6C68EE1F-7A23-4A50-B1F0-BF9F6227117B}"/>
              </a:ext>
            </a:extLst>
          </p:cNvPr>
          <p:cNvSpPr>
            <a:spLocks noChangeShapeType="1"/>
          </p:cNvSpPr>
          <p:nvPr/>
        </p:nvSpPr>
        <p:spPr bwMode="auto">
          <a:xfrm flipH="1">
            <a:off x="6172200" y="2362200"/>
            <a:ext cx="152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1" name="Line 91">
            <a:extLst>
              <a:ext uri="{FF2B5EF4-FFF2-40B4-BE49-F238E27FC236}">
                <a16:creationId xmlns:a16="http://schemas.microsoft.com/office/drawing/2014/main" id="{301EE60E-2A15-40C3-B095-9280FA44B10D}"/>
              </a:ext>
            </a:extLst>
          </p:cNvPr>
          <p:cNvSpPr>
            <a:spLocks noChangeShapeType="1"/>
          </p:cNvSpPr>
          <p:nvPr/>
        </p:nvSpPr>
        <p:spPr bwMode="auto">
          <a:xfrm flipH="1">
            <a:off x="6248400" y="2362200"/>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 name="Line 92">
            <a:extLst>
              <a:ext uri="{FF2B5EF4-FFF2-40B4-BE49-F238E27FC236}">
                <a16:creationId xmlns:a16="http://schemas.microsoft.com/office/drawing/2014/main" id="{F203B01E-6257-45D7-8F68-1A7014B88434}"/>
              </a:ext>
            </a:extLst>
          </p:cNvPr>
          <p:cNvSpPr>
            <a:spLocks noChangeAspect="1" noChangeShapeType="1"/>
          </p:cNvSpPr>
          <p:nvPr/>
        </p:nvSpPr>
        <p:spPr bwMode="auto">
          <a:xfrm flipH="1">
            <a:off x="6350000" y="2406650"/>
            <a:ext cx="355600" cy="64135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3" name="Line 93">
            <a:extLst>
              <a:ext uri="{FF2B5EF4-FFF2-40B4-BE49-F238E27FC236}">
                <a16:creationId xmlns:a16="http://schemas.microsoft.com/office/drawing/2014/main" id="{11E90C0B-7AFA-4BDE-A9CB-4B9EBA806572}"/>
              </a:ext>
            </a:extLst>
          </p:cNvPr>
          <p:cNvSpPr>
            <a:spLocks noChangeShapeType="1"/>
          </p:cNvSpPr>
          <p:nvPr/>
        </p:nvSpPr>
        <p:spPr bwMode="auto">
          <a:xfrm flipH="1">
            <a:off x="6477000" y="2667000"/>
            <a:ext cx="304800" cy="609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4" name="Line 94">
            <a:extLst>
              <a:ext uri="{FF2B5EF4-FFF2-40B4-BE49-F238E27FC236}">
                <a16:creationId xmlns:a16="http://schemas.microsoft.com/office/drawing/2014/main" id="{2E60A07E-76CC-408A-939C-D4D08B53B287}"/>
              </a:ext>
            </a:extLst>
          </p:cNvPr>
          <p:cNvSpPr>
            <a:spLocks noChangeShapeType="1"/>
          </p:cNvSpPr>
          <p:nvPr/>
        </p:nvSpPr>
        <p:spPr bwMode="auto">
          <a:xfrm flipH="1">
            <a:off x="6553200" y="2895600"/>
            <a:ext cx="304800" cy="609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5" name="Line 95">
            <a:extLst>
              <a:ext uri="{FF2B5EF4-FFF2-40B4-BE49-F238E27FC236}">
                <a16:creationId xmlns:a16="http://schemas.microsoft.com/office/drawing/2014/main" id="{3DFAB10F-B8F1-4FA5-88FB-0128A5F35118}"/>
              </a:ext>
            </a:extLst>
          </p:cNvPr>
          <p:cNvSpPr>
            <a:spLocks noChangeShapeType="1"/>
          </p:cNvSpPr>
          <p:nvPr/>
        </p:nvSpPr>
        <p:spPr bwMode="auto">
          <a:xfrm flipH="1">
            <a:off x="6705600" y="3124200"/>
            <a:ext cx="228600" cy="457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6" name="Line 96">
            <a:extLst>
              <a:ext uri="{FF2B5EF4-FFF2-40B4-BE49-F238E27FC236}">
                <a16:creationId xmlns:a16="http://schemas.microsoft.com/office/drawing/2014/main" id="{BED6D682-191E-4347-AFC3-10FEA39E701B}"/>
              </a:ext>
            </a:extLst>
          </p:cNvPr>
          <p:cNvSpPr>
            <a:spLocks noChangeShapeType="1"/>
          </p:cNvSpPr>
          <p:nvPr/>
        </p:nvSpPr>
        <p:spPr bwMode="auto">
          <a:xfrm flipH="1">
            <a:off x="6934200" y="3276600"/>
            <a:ext cx="152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7" name="Freeform 97">
            <a:extLst>
              <a:ext uri="{FF2B5EF4-FFF2-40B4-BE49-F238E27FC236}">
                <a16:creationId xmlns:a16="http://schemas.microsoft.com/office/drawing/2014/main" id="{C25B355F-35EB-4A80-9429-796EC53304C2}"/>
              </a:ext>
            </a:extLst>
          </p:cNvPr>
          <p:cNvSpPr>
            <a:spLocks/>
          </p:cNvSpPr>
          <p:nvPr/>
        </p:nvSpPr>
        <p:spPr bwMode="auto">
          <a:xfrm>
            <a:off x="6705600" y="2514600"/>
            <a:ext cx="546100" cy="381000"/>
          </a:xfrm>
          <a:custGeom>
            <a:avLst/>
            <a:gdLst>
              <a:gd name="T0" fmla="*/ 0 w 344"/>
              <a:gd name="T1" fmla="*/ 381000 h 240"/>
              <a:gd name="T2" fmla="*/ 457200 w 344"/>
              <a:gd name="T3" fmla="*/ 304800 h 240"/>
              <a:gd name="T4" fmla="*/ 533400 w 344"/>
              <a:gd name="T5" fmla="*/ 0 h 240"/>
              <a:gd name="T6" fmla="*/ 0 60000 65536"/>
              <a:gd name="T7" fmla="*/ 0 60000 65536"/>
              <a:gd name="T8" fmla="*/ 0 60000 65536"/>
            </a:gdLst>
            <a:ahLst/>
            <a:cxnLst>
              <a:cxn ang="T6">
                <a:pos x="T0" y="T1"/>
              </a:cxn>
              <a:cxn ang="T7">
                <a:pos x="T2" y="T3"/>
              </a:cxn>
              <a:cxn ang="T8">
                <a:pos x="T4" y="T5"/>
              </a:cxn>
            </a:cxnLst>
            <a:rect l="0" t="0" r="r" b="b"/>
            <a:pathLst>
              <a:path w="344" h="240">
                <a:moveTo>
                  <a:pt x="0" y="240"/>
                </a:moveTo>
                <a:cubicBezTo>
                  <a:pt x="116" y="236"/>
                  <a:pt x="232" y="232"/>
                  <a:pt x="288" y="192"/>
                </a:cubicBezTo>
                <a:cubicBezTo>
                  <a:pt x="344" y="152"/>
                  <a:pt x="328" y="32"/>
                  <a:pt x="336"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Rectangle 98">
            <a:extLst>
              <a:ext uri="{FF2B5EF4-FFF2-40B4-BE49-F238E27FC236}">
                <a16:creationId xmlns:a16="http://schemas.microsoft.com/office/drawing/2014/main" id="{18ABE279-4BC6-415A-A469-F4A000332C6A}"/>
              </a:ext>
            </a:extLst>
          </p:cNvPr>
          <p:cNvSpPr>
            <a:spLocks noChangeArrowheads="1"/>
          </p:cNvSpPr>
          <p:nvPr/>
        </p:nvSpPr>
        <p:spPr bwMode="auto">
          <a:xfrm>
            <a:off x="7056461" y="2011363"/>
            <a:ext cx="11112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省功</a:t>
            </a:r>
          </a:p>
        </p:txBody>
      </p:sp>
      <p:sp>
        <p:nvSpPr>
          <p:cNvPr id="99" name="Rectangle 99">
            <a:extLst>
              <a:ext uri="{FF2B5EF4-FFF2-40B4-BE49-F238E27FC236}">
                <a16:creationId xmlns:a16="http://schemas.microsoft.com/office/drawing/2014/main" id="{9A59CEA9-A210-4586-95B0-BB63524CD9E5}"/>
              </a:ext>
            </a:extLst>
          </p:cNvPr>
          <p:cNvSpPr>
            <a:spLocks noChangeArrowheads="1"/>
          </p:cNvSpPr>
          <p:nvPr/>
        </p:nvSpPr>
        <p:spPr bwMode="auto">
          <a:xfrm>
            <a:off x="6520691" y="1310481"/>
            <a:ext cx="2273300" cy="579438"/>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0" u="none" strike="noStrike" kern="1200" cap="none" spc="0" normalizeH="0" baseline="0" noProof="0" dirty="0">
                <a:ln>
                  <a:noFill/>
                </a:ln>
                <a:solidFill>
                  <a:srgbClr val="FF0000"/>
                </a:solidFill>
                <a:effectLst/>
                <a:uLnTx/>
                <a:uFillTx/>
                <a:cs typeface="Times New Roman" panose="02020603050405020304" pitchFamily="18" charset="0"/>
              </a:rPr>
              <a:t>Work saved</a:t>
            </a:r>
            <a:endPar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Tree>
    <p:extLst>
      <p:ext uri="{BB962C8B-B14F-4D97-AF65-F5344CB8AC3E}">
        <p14:creationId xmlns:p14="http://schemas.microsoft.com/office/powerpoint/2010/main" val="164514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slide(fromBottom)">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slide(fromBottom)">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2"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ppt_x</p:attrName>
                                        </p:attrNameLst>
                                      </p:cBhvr>
                                      <p:tavLst>
                                        <p:tav tm="0">
                                          <p:val>
                                            <p:strVal val="#ppt_x+#ppt_w/2"/>
                                          </p:val>
                                        </p:tav>
                                        <p:tav tm="100000">
                                          <p:val>
                                            <p:strVal val="#ppt_x"/>
                                          </p:val>
                                        </p:tav>
                                      </p:tavLst>
                                    </p:anim>
                                    <p:anim calcmode="lin" valueType="num">
                                      <p:cBhvr>
                                        <p:cTn id="28" dur="500" fill="hold"/>
                                        <p:tgtEl>
                                          <p:spTgt spid="80"/>
                                        </p:tgtEl>
                                        <p:attrNameLst>
                                          <p:attrName>ppt_y</p:attrName>
                                        </p:attrNameLst>
                                      </p:cBhvr>
                                      <p:tavLst>
                                        <p:tav tm="0">
                                          <p:val>
                                            <p:strVal val="#ppt_y"/>
                                          </p:val>
                                        </p:tav>
                                        <p:tav tm="100000">
                                          <p:val>
                                            <p:strVal val="#ppt_y"/>
                                          </p:val>
                                        </p:tav>
                                      </p:tavLst>
                                    </p:anim>
                                    <p:anim calcmode="lin" valueType="num">
                                      <p:cBhvr>
                                        <p:cTn id="29" dur="500" fill="hold"/>
                                        <p:tgtEl>
                                          <p:spTgt spid="80"/>
                                        </p:tgtEl>
                                        <p:attrNameLst>
                                          <p:attrName>ppt_w</p:attrName>
                                        </p:attrNameLst>
                                      </p:cBhvr>
                                      <p:tavLst>
                                        <p:tav tm="0">
                                          <p:val>
                                            <p:fltVal val="0"/>
                                          </p:val>
                                        </p:tav>
                                        <p:tav tm="100000">
                                          <p:val>
                                            <p:strVal val="#ppt_w"/>
                                          </p:val>
                                        </p:tav>
                                      </p:tavLst>
                                    </p:anim>
                                    <p:anim calcmode="lin" valueType="num">
                                      <p:cBhvr>
                                        <p:cTn id="30" dur="500" fill="hold"/>
                                        <p:tgtEl>
                                          <p:spTgt spid="80"/>
                                        </p:tgtEl>
                                        <p:attrNameLst>
                                          <p:attrName>ppt_h</p:attrName>
                                        </p:attrNameLst>
                                      </p:cBhvr>
                                      <p:tavLst>
                                        <p:tav tm="0">
                                          <p:val>
                                            <p:strVal val="#ppt_h"/>
                                          </p:val>
                                        </p:tav>
                                        <p:tav tm="100000">
                                          <p:val>
                                            <p:strVal val="#ppt_h"/>
                                          </p:val>
                                        </p:tav>
                                      </p:tavLst>
                                    </p:anim>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499"/>
                                          </p:stCondLst>
                                        </p:cTn>
                                        <p:tgtEl>
                                          <p:spTgt spid="68"/>
                                        </p:tgtEl>
                                        <p:attrNameLst>
                                          <p:attrName>style.visibility</p:attrName>
                                        </p:attrNameLst>
                                      </p:cBhvr>
                                      <p:to>
                                        <p:strVal val="visible"/>
                                      </p:to>
                                    </p:set>
                                  </p:childTnLst>
                                </p:cTn>
                              </p:par>
                            </p:childTnLst>
                          </p:cTn>
                        </p:par>
                        <p:par>
                          <p:cTn id="34" fill="hold">
                            <p:stCondLst>
                              <p:cond delay="1000"/>
                            </p:stCondLst>
                            <p:childTnLst>
                              <p:par>
                                <p:cTn id="35" presetID="17" presetClass="entr" presetSubtype="2"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ppt_x</p:attrName>
                                        </p:attrNameLst>
                                      </p:cBhvr>
                                      <p:tavLst>
                                        <p:tav tm="0">
                                          <p:val>
                                            <p:strVal val="#ppt_x+#ppt_w/2"/>
                                          </p:val>
                                        </p:tav>
                                        <p:tav tm="100000">
                                          <p:val>
                                            <p:strVal val="#ppt_x"/>
                                          </p:val>
                                        </p:tav>
                                      </p:tavLst>
                                    </p:anim>
                                    <p:anim calcmode="lin" valueType="num">
                                      <p:cBhvr>
                                        <p:cTn id="38" dur="500" fill="hold"/>
                                        <p:tgtEl>
                                          <p:spTgt spid="76"/>
                                        </p:tgtEl>
                                        <p:attrNameLst>
                                          <p:attrName>ppt_y</p:attrName>
                                        </p:attrNameLst>
                                      </p:cBhvr>
                                      <p:tavLst>
                                        <p:tav tm="0">
                                          <p:val>
                                            <p:strVal val="#ppt_y"/>
                                          </p:val>
                                        </p:tav>
                                        <p:tav tm="100000">
                                          <p:val>
                                            <p:strVal val="#ppt_y"/>
                                          </p:val>
                                        </p:tav>
                                      </p:tavLst>
                                    </p:anim>
                                    <p:anim calcmode="lin" valueType="num">
                                      <p:cBhvr>
                                        <p:cTn id="39" dur="500" fill="hold"/>
                                        <p:tgtEl>
                                          <p:spTgt spid="76"/>
                                        </p:tgtEl>
                                        <p:attrNameLst>
                                          <p:attrName>ppt_w</p:attrName>
                                        </p:attrNameLst>
                                      </p:cBhvr>
                                      <p:tavLst>
                                        <p:tav tm="0">
                                          <p:val>
                                            <p:fltVal val="0"/>
                                          </p:val>
                                        </p:tav>
                                        <p:tav tm="100000">
                                          <p:val>
                                            <p:strVal val="#ppt_w"/>
                                          </p:val>
                                        </p:tav>
                                      </p:tavLst>
                                    </p:anim>
                                    <p:anim calcmode="lin" valueType="num">
                                      <p:cBhvr>
                                        <p:cTn id="40" dur="500" fill="hold"/>
                                        <p:tgtEl>
                                          <p:spTgt spid="76"/>
                                        </p:tgtEl>
                                        <p:attrNameLst>
                                          <p:attrName>ppt_h</p:attrName>
                                        </p:attrNameLst>
                                      </p:cBhvr>
                                      <p:tavLst>
                                        <p:tav tm="0">
                                          <p:val>
                                            <p:strVal val="#ppt_h"/>
                                          </p:val>
                                        </p:tav>
                                        <p:tav tm="100000">
                                          <p:val>
                                            <p:strVal val="#ppt_h"/>
                                          </p:val>
                                        </p:tav>
                                      </p:tavLst>
                                    </p:anim>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499"/>
                                          </p:stCondLst>
                                        </p:cTn>
                                        <p:tgtEl>
                                          <p:spTgt spid="6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7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7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62"/>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499"/>
                                          </p:stCondLst>
                                        </p:cTn>
                                        <p:tgtEl>
                                          <p:spTgt spid="63"/>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499"/>
                                          </p:stCondLst>
                                        </p:cTn>
                                        <p:tgtEl>
                                          <p:spTgt spid="64"/>
                                        </p:tgtEl>
                                        <p:attrNameLst>
                                          <p:attrName>style.visibility</p:attrName>
                                        </p:attrNameLst>
                                      </p:cBhvr>
                                      <p:to>
                                        <p:strVal val="visible"/>
                                      </p:to>
                                    </p:set>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499"/>
                                          </p:stCondLst>
                                        </p:cTn>
                                        <p:tgtEl>
                                          <p:spTgt spid="6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90"/>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499"/>
                                          </p:stCondLst>
                                        </p:cTn>
                                        <p:tgtEl>
                                          <p:spTgt spid="91"/>
                                        </p:tgtEl>
                                        <p:attrNameLst>
                                          <p:attrName>style.visibility</p:attrName>
                                        </p:attrNameLst>
                                      </p:cBhvr>
                                      <p:to>
                                        <p:strVal val="visible"/>
                                      </p:to>
                                    </p:set>
                                  </p:childTnLst>
                                </p:cTn>
                              </p:par>
                            </p:childTnLst>
                          </p:cTn>
                        </p:par>
                        <p:par>
                          <p:cTn id="76" fill="hold">
                            <p:stCondLst>
                              <p:cond delay="1000"/>
                            </p:stCondLst>
                            <p:childTnLst>
                              <p:par>
                                <p:cTn id="77" presetID="1" presetClass="entr" presetSubtype="0" fill="hold" nodeType="afterEffect">
                                  <p:stCondLst>
                                    <p:cond delay="0"/>
                                  </p:stCondLst>
                                  <p:childTnLst>
                                    <p:set>
                                      <p:cBhvr>
                                        <p:cTn id="78" dur="1" fill="hold">
                                          <p:stCondLst>
                                            <p:cond delay="499"/>
                                          </p:stCondLst>
                                        </p:cTn>
                                        <p:tgtEl>
                                          <p:spTgt spid="92"/>
                                        </p:tgtEl>
                                        <p:attrNameLst>
                                          <p:attrName>style.visibility</p:attrName>
                                        </p:attrNameLst>
                                      </p:cBhvr>
                                      <p:to>
                                        <p:strVal val="visible"/>
                                      </p:to>
                                    </p:set>
                                  </p:childTnLst>
                                </p:cTn>
                              </p:par>
                            </p:childTnLst>
                          </p:cTn>
                        </p:par>
                        <p:par>
                          <p:cTn id="79" fill="hold">
                            <p:stCondLst>
                              <p:cond delay="1500"/>
                            </p:stCondLst>
                            <p:childTnLst>
                              <p:par>
                                <p:cTn id="80" presetID="1" presetClass="entr" presetSubtype="0" fill="hold" nodeType="afterEffect">
                                  <p:stCondLst>
                                    <p:cond delay="0"/>
                                  </p:stCondLst>
                                  <p:childTnLst>
                                    <p:set>
                                      <p:cBhvr>
                                        <p:cTn id="81" dur="1" fill="hold">
                                          <p:stCondLst>
                                            <p:cond delay="499"/>
                                          </p:stCondLst>
                                        </p:cTn>
                                        <p:tgtEl>
                                          <p:spTgt spid="93"/>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nodeType="afterEffect">
                                  <p:stCondLst>
                                    <p:cond delay="0"/>
                                  </p:stCondLst>
                                  <p:childTnLst>
                                    <p:set>
                                      <p:cBhvr>
                                        <p:cTn id="84" dur="1" fill="hold">
                                          <p:stCondLst>
                                            <p:cond delay="499"/>
                                          </p:stCondLst>
                                        </p:cTn>
                                        <p:tgtEl>
                                          <p:spTgt spid="94"/>
                                        </p:tgtEl>
                                        <p:attrNameLst>
                                          <p:attrName>style.visibility</p:attrName>
                                        </p:attrNameLst>
                                      </p:cBhvr>
                                      <p:to>
                                        <p:strVal val="visible"/>
                                      </p:to>
                                    </p:set>
                                  </p:childTnLst>
                                </p:cTn>
                              </p:par>
                            </p:childTnLst>
                          </p:cTn>
                        </p:par>
                        <p:par>
                          <p:cTn id="85" fill="hold">
                            <p:stCondLst>
                              <p:cond delay="2500"/>
                            </p:stCondLst>
                            <p:childTnLst>
                              <p:par>
                                <p:cTn id="86" presetID="1" presetClass="entr" presetSubtype="0" fill="hold" nodeType="afterEffect">
                                  <p:stCondLst>
                                    <p:cond delay="0"/>
                                  </p:stCondLst>
                                  <p:childTnLst>
                                    <p:set>
                                      <p:cBhvr>
                                        <p:cTn id="87" dur="1" fill="hold">
                                          <p:stCondLst>
                                            <p:cond delay="499"/>
                                          </p:stCondLst>
                                        </p:cTn>
                                        <p:tgtEl>
                                          <p:spTgt spid="95"/>
                                        </p:tgtEl>
                                        <p:attrNameLst>
                                          <p:attrName>style.visibility</p:attrName>
                                        </p:attrNameLst>
                                      </p:cBhvr>
                                      <p:to>
                                        <p:strVal val="visible"/>
                                      </p:to>
                                    </p:set>
                                  </p:childTnLst>
                                </p:cTn>
                              </p:par>
                            </p:childTnLst>
                          </p:cTn>
                        </p:par>
                        <p:par>
                          <p:cTn id="88" fill="hold">
                            <p:stCondLst>
                              <p:cond delay="3000"/>
                            </p:stCondLst>
                            <p:childTnLst>
                              <p:par>
                                <p:cTn id="89" presetID="1" presetClass="entr" presetSubtype="0" fill="hold" nodeType="afterEffect">
                                  <p:stCondLst>
                                    <p:cond delay="0"/>
                                  </p:stCondLst>
                                  <p:childTnLst>
                                    <p:set>
                                      <p:cBhvr>
                                        <p:cTn id="90" dur="1" fill="hold">
                                          <p:stCondLst>
                                            <p:cond delay="499"/>
                                          </p:stCondLst>
                                        </p:cTn>
                                        <p:tgtEl>
                                          <p:spTgt spid="96"/>
                                        </p:tgtEl>
                                        <p:attrNameLst>
                                          <p:attrName>style.visibility</p:attrName>
                                        </p:attrNameLst>
                                      </p:cBhvr>
                                      <p:to>
                                        <p:strVal val="visible"/>
                                      </p:to>
                                    </p:set>
                                  </p:childTnLst>
                                </p:cTn>
                              </p:par>
                            </p:childTnLst>
                          </p:cTn>
                        </p:par>
                        <p:par>
                          <p:cTn id="91" fill="hold">
                            <p:stCondLst>
                              <p:cond delay="3500"/>
                            </p:stCondLst>
                            <p:childTnLst>
                              <p:par>
                                <p:cTn id="92" presetID="1" presetClass="entr" presetSubtype="0" fill="hold" nodeType="afterEffect">
                                  <p:stCondLst>
                                    <p:cond delay="0"/>
                                  </p:stCondLst>
                                  <p:childTnLst>
                                    <p:set>
                                      <p:cBhvr>
                                        <p:cTn id="93" dur="1" fill="hold">
                                          <p:stCondLst>
                                            <p:cond delay="499"/>
                                          </p:stCondLst>
                                        </p:cTn>
                                        <p:tgtEl>
                                          <p:spTgt spid="97"/>
                                        </p:tgtEl>
                                        <p:attrNameLst>
                                          <p:attrName>style.visibility</p:attrName>
                                        </p:attrNameLst>
                                      </p:cBhvr>
                                      <p:to>
                                        <p:strVal val="visible"/>
                                      </p:to>
                                    </p:set>
                                  </p:childTnLst>
                                </p:cTn>
                              </p:par>
                            </p:childTnLst>
                          </p:cTn>
                        </p:par>
                        <p:par>
                          <p:cTn id="94" fill="hold">
                            <p:stCondLst>
                              <p:cond delay="4000"/>
                            </p:stCondLst>
                            <p:childTnLst>
                              <p:par>
                                <p:cTn id="95" presetID="1" presetClass="entr" presetSubtype="0" fill="hold" grpId="0" nodeType="afterEffect">
                                  <p:stCondLst>
                                    <p:cond delay="0"/>
                                  </p:stCondLst>
                                  <p:childTnLst>
                                    <p:set>
                                      <p:cBhvr>
                                        <p:cTn id="96" dur="1" fill="hold">
                                          <p:stCondLst>
                                            <p:cond delay="499"/>
                                          </p:stCondLst>
                                        </p:cTn>
                                        <p:tgtEl>
                                          <p:spTgt spid="98"/>
                                        </p:tgtEl>
                                        <p:attrNameLst>
                                          <p:attrName>style.visibility</p:attrName>
                                        </p:attrNameLst>
                                      </p:cBhvr>
                                      <p:to>
                                        <p:strVal val="visible"/>
                                      </p:to>
                                    </p:set>
                                  </p:childTnLst>
                                </p:cTn>
                              </p:par>
                            </p:childTnLst>
                          </p:cTn>
                        </p:par>
                        <p:par>
                          <p:cTn id="97" fill="hold">
                            <p:stCondLst>
                              <p:cond delay="4500"/>
                            </p:stCondLst>
                            <p:childTnLst>
                              <p:par>
                                <p:cTn id="98" presetID="2" presetClass="entr" presetSubtype="2" fill="hold" grpId="0" nodeType="afterEffect">
                                  <p:stCondLst>
                                    <p:cond delay="0"/>
                                  </p:stCondLst>
                                  <p:childTnLst>
                                    <p:set>
                                      <p:cBhvr>
                                        <p:cTn id="99" dur="1" fill="hold">
                                          <p:stCondLst>
                                            <p:cond delay="0"/>
                                          </p:stCondLst>
                                        </p:cTn>
                                        <p:tgtEl>
                                          <p:spTgt spid="99"/>
                                        </p:tgtEl>
                                        <p:attrNameLst>
                                          <p:attrName>style.visibility</p:attrName>
                                        </p:attrNameLst>
                                      </p:cBhvr>
                                      <p:to>
                                        <p:strVal val="visible"/>
                                      </p:to>
                                    </p:set>
                                    <p:anim calcmode="lin" valueType="num">
                                      <p:cBhvr additive="base">
                                        <p:cTn id="100" dur="500" fill="hold"/>
                                        <p:tgtEl>
                                          <p:spTgt spid="99"/>
                                        </p:tgtEl>
                                        <p:attrNameLst>
                                          <p:attrName>ppt_x</p:attrName>
                                        </p:attrNameLst>
                                      </p:cBhvr>
                                      <p:tavLst>
                                        <p:tav tm="0">
                                          <p:val>
                                            <p:strVal val="1+#ppt_w/2"/>
                                          </p:val>
                                        </p:tav>
                                        <p:tav tm="100000">
                                          <p:val>
                                            <p:strVal val="#ppt_x"/>
                                          </p:val>
                                        </p:tav>
                                      </p:tavLst>
                                    </p:anim>
                                    <p:anim calcmode="lin" valueType="num">
                                      <p:cBhvr additive="base">
                                        <p:cTn id="101"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499"/>
                                          </p:stCondLst>
                                        </p:cTn>
                                        <p:tgtEl>
                                          <p:spTgt spid="8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499"/>
                                          </p:stCondLst>
                                        </p:cTn>
                                        <p:tgtEl>
                                          <p:spTgt spid="8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499"/>
                                          </p:stCondLst>
                                        </p:cTn>
                                        <p:tgtEl>
                                          <p:spTgt spid="8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499"/>
                                          </p:stCondLst>
                                        </p:cTn>
                                        <p:tgtEl>
                                          <p:spTgt spid="84"/>
                                        </p:tgtEl>
                                        <p:attrNameLst>
                                          <p:attrName>style.visibility</p:attrName>
                                        </p:attrNameLst>
                                      </p:cBhvr>
                                      <p:to>
                                        <p:strVal val="visible"/>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499"/>
                                          </p:stCondLst>
                                        </p:cTn>
                                        <p:tgtEl>
                                          <p:spTgt spid="86"/>
                                        </p:tgtEl>
                                        <p:attrNameLst>
                                          <p:attrName>style.visibility</p:attrName>
                                        </p:attrNameLst>
                                      </p:cBhvr>
                                      <p:to>
                                        <p:strVal val="visible"/>
                                      </p:to>
                                    </p:set>
                                  </p:childTnLst>
                                </p:cTn>
                              </p:par>
                            </p:childTnLst>
                          </p:cTn>
                        </p:par>
                        <p:par>
                          <p:cTn id="121" fill="hold">
                            <p:stCondLst>
                              <p:cond delay="1000"/>
                            </p:stCondLst>
                            <p:childTnLst>
                              <p:par>
                                <p:cTn id="122" presetID="1" presetClass="entr" presetSubtype="0" fill="hold" nodeType="afterEffect">
                                  <p:stCondLst>
                                    <p:cond delay="0"/>
                                  </p:stCondLst>
                                  <p:childTnLst>
                                    <p:set>
                                      <p:cBhvr>
                                        <p:cTn id="123" dur="1" fill="hold">
                                          <p:stCondLst>
                                            <p:cond delay="499"/>
                                          </p:stCondLst>
                                        </p:cTn>
                                        <p:tgtEl>
                                          <p:spTgt spid="8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499"/>
                                          </p:stCondLst>
                                        </p:cTn>
                                        <p:tgtEl>
                                          <p:spTgt spid="8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499"/>
                                          </p:stCondLst>
                                        </p:cTn>
                                        <p:tgtEl>
                                          <p:spTgt spid="85"/>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5" presetClass="entr" presetSubtype="10" fill="hold" grpId="0" nodeType="click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checkerboard(across)">
                                      <p:cBhvr>
                                        <p:cTn id="136" dur="500"/>
                                        <p:tgtEl>
                                          <p:spTgt spid="70"/>
                                        </p:tgtEl>
                                      </p:cBhvr>
                                    </p:animEffect>
                                  </p:childTnLst>
                                </p:cTn>
                              </p:par>
                            </p:childTnLst>
                          </p:cTn>
                        </p:par>
                        <p:par>
                          <p:cTn id="137" fill="hold">
                            <p:stCondLst>
                              <p:cond delay="500"/>
                            </p:stCondLst>
                            <p:childTnLst>
                              <p:par>
                                <p:cTn id="138" presetID="1" presetClass="entr" presetSubtype="0" fill="hold" nodeType="afterEffect">
                                  <p:stCondLst>
                                    <p:cond delay="0"/>
                                  </p:stCondLst>
                                  <p:childTnLst>
                                    <p:set>
                                      <p:cBhvr>
                                        <p:cTn id="139" dur="1" fill="hold">
                                          <p:stCondLst>
                                            <p:cond delay="49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utoUpdateAnimBg="0"/>
      <p:bldP spid="98" grpId="0" autoUpdateAnimBg="0"/>
      <p:bldP spid="99" grpId="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D0C75B-B12E-4253-B527-29C6D80D012A}"/>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多级压缩和级间冷却</a:t>
            </a:r>
          </a:p>
        </p:txBody>
      </p:sp>
      <p:sp>
        <p:nvSpPr>
          <p:cNvPr id="3" name="Rectangle 2">
            <a:extLst>
              <a:ext uri="{FF2B5EF4-FFF2-40B4-BE49-F238E27FC236}">
                <a16:creationId xmlns:a16="http://schemas.microsoft.com/office/drawing/2014/main" id="{3C216C41-40FC-4BF1-82B0-A53894E3D9AD}"/>
              </a:ext>
            </a:extLst>
          </p:cNvPr>
          <p:cNvSpPr txBox="1">
            <a:spLocks noChangeArrowheads="1"/>
          </p:cNvSpPr>
          <p:nvPr/>
        </p:nvSpPr>
        <p:spPr>
          <a:xfrm>
            <a:off x="381001" y="883880"/>
            <a:ext cx="8305800" cy="640120"/>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b="1" dirty="0">
                <a:solidFill>
                  <a:srgbClr val="FF0000"/>
                </a:solidFill>
                <a:latin typeface="黑体" panose="02010609060101010101" pitchFamily="49" charset="-122"/>
                <a:ea typeface="黑体" panose="02010609060101010101" pitchFamily="49" charset="-122"/>
              </a:rPr>
              <a:t>最佳增压比的推导</a:t>
            </a:r>
          </a:p>
        </p:txBody>
      </p:sp>
      <p:graphicFrame>
        <p:nvGraphicFramePr>
          <p:cNvPr id="4" name="Object 61">
            <a:extLst>
              <a:ext uri="{FF2B5EF4-FFF2-40B4-BE49-F238E27FC236}">
                <a16:creationId xmlns:a16="http://schemas.microsoft.com/office/drawing/2014/main" id="{8468280C-E7A9-4AA5-A368-C7689392EF3C}"/>
              </a:ext>
            </a:extLst>
          </p:cNvPr>
          <p:cNvGraphicFramePr>
            <a:graphicFrameLocks noChangeAspect="1"/>
          </p:cNvGraphicFramePr>
          <p:nvPr/>
        </p:nvGraphicFramePr>
        <p:xfrm>
          <a:off x="8193882" y="4291807"/>
          <a:ext cx="228600" cy="292100"/>
        </p:xfrm>
        <a:graphic>
          <a:graphicData uri="http://schemas.openxmlformats.org/presentationml/2006/ole">
            <mc:AlternateContent xmlns:mc="http://schemas.openxmlformats.org/markup-compatibility/2006">
              <mc:Choice xmlns:v="urn:schemas-microsoft-com:vml" Requires="v">
                <p:oleObj name="Equation" r:id="rId3" imgW="101520" imgH="139680" progId="Equation.DSMT4">
                  <p:embed/>
                </p:oleObj>
              </mc:Choice>
              <mc:Fallback>
                <p:oleObj name="Equation" r:id="rId3" imgW="101520" imgH="139680" progId="Equation.DSMT4">
                  <p:embed/>
                  <p:pic>
                    <p:nvPicPr>
                      <p:cNvPr id="4" name="Object 61">
                        <a:extLst>
                          <a:ext uri="{FF2B5EF4-FFF2-40B4-BE49-F238E27FC236}">
                            <a16:creationId xmlns:a16="http://schemas.microsoft.com/office/drawing/2014/main" id="{8468280C-E7A9-4AA5-A368-C7689392EF3C}"/>
                          </a:ext>
                        </a:extLst>
                      </p:cNvPr>
                      <p:cNvPicPr>
                        <a:picLocks noChangeAspect="1" noChangeArrowheads="1"/>
                      </p:cNvPicPr>
                      <p:nvPr/>
                    </p:nvPicPr>
                    <p:blipFill>
                      <a:blip r:embed="rId4"/>
                      <a:srcRect/>
                      <a:stretch>
                        <a:fillRect/>
                      </a:stretch>
                    </p:blipFill>
                    <p:spPr bwMode="auto">
                      <a:xfrm>
                        <a:off x="8193882" y="4291807"/>
                        <a:ext cx="228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62">
            <a:extLst>
              <a:ext uri="{FF2B5EF4-FFF2-40B4-BE49-F238E27FC236}">
                <a16:creationId xmlns:a16="http://schemas.microsoft.com/office/drawing/2014/main" id="{691C8CBB-0259-4A43-8E9D-54EB21399CEB}"/>
              </a:ext>
            </a:extLst>
          </p:cNvPr>
          <p:cNvGraphicFramePr>
            <a:graphicFrameLocks noChangeAspect="1"/>
          </p:cNvGraphicFramePr>
          <p:nvPr/>
        </p:nvGraphicFramePr>
        <p:xfrm>
          <a:off x="7373938" y="3300413"/>
          <a:ext cx="225425" cy="290512"/>
        </p:xfrm>
        <a:graphic>
          <a:graphicData uri="http://schemas.openxmlformats.org/presentationml/2006/ole">
            <mc:AlternateContent xmlns:mc="http://schemas.openxmlformats.org/markup-compatibility/2006">
              <mc:Choice xmlns:v="urn:schemas-microsoft-com:vml" Requires="v">
                <p:oleObj name="Equation" r:id="rId5" imgW="101520" imgH="139680" progId="Equation.DSMT4">
                  <p:embed/>
                </p:oleObj>
              </mc:Choice>
              <mc:Fallback>
                <p:oleObj name="Equation" r:id="rId5" imgW="101520" imgH="139680" progId="Equation.DSMT4">
                  <p:embed/>
                  <p:pic>
                    <p:nvPicPr>
                      <p:cNvPr id="5" name="Object 62">
                        <a:extLst>
                          <a:ext uri="{FF2B5EF4-FFF2-40B4-BE49-F238E27FC236}">
                            <a16:creationId xmlns:a16="http://schemas.microsoft.com/office/drawing/2014/main" id="{691C8CBB-0259-4A43-8E9D-54EB21399CEB}"/>
                          </a:ext>
                        </a:extLst>
                      </p:cNvPr>
                      <p:cNvPicPr>
                        <a:picLocks noChangeAspect="1" noChangeArrowheads="1"/>
                      </p:cNvPicPr>
                      <p:nvPr/>
                    </p:nvPicPr>
                    <p:blipFill>
                      <a:blip r:embed="rId6"/>
                      <a:srcRect/>
                      <a:stretch>
                        <a:fillRect/>
                      </a:stretch>
                    </p:blipFill>
                    <p:spPr bwMode="auto">
                      <a:xfrm>
                        <a:off x="7373938" y="3300413"/>
                        <a:ext cx="22542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3">
            <a:extLst>
              <a:ext uri="{FF2B5EF4-FFF2-40B4-BE49-F238E27FC236}">
                <a16:creationId xmlns:a16="http://schemas.microsoft.com/office/drawing/2014/main" id="{607187DF-CB6C-465F-AC72-E3A1C2E6D634}"/>
              </a:ext>
            </a:extLst>
          </p:cNvPr>
          <p:cNvGraphicFramePr>
            <a:graphicFrameLocks noChangeAspect="1"/>
          </p:cNvGraphicFramePr>
          <p:nvPr/>
        </p:nvGraphicFramePr>
        <p:xfrm>
          <a:off x="6459538" y="3665538"/>
          <a:ext cx="228600" cy="322262"/>
        </p:xfrm>
        <a:graphic>
          <a:graphicData uri="http://schemas.openxmlformats.org/presentationml/2006/ole">
            <mc:AlternateContent xmlns:mc="http://schemas.openxmlformats.org/markup-compatibility/2006">
              <mc:Choice xmlns:v="urn:schemas-microsoft-com:vml" Requires="v">
                <p:oleObj name="Equation" r:id="rId7" imgW="101520" imgH="152280" progId="Equation.DSMT4">
                  <p:embed/>
                </p:oleObj>
              </mc:Choice>
              <mc:Fallback>
                <p:oleObj name="Equation" r:id="rId7" imgW="101520" imgH="152280" progId="Equation.DSMT4">
                  <p:embed/>
                  <p:pic>
                    <p:nvPicPr>
                      <p:cNvPr id="6" name="Object 63">
                        <a:extLst>
                          <a:ext uri="{FF2B5EF4-FFF2-40B4-BE49-F238E27FC236}">
                            <a16:creationId xmlns:a16="http://schemas.microsoft.com/office/drawing/2014/main" id="{607187DF-CB6C-465F-AC72-E3A1C2E6D634}"/>
                          </a:ext>
                        </a:extLst>
                      </p:cNvPr>
                      <p:cNvPicPr>
                        <a:picLocks noChangeAspect="1" noChangeArrowheads="1"/>
                      </p:cNvPicPr>
                      <p:nvPr/>
                    </p:nvPicPr>
                    <p:blipFill>
                      <a:blip r:embed="rId8"/>
                      <a:srcRect/>
                      <a:stretch>
                        <a:fillRect/>
                      </a:stretch>
                    </p:blipFill>
                    <p:spPr bwMode="auto">
                      <a:xfrm>
                        <a:off x="6459538" y="3665538"/>
                        <a:ext cx="22860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4">
            <a:extLst>
              <a:ext uri="{FF2B5EF4-FFF2-40B4-BE49-F238E27FC236}">
                <a16:creationId xmlns:a16="http://schemas.microsoft.com/office/drawing/2014/main" id="{E7EEB3D5-86DE-45EA-B040-112209231EE2}"/>
              </a:ext>
            </a:extLst>
          </p:cNvPr>
          <p:cNvGraphicFramePr>
            <a:graphicFrameLocks noChangeAspect="1"/>
          </p:cNvGraphicFramePr>
          <p:nvPr/>
        </p:nvGraphicFramePr>
        <p:xfrm>
          <a:off x="5967413" y="2003425"/>
          <a:ext cx="227012" cy="290513"/>
        </p:xfrm>
        <a:graphic>
          <a:graphicData uri="http://schemas.openxmlformats.org/presentationml/2006/ole">
            <mc:AlternateContent xmlns:mc="http://schemas.openxmlformats.org/markup-compatibility/2006">
              <mc:Choice xmlns:v="urn:schemas-microsoft-com:vml" Requires="v">
                <p:oleObj name="Equation" r:id="rId9" imgW="101520" imgH="139680" progId="Equation.DSMT4">
                  <p:embed/>
                </p:oleObj>
              </mc:Choice>
              <mc:Fallback>
                <p:oleObj name="Equation" r:id="rId9" imgW="101520" imgH="139680" progId="Equation.DSMT4">
                  <p:embed/>
                  <p:pic>
                    <p:nvPicPr>
                      <p:cNvPr id="7" name="Object 64">
                        <a:extLst>
                          <a:ext uri="{FF2B5EF4-FFF2-40B4-BE49-F238E27FC236}">
                            <a16:creationId xmlns:a16="http://schemas.microsoft.com/office/drawing/2014/main" id="{E7EEB3D5-86DE-45EA-B040-112209231EE2}"/>
                          </a:ext>
                        </a:extLst>
                      </p:cNvPr>
                      <p:cNvPicPr>
                        <a:picLocks noChangeAspect="1" noChangeArrowheads="1"/>
                      </p:cNvPicPr>
                      <p:nvPr/>
                    </p:nvPicPr>
                    <p:blipFill>
                      <a:blip r:embed="rId10"/>
                      <a:srcRect/>
                      <a:stretch>
                        <a:fillRect/>
                      </a:stretch>
                    </p:blipFill>
                    <p:spPr bwMode="auto">
                      <a:xfrm>
                        <a:off x="5967413" y="2003425"/>
                        <a:ext cx="22701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5">
            <a:extLst>
              <a:ext uri="{FF2B5EF4-FFF2-40B4-BE49-F238E27FC236}">
                <a16:creationId xmlns:a16="http://schemas.microsoft.com/office/drawing/2014/main" id="{BBDC3D0E-C5DA-4CA8-BE2D-ED06581A47BA}"/>
              </a:ext>
            </a:extLst>
          </p:cNvPr>
          <p:cNvGraphicFramePr>
            <a:graphicFrameLocks noChangeAspect="1"/>
          </p:cNvGraphicFramePr>
          <p:nvPr/>
        </p:nvGraphicFramePr>
        <p:xfrm>
          <a:off x="6638925" y="1962150"/>
          <a:ext cx="258763" cy="374650"/>
        </p:xfrm>
        <a:graphic>
          <a:graphicData uri="http://schemas.openxmlformats.org/presentationml/2006/ole">
            <mc:AlternateContent xmlns:mc="http://schemas.openxmlformats.org/markup-compatibility/2006">
              <mc:Choice xmlns:v="urn:schemas-microsoft-com:vml" Requires="v">
                <p:oleObj name="Equation" r:id="rId11" imgW="114120" imgH="177480" progId="Equation.DSMT4">
                  <p:embed/>
                </p:oleObj>
              </mc:Choice>
              <mc:Fallback>
                <p:oleObj name="Equation" r:id="rId11" imgW="114120" imgH="177480" progId="Equation.DSMT4">
                  <p:embed/>
                  <p:pic>
                    <p:nvPicPr>
                      <p:cNvPr id="8" name="Object 65">
                        <a:extLst>
                          <a:ext uri="{FF2B5EF4-FFF2-40B4-BE49-F238E27FC236}">
                            <a16:creationId xmlns:a16="http://schemas.microsoft.com/office/drawing/2014/main" id="{BBDC3D0E-C5DA-4CA8-BE2D-ED06581A47BA}"/>
                          </a:ext>
                        </a:extLst>
                      </p:cNvPr>
                      <p:cNvPicPr>
                        <a:picLocks noChangeAspect="1" noChangeArrowheads="1"/>
                      </p:cNvPicPr>
                      <p:nvPr/>
                    </p:nvPicPr>
                    <p:blipFill>
                      <a:blip r:embed="rId12"/>
                      <a:srcRect/>
                      <a:stretch>
                        <a:fillRect/>
                      </a:stretch>
                    </p:blipFill>
                    <p:spPr bwMode="auto">
                      <a:xfrm>
                        <a:off x="6638925" y="1962150"/>
                        <a:ext cx="25876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Freeform 66">
            <a:extLst>
              <a:ext uri="{FF2B5EF4-FFF2-40B4-BE49-F238E27FC236}">
                <a16:creationId xmlns:a16="http://schemas.microsoft.com/office/drawing/2014/main" id="{76B94EA3-4521-49FC-A93B-DA35A3499728}"/>
              </a:ext>
            </a:extLst>
          </p:cNvPr>
          <p:cNvSpPr>
            <a:spLocks/>
          </p:cNvSpPr>
          <p:nvPr/>
        </p:nvSpPr>
        <p:spPr bwMode="auto">
          <a:xfrm>
            <a:off x="5791200" y="2362200"/>
            <a:ext cx="2286000" cy="2133600"/>
          </a:xfrm>
          <a:custGeom>
            <a:avLst/>
            <a:gdLst>
              <a:gd name="T0" fmla="*/ 0 w 1440"/>
              <a:gd name="T1" fmla="*/ 0 h 1344"/>
              <a:gd name="T2" fmla="*/ 609600 w 1440"/>
              <a:gd name="T3" fmla="*/ 990600 h 1344"/>
              <a:gd name="T4" fmla="*/ 1371600 w 1440"/>
              <a:gd name="T5" fmla="*/ 1676400 h 1344"/>
              <a:gd name="T6" fmla="*/ 2286000 w 1440"/>
              <a:gd name="T7" fmla="*/ 2133600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0" h="1344">
                <a:moveTo>
                  <a:pt x="0" y="0"/>
                </a:moveTo>
                <a:cubicBezTo>
                  <a:pt x="120" y="224"/>
                  <a:pt x="240" y="448"/>
                  <a:pt x="384" y="624"/>
                </a:cubicBezTo>
                <a:cubicBezTo>
                  <a:pt x="528" y="800"/>
                  <a:pt x="688" y="936"/>
                  <a:pt x="864" y="1056"/>
                </a:cubicBezTo>
                <a:cubicBezTo>
                  <a:pt x="1040" y="1176"/>
                  <a:pt x="1240" y="1260"/>
                  <a:pt x="1440" y="1344"/>
                </a:cubicBezTo>
              </a:path>
            </a:pathLst>
          </a:custGeom>
          <a:noFill/>
          <a:ln w="31750" cmpd="sng">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67">
            <a:extLst>
              <a:ext uri="{FF2B5EF4-FFF2-40B4-BE49-F238E27FC236}">
                <a16:creationId xmlns:a16="http://schemas.microsoft.com/office/drawing/2014/main" id="{A121BF3A-F96F-4DED-94E7-41FBAA0647EC}"/>
              </a:ext>
            </a:extLst>
          </p:cNvPr>
          <p:cNvGraphicFramePr>
            <a:graphicFrameLocks noChangeAspect="1"/>
          </p:cNvGraphicFramePr>
          <p:nvPr/>
        </p:nvGraphicFramePr>
        <p:xfrm>
          <a:off x="4906963" y="2159000"/>
          <a:ext cx="349250" cy="411163"/>
        </p:xfrm>
        <a:graphic>
          <a:graphicData uri="http://schemas.openxmlformats.org/presentationml/2006/ole">
            <mc:AlternateContent xmlns:mc="http://schemas.openxmlformats.org/markup-compatibility/2006">
              <mc:Choice xmlns:v="urn:schemas-microsoft-com:vml" Requires="v">
                <p:oleObj name="Equation" r:id="rId13" imgW="152280" imgH="190440" progId="Equation.DSMT4">
                  <p:embed/>
                </p:oleObj>
              </mc:Choice>
              <mc:Fallback>
                <p:oleObj name="Equation" r:id="rId13" imgW="152280" imgH="190440" progId="Equation.DSMT4">
                  <p:embed/>
                  <p:pic>
                    <p:nvPicPr>
                      <p:cNvPr id="10" name="Object 67">
                        <a:extLst>
                          <a:ext uri="{FF2B5EF4-FFF2-40B4-BE49-F238E27FC236}">
                            <a16:creationId xmlns:a16="http://schemas.microsoft.com/office/drawing/2014/main" id="{A121BF3A-F96F-4DED-94E7-41FBAA0647EC}"/>
                          </a:ext>
                        </a:extLst>
                      </p:cNvPr>
                      <p:cNvPicPr>
                        <a:picLocks noChangeAspect="1" noChangeArrowheads="1"/>
                      </p:cNvPicPr>
                      <p:nvPr/>
                    </p:nvPicPr>
                    <p:blipFill>
                      <a:blip r:embed="rId14"/>
                      <a:srcRect/>
                      <a:stretch>
                        <a:fillRect/>
                      </a:stretch>
                    </p:blipFill>
                    <p:spPr bwMode="auto">
                      <a:xfrm>
                        <a:off x="4906963" y="2159000"/>
                        <a:ext cx="34925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8">
            <a:extLst>
              <a:ext uri="{FF2B5EF4-FFF2-40B4-BE49-F238E27FC236}">
                <a16:creationId xmlns:a16="http://schemas.microsoft.com/office/drawing/2014/main" id="{C3F5CE05-5618-45AB-9B30-BFDD1F62826F}"/>
              </a:ext>
            </a:extLst>
          </p:cNvPr>
          <p:cNvGraphicFramePr>
            <a:graphicFrameLocks noChangeAspect="1"/>
          </p:cNvGraphicFramePr>
          <p:nvPr/>
        </p:nvGraphicFramePr>
        <p:xfrm>
          <a:off x="4906963" y="4140200"/>
          <a:ext cx="350837" cy="411163"/>
        </p:xfrm>
        <a:graphic>
          <a:graphicData uri="http://schemas.openxmlformats.org/presentationml/2006/ole">
            <mc:AlternateContent xmlns:mc="http://schemas.openxmlformats.org/markup-compatibility/2006">
              <mc:Choice xmlns:v="urn:schemas-microsoft-com:vml" Requires="v">
                <p:oleObj name="Equation" r:id="rId15" imgW="152280" imgH="190440" progId="Equation.DSMT4">
                  <p:embed/>
                </p:oleObj>
              </mc:Choice>
              <mc:Fallback>
                <p:oleObj name="Equation" r:id="rId15" imgW="152280" imgH="190440" progId="Equation.DSMT4">
                  <p:embed/>
                  <p:pic>
                    <p:nvPicPr>
                      <p:cNvPr id="11" name="Object 68">
                        <a:extLst>
                          <a:ext uri="{FF2B5EF4-FFF2-40B4-BE49-F238E27FC236}">
                            <a16:creationId xmlns:a16="http://schemas.microsoft.com/office/drawing/2014/main" id="{C3F5CE05-5618-45AB-9B30-BFDD1F62826F}"/>
                          </a:ext>
                        </a:extLst>
                      </p:cNvPr>
                      <p:cNvPicPr>
                        <a:picLocks noChangeAspect="1" noChangeArrowheads="1"/>
                      </p:cNvPicPr>
                      <p:nvPr/>
                    </p:nvPicPr>
                    <p:blipFill>
                      <a:blip r:embed="rId16"/>
                      <a:srcRect/>
                      <a:stretch>
                        <a:fillRect/>
                      </a:stretch>
                    </p:blipFill>
                    <p:spPr bwMode="auto">
                      <a:xfrm>
                        <a:off x="4906963" y="4140200"/>
                        <a:ext cx="350837"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71">
            <a:extLst>
              <a:ext uri="{FF2B5EF4-FFF2-40B4-BE49-F238E27FC236}">
                <a16:creationId xmlns:a16="http://schemas.microsoft.com/office/drawing/2014/main" id="{EBF46CA7-6011-4BD3-8102-DFA88BDC14A5}"/>
              </a:ext>
            </a:extLst>
          </p:cNvPr>
          <p:cNvGrpSpPr>
            <a:grpSpLocks/>
          </p:cNvGrpSpPr>
          <p:nvPr/>
        </p:nvGrpSpPr>
        <p:grpSpPr bwMode="auto">
          <a:xfrm>
            <a:off x="4754563" y="1676400"/>
            <a:ext cx="3932238" cy="3538538"/>
            <a:chOff x="3139" y="1104"/>
            <a:chExt cx="2477" cy="2229"/>
          </a:xfrm>
        </p:grpSpPr>
        <p:sp>
          <p:nvSpPr>
            <p:cNvPr id="13" name="Line 72">
              <a:extLst>
                <a:ext uri="{FF2B5EF4-FFF2-40B4-BE49-F238E27FC236}">
                  <a16:creationId xmlns:a16="http://schemas.microsoft.com/office/drawing/2014/main" id="{7B1D1868-C112-4A09-89EC-8CDD1BC98374}"/>
                </a:ext>
              </a:extLst>
            </p:cNvPr>
            <p:cNvSpPr>
              <a:spLocks noChangeShapeType="1"/>
            </p:cNvSpPr>
            <p:nvPr/>
          </p:nvSpPr>
          <p:spPr bwMode="auto">
            <a:xfrm flipV="1">
              <a:off x="3456" y="1104"/>
              <a:ext cx="0" cy="1968"/>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73">
              <a:extLst>
                <a:ext uri="{FF2B5EF4-FFF2-40B4-BE49-F238E27FC236}">
                  <a16:creationId xmlns:a16="http://schemas.microsoft.com/office/drawing/2014/main" id="{3059CBF2-3FC6-4B8F-A95F-22DB4719B618}"/>
                </a:ext>
              </a:extLst>
            </p:cNvPr>
            <p:cNvSpPr>
              <a:spLocks noChangeShapeType="1"/>
            </p:cNvSpPr>
            <p:nvPr/>
          </p:nvSpPr>
          <p:spPr bwMode="auto">
            <a:xfrm>
              <a:off x="3456" y="3072"/>
              <a:ext cx="2160" cy="0"/>
            </a:xfrm>
            <a:prstGeom prst="line">
              <a:avLst/>
            </a:prstGeom>
            <a:noFill/>
            <a:ln w="317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5" name="Object 74">
              <a:extLst>
                <a:ext uri="{FF2B5EF4-FFF2-40B4-BE49-F238E27FC236}">
                  <a16:creationId xmlns:a16="http://schemas.microsoft.com/office/drawing/2014/main" id="{50CA3654-509C-40AA-9C80-52DC39A83363}"/>
                </a:ext>
              </a:extLst>
            </p:cNvPr>
            <p:cNvGraphicFramePr>
              <a:graphicFrameLocks noChangeAspect="1"/>
            </p:cNvGraphicFramePr>
            <p:nvPr/>
          </p:nvGraphicFramePr>
          <p:xfrm>
            <a:off x="3139" y="1171"/>
            <a:ext cx="243" cy="249"/>
          </p:xfrm>
          <a:graphic>
            <a:graphicData uri="http://schemas.openxmlformats.org/presentationml/2006/ole">
              <mc:AlternateContent xmlns:mc="http://schemas.openxmlformats.org/markup-compatibility/2006">
                <mc:Choice xmlns:v="urn:schemas-microsoft-com:vml" Requires="v">
                  <p:oleObj name="Equation" r:id="rId17" imgW="126720" imgH="139680" progId="Equation.DSMT4">
                    <p:embed/>
                  </p:oleObj>
                </mc:Choice>
                <mc:Fallback>
                  <p:oleObj name="Equation" r:id="rId17" imgW="126720" imgH="139680" progId="Equation.DSMT4">
                    <p:embed/>
                    <p:pic>
                      <p:nvPicPr>
                        <p:cNvPr id="15" name="Object 74">
                          <a:extLst>
                            <a:ext uri="{FF2B5EF4-FFF2-40B4-BE49-F238E27FC236}">
                              <a16:creationId xmlns:a16="http://schemas.microsoft.com/office/drawing/2014/main" id="{50CA3654-509C-40AA-9C80-52DC39A83363}"/>
                            </a:ext>
                          </a:extLst>
                        </p:cNvPr>
                        <p:cNvPicPr>
                          <a:picLocks noChangeAspect="1" noChangeArrowheads="1"/>
                        </p:cNvPicPr>
                        <p:nvPr/>
                      </p:nvPicPr>
                      <p:blipFill>
                        <a:blip r:embed="rId18"/>
                        <a:srcRect/>
                        <a:stretch>
                          <a:fillRect/>
                        </a:stretch>
                      </p:blipFill>
                      <p:spPr bwMode="auto">
                        <a:xfrm>
                          <a:off x="3139" y="1171"/>
                          <a:ext cx="243"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5">
              <a:extLst>
                <a:ext uri="{FF2B5EF4-FFF2-40B4-BE49-F238E27FC236}">
                  <a16:creationId xmlns:a16="http://schemas.microsoft.com/office/drawing/2014/main" id="{60E0711D-C53B-457E-B823-268B6EEA9915}"/>
                </a:ext>
              </a:extLst>
            </p:cNvPr>
            <p:cNvGraphicFramePr>
              <a:graphicFrameLocks noChangeAspect="1"/>
            </p:cNvGraphicFramePr>
            <p:nvPr/>
          </p:nvGraphicFramePr>
          <p:xfrm>
            <a:off x="5401" y="3098"/>
            <a:ext cx="196" cy="235"/>
          </p:xfrm>
          <a:graphic>
            <a:graphicData uri="http://schemas.openxmlformats.org/presentationml/2006/ole">
              <mc:AlternateContent xmlns:mc="http://schemas.openxmlformats.org/markup-compatibility/2006">
                <mc:Choice xmlns:v="urn:schemas-microsoft-com:vml" Requires="v">
                  <p:oleObj name="Equation" r:id="rId19" imgW="101520" imgH="126720" progId="Equation.DSMT4">
                    <p:embed/>
                  </p:oleObj>
                </mc:Choice>
                <mc:Fallback>
                  <p:oleObj name="Equation" r:id="rId19" imgW="101520" imgH="126720" progId="Equation.DSMT4">
                    <p:embed/>
                    <p:pic>
                      <p:nvPicPr>
                        <p:cNvPr id="16" name="Object 75">
                          <a:extLst>
                            <a:ext uri="{FF2B5EF4-FFF2-40B4-BE49-F238E27FC236}">
                              <a16:creationId xmlns:a16="http://schemas.microsoft.com/office/drawing/2014/main" id="{60E0711D-C53B-457E-B823-268B6EEA9915}"/>
                            </a:ext>
                          </a:extLst>
                        </p:cNvPr>
                        <p:cNvPicPr>
                          <a:picLocks noChangeAspect="1" noChangeArrowheads="1"/>
                        </p:cNvPicPr>
                        <p:nvPr/>
                      </p:nvPicPr>
                      <p:blipFill>
                        <a:blip r:embed="rId20"/>
                        <a:srcRect/>
                        <a:stretch>
                          <a:fillRect/>
                        </a:stretch>
                      </p:blipFill>
                      <p:spPr bwMode="auto">
                        <a:xfrm>
                          <a:off x="5401" y="3098"/>
                          <a:ext cx="196"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Line 76">
            <a:extLst>
              <a:ext uri="{FF2B5EF4-FFF2-40B4-BE49-F238E27FC236}">
                <a16:creationId xmlns:a16="http://schemas.microsoft.com/office/drawing/2014/main" id="{C7D2CB0A-9614-4CF6-B379-8B0A9477AB06}"/>
              </a:ext>
            </a:extLst>
          </p:cNvPr>
          <p:cNvSpPr>
            <a:spLocks noChangeShapeType="1"/>
          </p:cNvSpPr>
          <p:nvPr/>
        </p:nvSpPr>
        <p:spPr bwMode="auto">
          <a:xfrm flipV="1">
            <a:off x="5257800" y="2344738"/>
            <a:ext cx="1462088" cy="1746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Freeform 77">
            <a:extLst>
              <a:ext uri="{FF2B5EF4-FFF2-40B4-BE49-F238E27FC236}">
                <a16:creationId xmlns:a16="http://schemas.microsoft.com/office/drawing/2014/main" id="{C4C743DB-0549-4982-8492-C24C95EEDACF}"/>
              </a:ext>
            </a:extLst>
          </p:cNvPr>
          <p:cNvSpPr>
            <a:spLocks/>
          </p:cNvSpPr>
          <p:nvPr/>
        </p:nvSpPr>
        <p:spPr bwMode="auto">
          <a:xfrm>
            <a:off x="6705600" y="2362200"/>
            <a:ext cx="1371600" cy="2133600"/>
          </a:xfrm>
          <a:custGeom>
            <a:avLst/>
            <a:gdLst>
              <a:gd name="T0" fmla="*/ 0 w 864"/>
              <a:gd name="T1" fmla="*/ 0 h 1344"/>
              <a:gd name="T2" fmla="*/ 304800 w 864"/>
              <a:gd name="T3" fmla="*/ 838200 h 1344"/>
              <a:gd name="T4" fmla="*/ 914400 w 864"/>
              <a:gd name="T5" fmla="*/ 1676400 h 1344"/>
              <a:gd name="T6" fmla="*/ 1371600 w 864"/>
              <a:gd name="T7" fmla="*/ 2133600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1344">
                <a:moveTo>
                  <a:pt x="0" y="0"/>
                </a:moveTo>
                <a:cubicBezTo>
                  <a:pt x="48" y="176"/>
                  <a:pt x="96" y="352"/>
                  <a:pt x="192" y="528"/>
                </a:cubicBezTo>
                <a:cubicBezTo>
                  <a:pt x="288" y="704"/>
                  <a:pt x="464" y="920"/>
                  <a:pt x="576" y="1056"/>
                </a:cubicBezTo>
                <a:cubicBezTo>
                  <a:pt x="688" y="1192"/>
                  <a:pt x="776" y="1268"/>
                  <a:pt x="864" y="1344"/>
                </a:cubicBezTo>
              </a:path>
            </a:pathLst>
          </a:custGeom>
          <a:noFill/>
          <a:ln w="31750" cmpd="sng">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78">
            <a:extLst>
              <a:ext uri="{FF2B5EF4-FFF2-40B4-BE49-F238E27FC236}">
                <a16:creationId xmlns:a16="http://schemas.microsoft.com/office/drawing/2014/main" id="{A37256B3-9F50-42F0-A18D-37CECFACCD1A}"/>
              </a:ext>
            </a:extLst>
          </p:cNvPr>
          <p:cNvSpPr>
            <a:spLocks noChangeShapeType="1"/>
          </p:cNvSpPr>
          <p:nvPr/>
        </p:nvSpPr>
        <p:spPr bwMode="auto">
          <a:xfrm>
            <a:off x="6588125" y="3581400"/>
            <a:ext cx="650875" cy="0"/>
          </a:xfrm>
          <a:prstGeom prst="line">
            <a:avLst/>
          </a:prstGeom>
          <a:noFill/>
          <a:ln w="317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Freeform 79">
            <a:extLst>
              <a:ext uri="{FF2B5EF4-FFF2-40B4-BE49-F238E27FC236}">
                <a16:creationId xmlns:a16="http://schemas.microsoft.com/office/drawing/2014/main" id="{1EED5E75-C2A3-4BB2-A1AF-4E00E3AF4A3F}"/>
              </a:ext>
            </a:extLst>
          </p:cNvPr>
          <p:cNvSpPr>
            <a:spLocks/>
          </p:cNvSpPr>
          <p:nvPr/>
        </p:nvSpPr>
        <p:spPr bwMode="auto">
          <a:xfrm>
            <a:off x="6096000" y="2362200"/>
            <a:ext cx="533400" cy="1219200"/>
          </a:xfrm>
          <a:custGeom>
            <a:avLst/>
            <a:gdLst>
              <a:gd name="T0" fmla="*/ 0 w 336"/>
              <a:gd name="T1" fmla="*/ 0 h 768"/>
              <a:gd name="T2" fmla="*/ 228600 w 336"/>
              <a:gd name="T3" fmla="*/ 685800 h 768"/>
              <a:gd name="T4" fmla="*/ 533400 w 336"/>
              <a:gd name="T5" fmla="*/ 1219200 h 768"/>
              <a:gd name="T6" fmla="*/ 0 60000 65536"/>
              <a:gd name="T7" fmla="*/ 0 60000 65536"/>
              <a:gd name="T8" fmla="*/ 0 60000 65536"/>
            </a:gdLst>
            <a:ahLst/>
            <a:cxnLst>
              <a:cxn ang="T6">
                <a:pos x="T0" y="T1"/>
              </a:cxn>
              <a:cxn ang="T7">
                <a:pos x="T2" y="T3"/>
              </a:cxn>
              <a:cxn ang="T8">
                <a:pos x="T4" y="T5"/>
              </a:cxn>
            </a:cxnLst>
            <a:rect l="0" t="0" r="r" b="b"/>
            <a:pathLst>
              <a:path w="336" h="768">
                <a:moveTo>
                  <a:pt x="0" y="0"/>
                </a:moveTo>
                <a:cubicBezTo>
                  <a:pt x="44" y="152"/>
                  <a:pt x="88" y="304"/>
                  <a:pt x="144" y="432"/>
                </a:cubicBezTo>
                <a:cubicBezTo>
                  <a:pt x="200" y="560"/>
                  <a:pt x="268" y="664"/>
                  <a:pt x="336" y="768"/>
                </a:cubicBezTo>
              </a:path>
            </a:pathLst>
          </a:custGeom>
          <a:noFill/>
          <a:ln w="31750" cmpd="sng">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80">
            <a:extLst>
              <a:ext uri="{FF2B5EF4-FFF2-40B4-BE49-F238E27FC236}">
                <a16:creationId xmlns:a16="http://schemas.microsoft.com/office/drawing/2014/main" id="{50E4E36A-2748-44E6-A072-5970CF83DE54}"/>
              </a:ext>
            </a:extLst>
          </p:cNvPr>
          <p:cNvSpPr>
            <a:spLocks noChangeShapeType="1"/>
          </p:cNvSpPr>
          <p:nvPr/>
        </p:nvSpPr>
        <p:spPr bwMode="auto">
          <a:xfrm>
            <a:off x="5257800" y="4495800"/>
            <a:ext cx="2814638"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Freeform 87">
            <a:extLst>
              <a:ext uri="{FF2B5EF4-FFF2-40B4-BE49-F238E27FC236}">
                <a16:creationId xmlns:a16="http://schemas.microsoft.com/office/drawing/2014/main" id="{1F8D2B84-42A3-409A-8D9F-05291A400425}"/>
              </a:ext>
            </a:extLst>
          </p:cNvPr>
          <p:cNvSpPr>
            <a:spLocks/>
          </p:cNvSpPr>
          <p:nvPr/>
        </p:nvSpPr>
        <p:spPr bwMode="auto">
          <a:xfrm>
            <a:off x="6935788" y="2514600"/>
            <a:ext cx="1295400" cy="1981200"/>
          </a:xfrm>
          <a:custGeom>
            <a:avLst/>
            <a:gdLst>
              <a:gd name="T0" fmla="*/ 1295400 w 816"/>
              <a:gd name="T1" fmla="*/ 1981200 h 1248"/>
              <a:gd name="T2" fmla="*/ 838200 w 816"/>
              <a:gd name="T3" fmla="*/ 1524000 h 1248"/>
              <a:gd name="T4" fmla="*/ 457200 w 816"/>
              <a:gd name="T5" fmla="*/ 1066800 h 1248"/>
              <a:gd name="T6" fmla="*/ 228600 w 816"/>
              <a:gd name="T7" fmla="*/ 609600 h 1248"/>
              <a:gd name="T8" fmla="*/ 76200 w 816"/>
              <a:gd name="T9" fmla="*/ 381000 h 1248"/>
              <a:gd name="T10" fmla="*/ 0 w 816"/>
              <a:gd name="T11" fmla="*/ 0 h 12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1248">
                <a:moveTo>
                  <a:pt x="816" y="1248"/>
                </a:moveTo>
                <a:cubicBezTo>
                  <a:pt x="716" y="1152"/>
                  <a:pt x="616" y="1056"/>
                  <a:pt x="528" y="960"/>
                </a:cubicBezTo>
                <a:cubicBezTo>
                  <a:pt x="440" y="864"/>
                  <a:pt x="352" y="768"/>
                  <a:pt x="288" y="672"/>
                </a:cubicBezTo>
                <a:cubicBezTo>
                  <a:pt x="224" y="576"/>
                  <a:pt x="184" y="456"/>
                  <a:pt x="144" y="384"/>
                </a:cubicBezTo>
                <a:cubicBezTo>
                  <a:pt x="104" y="312"/>
                  <a:pt x="72" y="304"/>
                  <a:pt x="48" y="240"/>
                </a:cubicBezTo>
                <a:cubicBezTo>
                  <a:pt x="24" y="176"/>
                  <a:pt x="12" y="88"/>
                  <a:pt x="0" y="0"/>
                </a:cubicBezTo>
              </a:path>
            </a:pathLst>
          </a:custGeom>
          <a:noFill/>
          <a:ln w="31750" cap="sq"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Freeform 89">
            <a:extLst>
              <a:ext uri="{FF2B5EF4-FFF2-40B4-BE49-F238E27FC236}">
                <a16:creationId xmlns:a16="http://schemas.microsoft.com/office/drawing/2014/main" id="{CF64E382-335F-4C87-AEAD-3D0D8ED0038F}"/>
              </a:ext>
            </a:extLst>
          </p:cNvPr>
          <p:cNvSpPr>
            <a:spLocks/>
          </p:cNvSpPr>
          <p:nvPr/>
        </p:nvSpPr>
        <p:spPr bwMode="auto">
          <a:xfrm>
            <a:off x="7223125" y="3581400"/>
            <a:ext cx="838200" cy="914400"/>
          </a:xfrm>
          <a:custGeom>
            <a:avLst/>
            <a:gdLst>
              <a:gd name="T0" fmla="*/ 838200 w 528"/>
              <a:gd name="T1" fmla="*/ 914400 h 576"/>
              <a:gd name="T2" fmla="*/ 304800 w 528"/>
              <a:gd name="T3" fmla="*/ 381000 h 576"/>
              <a:gd name="T4" fmla="*/ 0 w 528"/>
              <a:gd name="T5" fmla="*/ 0 h 576"/>
              <a:gd name="T6" fmla="*/ 0 60000 65536"/>
              <a:gd name="T7" fmla="*/ 0 60000 65536"/>
              <a:gd name="T8" fmla="*/ 0 60000 65536"/>
            </a:gdLst>
            <a:ahLst/>
            <a:cxnLst>
              <a:cxn ang="T6">
                <a:pos x="T0" y="T1"/>
              </a:cxn>
              <a:cxn ang="T7">
                <a:pos x="T2" y="T3"/>
              </a:cxn>
              <a:cxn ang="T8">
                <a:pos x="T4" y="T5"/>
              </a:cxn>
            </a:cxnLst>
            <a:rect l="0" t="0" r="r" b="b"/>
            <a:pathLst>
              <a:path w="528" h="576">
                <a:moveTo>
                  <a:pt x="528" y="576"/>
                </a:moveTo>
                <a:cubicBezTo>
                  <a:pt x="404" y="456"/>
                  <a:pt x="280" y="336"/>
                  <a:pt x="192" y="240"/>
                </a:cubicBezTo>
                <a:cubicBezTo>
                  <a:pt x="104" y="144"/>
                  <a:pt x="52" y="72"/>
                  <a:pt x="0" y="0"/>
                </a:cubicBezTo>
              </a:path>
            </a:pathLst>
          </a:custGeom>
          <a:noFill/>
          <a:ln w="3175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90">
            <a:extLst>
              <a:ext uri="{FF2B5EF4-FFF2-40B4-BE49-F238E27FC236}">
                <a16:creationId xmlns:a16="http://schemas.microsoft.com/office/drawing/2014/main" id="{D5EF9C97-8ACB-4C34-8677-46A3884ACC12}"/>
              </a:ext>
            </a:extLst>
          </p:cNvPr>
          <p:cNvSpPr>
            <a:spLocks noChangeShapeType="1"/>
          </p:cNvSpPr>
          <p:nvPr/>
        </p:nvSpPr>
        <p:spPr bwMode="auto">
          <a:xfrm flipH="1">
            <a:off x="6172200" y="2362200"/>
            <a:ext cx="152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91">
            <a:extLst>
              <a:ext uri="{FF2B5EF4-FFF2-40B4-BE49-F238E27FC236}">
                <a16:creationId xmlns:a16="http://schemas.microsoft.com/office/drawing/2014/main" id="{6D798454-BDB9-45A9-9A0D-D0D096EC99FB}"/>
              </a:ext>
            </a:extLst>
          </p:cNvPr>
          <p:cNvSpPr>
            <a:spLocks noChangeShapeType="1"/>
          </p:cNvSpPr>
          <p:nvPr/>
        </p:nvSpPr>
        <p:spPr bwMode="auto">
          <a:xfrm flipH="1">
            <a:off x="6248400" y="2362200"/>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92">
            <a:extLst>
              <a:ext uri="{FF2B5EF4-FFF2-40B4-BE49-F238E27FC236}">
                <a16:creationId xmlns:a16="http://schemas.microsoft.com/office/drawing/2014/main" id="{E6B9BEDB-5306-4DF4-AD1B-C0CA17A65D8D}"/>
              </a:ext>
            </a:extLst>
          </p:cNvPr>
          <p:cNvSpPr>
            <a:spLocks noChangeAspect="1" noChangeShapeType="1"/>
          </p:cNvSpPr>
          <p:nvPr/>
        </p:nvSpPr>
        <p:spPr bwMode="auto">
          <a:xfrm flipH="1">
            <a:off x="6350000" y="2406650"/>
            <a:ext cx="355600" cy="64135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93">
            <a:extLst>
              <a:ext uri="{FF2B5EF4-FFF2-40B4-BE49-F238E27FC236}">
                <a16:creationId xmlns:a16="http://schemas.microsoft.com/office/drawing/2014/main" id="{6BE519A1-976E-436A-B6B4-C0695F889668}"/>
              </a:ext>
            </a:extLst>
          </p:cNvPr>
          <p:cNvSpPr>
            <a:spLocks noChangeShapeType="1"/>
          </p:cNvSpPr>
          <p:nvPr/>
        </p:nvSpPr>
        <p:spPr bwMode="auto">
          <a:xfrm flipH="1">
            <a:off x="6477000" y="2667000"/>
            <a:ext cx="304800" cy="609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94">
            <a:extLst>
              <a:ext uri="{FF2B5EF4-FFF2-40B4-BE49-F238E27FC236}">
                <a16:creationId xmlns:a16="http://schemas.microsoft.com/office/drawing/2014/main" id="{2544EFFE-2AB5-4C86-A62F-03A13A65A69D}"/>
              </a:ext>
            </a:extLst>
          </p:cNvPr>
          <p:cNvSpPr>
            <a:spLocks noChangeShapeType="1"/>
          </p:cNvSpPr>
          <p:nvPr/>
        </p:nvSpPr>
        <p:spPr bwMode="auto">
          <a:xfrm flipH="1">
            <a:off x="6553200" y="2895600"/>
            <a:ext cx="304800" cy="609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95">
            <a:extLst>
              <a:ext uri="{FF2B5EF4-FFF2-40B4-BE49-F238E27FC236}">
                <a16:creationId xmlns:a16="http://schemas.microsoft.com/office/drawing/2014/main" id="{357DE9EF-6CB3-4AEE-9322-36C855E1C832}"/>
              </a:ext>
            </a:extLst>
          </p:cNvPr>
          <p:cNvSpPr>
            <a:spLocks noChangeShapeType="1"/>
          </p:cNvSpPr>
          <p:nvPr/>
        </p:nvSpPr>
        <p:spPr bwMode="auto">
          <a:xfrm flipH="1">
            <a:off x="6705600" y="3124200"/>
            <a:ext cx="228600" cy="457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96">
            <a:extLst>
              <a:ext uri="{FF2B5EF4-FFF2-40B4-BE49-F238E27FC236}">
                <a16:creationId xmlns:a16="http://schemas.microsoft.com/office/drawing/2014/main" id="{50756D25-F034-47B4-9B2C-357D2C96C051}"/>
              </a:ext>
            </a:extLst>
          </p:cNvPr>
          <p:cNvSpPr>
            <a:spLocks noChangeShapeType="1"/>
          </p:cNvSpPr>
          <p:nvPr/>
        </p:nvSpPr>
        <p:spPr bwMode="auto">
          <a:xfrm flipH="1">
            <a:off x="6934200" y="3276600"/>
            <a:ext cx="152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Freeform 97">
            <a:extLst>
              <a:ext uri="{FF2B5EF4-FFF2-40B4-BE49-F238E27FC236}">
                <a16:creationId xmlns:a16="http://schemas.microsoft.com/office/drawing/2014/main" id="{7267F67B-D6D6-471F-BB24-6C5DF3E6512A}"/>
              </a:ext>
            </a:extLst>
          </p:cNvPr>
          <p:cNvSpPr>
            <a:spLocks/>
          </p:cNvSpPr>
          <p:nvPr/>
        </p:nvSpPr>
        <p:spPr bwMode="auto">
          <a:xfrm>
            <a:off x="6705600" y="2514600"/>
            <a:ext cx="546100" cy="381000"/>
          </a:xfrm>
          <a:custGeom>
            <a:avLst/>
            <a:gdLst>
              <a:gd name="T0" fmla="*/ 0 w 344"/>
              <a:gd name="T1" fmla="*/ 381000 h 240"/>
              <a:gd name="T2" fmla="*/ 457200 w 344"/>
              <a:gd name="T3" fmla="*/ 304800 h 240"/>
              <a:gd name="T4" fmla="*/ 533400 w 344"/>
              <a:gd name="T5" fmla="*/ 0 h 240"/>
              <a:gd name="T6" fmla="*/ 0 60000 65536"/>
              <a:gd name="T7" fmla="*/ 0 60000 65536"/>
              <a:gd name="T8" fmla="*/ 0 60000 65536"/>
            </a:gdLst>
            <a:ahLst/>
            <a:cxnLst>
              <a:cxn ang="T6">
                <a:pos x="T0" y="T1"/>
              </a:cxn>
              <a:cxn ang="T7">
                <a:pos x="T2" y="T3"/>
              </a:cxn>
              <a:cxn ang="T8">
                <a:pos x="T4" y="T5"/>
              </a:cxn>
            </a:cxnLst>
            <a:rect l="0" t="0" r="r" b="b"/>
            <a:pathLst>
              <a:path w="344" h="240">
                <a:moveTo>
                  <a:pt x="0" y="240"/>
                </a:moveTo>
                <a:cubicBezTo>
                  <a:pt x="116" y="236"/>
                  <a:pt x="232" y="232"/>
                  <a:pt x="288" y="192"/>
                </a:cubicBezTo>
                <a:cubicBezTo>
                  <a:pt x="344" y="152"/>
                  <a:pt x="328" y="32"/>
                  <a:pt x="336"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98">
            <a:extLst>
              <a:ext uri="{FF2B5EF4-FFF2-40B4-BE49-F238E27FC236}">
                <a16:creationId xmlns:a16="http://schemas.microsoft.com/office/drawing/2014/main" id="{64ABB439-EDA7-4253-A325-6E17E61058C6}"/>
              </a:ext>
            </a:extLst>
          </p:cNvPr>
          <p:cNvSpPr>
            <a:spLocks noChangeArrowheads="1"/>
          </p:cNvSpPr>
          <p:nvPr/>
        </p:nvSpPr>
        <p:spPr bwMode="auto">
          <a:xfrm>
            <a:off x="7056461" y="2011363"/>
            <a:ext cx="11112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省功</a:t>
            </a:r>
          </a:p>
        </p:txBody>
      </p:sp>
      <p:sp>
        <p:nvSpPr>
          <p:cNvPr id="33" name="Line 76">
            <a:extLst>
              <a:ext uri="{FF2B5EF4-FFF2-40B4-BE49-F238E27FC236}">
                <a16:creationId xmlns:a16="http://schemas.microsoft.com/office/drawing/2014/main" id="{BE05F1D1-6FC1-4BA0-9126-D1EBD13FFA11}"/>
              </a:ext>
            </a:extLst>
          </p:cNvPr>
          <p:cNvSpPr>
            <a:spLocks noChangeShapeType="1"/>
          </p:cNvSpPr>
          <p:nvPr/>
        </p:nvSpPr>
        <p:spPr bwMode="auto">
          <a:xfrm flipV="1">
            <a:off x="5242718" y="3587749"/>
            <a:ext cx="1462088" cy="1746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38C90D73-9101-414D-9280-DCF24468DA6C}"/>
              </a:ext>
            </a:extLst>
          </p:cNvPr>
          <p:cNvGraphicFramePr>
            <a:graphicFrameLocks noChangeAspect="1"/>
          </p:cNvGraphicFramePr>
          <p:nvPr/>
        </p:nvGraphicFramePr>
        <p:xfrm>
          <a:off x="4906963" y="3330967"/>
          <a:ext cx="328931" cy="411163"/>
        </p:xfrm>
        <a:graphic>
          <a:graphicData uri="http://schemas.openxmlformats.org/presentationml/2006/ole">
            <mc:AlternateContent xmlns:mc="http://schemas.openxmlformats.org/markup-compatibility/2006">
              <mc:Choice xmlns:v="urn:schemas-microsoft-com:vml" Requires="v">
                <p:oleObj name="Equation" r:id="rId21" imgW="152280" imgH="190440" progId="Equation.DSMT4">
                  <p:embed/>
                </p:oleObj>
              </mc:Choice>
              <mc:Fallback>
                <p:oleObj name="Equation" r:id="rId21" imgW="152280" imgH="190440" progId="Equation.DSMT4">
                  <p:embed/>
                  <p:pic>
                    <p:nvPicPr>
                      <p:cNvPr id="34" name="对象 33">
                        <a:extLst>
                          <a:ext uri="{FF2B5EF4-FFF2-40B4-BE49-F238E27FC236}">
                            <a16:creationId xmlns:a16="http://schemas.microsoft.com/office/drawing/2014/main" id="{38C90D73-9101-414D-9280-DCF24468DA6C}"/>
                          </a:ext>
                        </a:extLst>
                      </p:cNvPr>
                      <p:cNvPicPr/>
                      <p:nvPr/>
                    </p:nvPicPr>
                    <p:blipFill>
                      <a:blip r:embed="rId22"/>
                      <a:stretch>
                        <a:fillRect/>
                      </a:stretch>
                    </p:blipFill>
                    <p:spPr>
                      <a:xfrm>
                        <a:off x="4906963" y="3330967"/>
                        <a:ext cx="328931" cy="411163"/>
                      </a:xfrm>
                      <a:prstGeom prst="rect">
                        <a:avLst/>
                      </a:prstGeom>
                    </p:spPr>
                  </p:pic>
                </p:oleObj>
              </mc:Fallback>
            </mc:AlternateContent>
          </a:graphicData>
        </a:graphic>
      </p:graphicFrame>
      <p:graphicFrame>
        <p:nvGraphicFramePr>
          <p:cNvPr id="35" name="Object 41">
            <a:extLst>
              <a:ext uri="{FF2B5EF4-FFF2-40B4-BE49-F238E27FC236}">
                <a16:creationId xmlns:a16="http://schemas.microsoft.com/office/drawing/2014/main" id="{5571C825-F570-4A90-97CB-946311E1616F}"/>
              </a:ext>
            </a:extLst>
          </p:cNvPr>
          <p:cNvGraphicFramePr>
            <a:graphicFrameLocks noChangeAspect="1"/>
          </p:cNvGraphicFramePr>
          <p:nvPr/>
        </p:nvGraphicFramePr>
        <p:xfrm>
          <a:off x="1071563" y="5295900"/>
          <a:ext cx="6853237" cy="1244600"/>
        </p:xfrm>
        <a:graphic>
          <a:graphicData uri="http://schemas.openxmlformats.org/presentationml/2006/ole">
            <mc:AlternateContent xmlns:mc="http://schemas.openxmlformats.org/markup-compatibility/2006">
              <mc:Choice xmlns:v="urn:schemas-microsoft-com:vml" Requires="v">
                <p:oleObj name="Equation" r:id="rId23" imgW="2387520" imgH="457200" progId="Equation.DSMT4">
                  <p:embed/>
                </p:oleObj>
              </mc:Choice>
              <mc:Fallback>
                <p:oleObj name="Equation" r:id="rId23" imgW="2387520" imgH="457200" progId="Equation.DSMT4">
                  <p:embed/>
                  <p:pic>
                    <p:nvPicPr>
                      <p:cNvPr id="35" name="Object 41">
                        <a:extLst>
                          <a:ext uri="{FF2B5EF4-FFF2-40B4-BE49-F238E27FC236}">
                            <a16:creationId xmlns:a16="http://schemas.microsoft.com/office/drawing/2014/main" id="{5571C825-F570-4A90-97CB-946311E1616F}"/>
                          </a:ext>
                        </a:extLst>
                      </p:cNvPr>
                      <p:cNvPicPr>
                        <a:picLocks noChangeAspect="1" noChangeArrowheads="1"/>
                      </p:cNvPicPr>
                      <p:nvPr/>
                    </p:nvPicPr>
                    <p:blipFill>
                      <a:blip r:embed="rId24"/>
                      <a:srcRect/>
                      <a:stretch>
                        <a:fillRect/>
                      </a:stretch>
                    </p:blipFill>
                    <p:spPr bwMode="auto">
                      <a:xfrm>
                        <a:off x="1071563" y="5295900"/>
                        <a:ext cx="6853237" cy="12446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20">
            <a:extLst>
              <a:ext uri="{FF2B5EF4-FFF2-40B4-BE49-F238E27FC236}">
                <a16:creationId xmlns:a16="http://schemas.microsoft.com/office/drawing/2014/main" id="{B776363F-9CEC-4CCB-9999-98509E70B0C1}"/>
              </a:ext>
            </a:extLst>
          </p:cNvPr>
          <p:cNvSpPr>
            <a:spLocks noChangeShapeType="1"/>
          </p:cNvSpPr>
          <p:nvPr/>
        </p:nvSpPr>
        <p:spPr bwMode="auto">
          <a:xfrm rot="19920000" flipV="1">
            <a:off x="6282660" y="2908875"/>
            <a:ext cx="1588" cy="76200"/>
          </a:xfrm>
          <a:prstGeom prst="line">
            <a:avLst/>
          </a:prstGeom>
          <a:noFill/>
          <a:ln w="12700">
            <a:solidFill>
              <a:srgbClr val="C506CA"/>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37" name="Line 21">
            <a:extLst>
              <a:ext uri="{FF2B5EF4-FFF2-40B4-BE49-F238E27FC236}">
                <a16:creationId xmlns:a16="http://schemas.microsoft.com/office/drawing/2014/main" id="{D6E51FCE-FFAE-4CCC-881B-98B497718434}"/>
              </a:ext>
            </a:extLst>
          </p:cNvPr>
          <p:cNvSpPr>
            <a:spLocks noChangeShapeType="1"/>
          </p:cNvSpPr>
          <p:nvPr/>
        </p:nvSpPr>
        <p:spPr bwMode="auto">
          <a:xfrm rot="18960000" flipV="1">
            <a:off x="7566771" y="3966586"/>
            <a:ext cx="1587" cy="76200"/>
          </a:xfrm>
          <a:prstGeom prst="line">
            <a:avLst/>
          </a:prstGeom>
          <a:noFill/>
          <a:ln w="12700">
            <a:solidFill>
              <a:srgbClr val="C506CA"/>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graphicFrame>
        <p:nvGraphicFramePr>
          <p:cNvPr id="38" name="Object 3">
            <a:extLst>
              <a:ext uri="{FF2B5EF4-FFF2-40B4-BE49-F238E27FC236}">
                <a16:creationId xmlns:a16="http://schemas.microsoft.com/office/drawing/2014/main" id="{8F981F77-C13E-4683-B280-A1D753D33640}"/>
              </a:ext>
            </a:extLst>
          </p:cNvPr>
          <p:cNvGraphicFramePr>
            <a:graphicFrameLocks noChangeAspect="1"/>
          </p:cNvGraphicFramePr>
          <p:nvPr/>
        </p:nvGraphicFramePr>
        <p:xfrm>
          <a:off x="661988" y="3357563"/>
          <a:ext cx="1676400" cy="1295400"/>
        </p:xfrm>
        <a:graphic>
          <a:graphicData uri="http://schemas.openxmlformats.org/presentationml/2006/ole">
            <mc:AlternateContent xmlns:mc="http://schemas.openxmlformats.org/markup-compatibility/2006">
              <mc:Choice xmlns:v="urn:schemas-microsoft-com:vml" Requires="v">
                <p:oleObj name="Equation" r:id="rId25" imgW="552483" imgH="428625" progId="Equation.DSMT4">
                  <p:embed/>
                </p:oleObj>
              </mc:Choice>
              <mc:Fallback>
                <p:oleObj name="Equation" r:id="rId25" imgW="552483" imgH="428625" progId="Equation.DSMT4">
                  <p:embed/>
                  <p:pic>
                    <p:nvPicPr>
                      <p:cNvPr id="38" name="Object 3">
                        <a:extLst>
                          <a:ext uri="{FF2B5EF4-FFF2-40B4-BE49-F238E27FC236}">
                            <a16:creationId xmlns:a16="http://schemas.microsoft.com/office/drawing/2014/main" id="{8F981F77-C13E-4683-B280-A1D753D3364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1988" y="3357563"/>
                        <a:ext cx="1676400" cy="1295400"/>
                      </a:xfrm>
                      <a:prstGeom prst="rect">
                        <a:avLst/>
                      </a:prstGeom>
                      <a:solidFill>
                        <a:srgbClr val="FFC000"/>
                      </a:solidFill>
                      <a:ln>
                        <a:noFill/>
                      </a:ln>
                      <a:effectLst/>
                    </p:spPr>
                  </p:pic>
                </p:oleObj>
              </mc:Fallback>
            </mc:AlternateContent>
          </a:graphicData>
        </a:graphic>
      </p:graphicFrame>
      <p:sp>
        <p:nvSpPr>
          <p:cNvPr id="39" name="Text Box 35">
            <a:extLst>
              <a:ext uri="{FF2B5EF4-FFF2-40B4-BE49-F238E27FC236}">
                <a16:creationId xmlns:a16="http://schemas.microsoft.com/office/drawing/2014/main" id="{E0A5248B-8FE0-4D6C-980C-C919B93A3253}"/>
              </a:ext>
            </a:extLst>
          </p:cNvPr>
          <p:cNvSpPr txBox="1">
            <a:spLocks noChangeArrowheads="1"/>
          </p:cNvSpPr>
          <p:nvPr/>
        </p:nvSpPr>
        <p:spPr bwMode="auto">
          <a:xfrm>
            <a:off x="560376" y="1462018"/>
            <a:ext cx="36369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欲求</a:t>
            </a:r>
            <a:r>
              <a:rPr kumimoji="1" lang="en-US" altLang="zh-CN" sz="3200" b="1" i="1" u="none" strike="noStrike" kern="1200" cap="none" spc="0" normalizeH="0" baseline="0" noProof="0" dirty="0">
                <a:ln>
                  <a:noFill/>
                </a:ln>
                <a:solidFill>
                  <a:srgbClr val="0000FF"/>
                </a:solidFill>
                <a:effectLst/>
                <a:uLnTx/>
                <a:uFillTx/>
                <a:cs typeface="Times New Roman" panose="02020603050405020304" pitchFamily="18" charset="0"/>
              </a:rPr>
              <a:t>w</a:t>
            </a:r>
            <a:r>
              <a:rPr kumimoji="1" lang="zh-CN" altLang="en-US" sz="3200" b="1" i="0" u="none" strike="noStrike" kern="1200" cap="none" spc="0" normalizeH="0" baseline="-25000" noProof="0" dirty="0">
                <a:ln>
                  <a:noFill/>
                </a:ln>
                <a:solidFill>
                  <a:srgbClr val="0000FF"/>
                </a:solidFill>
                <a:effectLst/>
                <a:uLnTx/>
                <a:uFillTx/>
                <a:cs typeface="Times New Roman" panose="02020603050405020304" pitchFamily="18" charset="0"/>
              </a:rPr>
              <a:t>分级</a:t>
            </a: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最小值</a:t>
            </a:r>
          </a:p>
        </p:txBody>
      </p:sp>
      <p:graphicFrame>
        <p:nvGraphicFramePr>
          <p:cNvPr id="40" name="Object 36">
            <a:extLst>
              <a:ext uri="{FF2B5EF4-FFF2-40B4-BE49-F238E27FC236}">
                <a16:creationId xmlns:a16="http://schemas.microsoft.com/office/drawing/2014/main" id="{4E8C3C10-C821-415D-A8BF-2F3EAE42FD36}"/>
              </a:ext>
            </a:extLst>
          </p:cNvPr>
          <p:cNvGraphicFramePr>
            <a:graphicFrameLocks noChangeAspect="1"/>
          </p:cNvGraphicFramePr>
          <p:nvPr/>
        </p:nvGraphicFramePr>
        <p:xfrm>
          <a:off x="661988" y="2074863"/>
          <a:ext cx="1847850" cy="1196975"/>
        </p:xfrm>
        <a:graphic>
          <a:graphicData uri="http://schemas.openxmlformats.org/presentationml/2006/ole">
            <mc:AlternateContent xmlns:mc="http://schemas.openxmlformats.org/markup-compatibility/2006">
              <mc:Choice xmlns:v="urn:schemas-microsoft-com:vml" Requires="v">
                <p:oleObj name="Equation" r:id="rId27" imgW="643181" imgH="438344" progId="Equation.DSMT4">
                  <p:embed/>
                </p:oleObj>
              </mc:Choice>
              <mc:Fallback>
                <p:oleObj name="Equation" r:id="rId27" imgW="643181" imgH="438344" progId="Equation.DSMT4">
                  <p:embed/>
                  <p:pic>
                    <p:nvPicPr>
                      <p:cNvPr id="40" name="Object 36">
                        <a:extLst>
                          <a:ext uri="{FF2B5EF4-FFF2-40B4-BE49-F238E27FC236}">
                            <a16:creationId xmlns:a16="http://schemas.microsoft.com/office/drawing/2014/main" id="{4E8C3C10-C821-415D-A8BF-2F3EAE42FD3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1988" y="2074863"/>
                        <a:ext cx="1847850" cy="1196975"/>
                      </a:xfrm>
                      <a:prstGeom prst="rect">
                        <a:avLst/>
                      </a:prstGeom>
                      <a:solidFill>
                        <a:srgbClr val="92D050"/>
                      </a:solidFill>
                      <a:ln>
                        <a:noFill/>
                      </a:ln>
                      <a:effectLst/>
                    </p:spPr>
                  </p:pic>
                </p:oleObj>
              </mc:Fallback>
            </mc:AlternateContent>
          </a:graphicData>
        </a:graphic>
      </p:graphicFrame>
      <p:graphicFrame>
        <p:nvGraphicFramePr>
          <p:cNvPr id="41" name="Object 37">
            <a:extLst>
              <a:ext uri="{FF2B5EF4-FFF2-40B4-BE49-F238E27FC236}">
                <a16:creationId xmlns:a16="http://schemas.microsoft.com/office/drawing/2014/main" id="{A1C2C8B6-BE5A-462B-8A6A-EC2D8C213AC1}"/>
              </a:ext>
            </a:extLst>
          </p:cNvPr>
          <p:cNvGraphicFramePr>
            <a:graphicFrameLocks noChangeAspect="1"/>
          </p:cNvGraphicFramePr>
          <p:nvPr/>
        </p:nvGraphicFramePr>
        <p:xfrm>
          <a:off x="2640013" y="2323306"/>
          <a:ext cx="2206625" cy="687387"/>
        </p:xfrm>
        <a:graphic>
          <a:graphicData uri="http://schemas.openxmlformats.org/presentationml/2006/ole">
            <mc:AlternateContent xmlns:mc="http://schemas.openxmlformats.org/markup-compatibility/2006">
              <mc:Choice xmlns:v="urn:schemas-microsoft-com:vml" Requires="v">
                <p:oleObj name="Equation" r:id="rId29" imgW="757286" imgH="247844" progId="Equation.DSMT4">
                  <p:embed/>
                </p:oleObj>
              </mc:Choice>
              <mc:Fallback>
                <p:oleObj name="Equation" r:id="rId29" imgW="757286" imgH="247844" progId="Equation.DSMT4">
                  <p:embed/>
                  <p:pic>
                    <p:nvPicPr>
                      <p:cNvPr id="41" name="Object 37">
                        <a:extLst>
                          <a:ext uri="{FF2B5EF4-FFF2-40B4-BE49-F238E27FC236}">
                            <a16:creationId xmlns:a16="http://schemas.microsoft.com/office/drawing/2014/main" id="{A1C2C8B6-BE5A-462B-8A6A-EC2D8C213AC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40013" y="2323306"/>
                        <a:ext cx="2206625" cy="68738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40">
            <a:extLst>
              <a:ext uri="{FF2B5EF4-FFF2-40B4-BE49-F238E27FC236}">
                <a16:creationId xmlns:a16="http://schemas.microsoft.com/office/drawing/2014/main" id="{F7E395F9-9AAB-4DEB-ADAB-AC884EEBADFA}"/>
              </a:ext>
            </a:extLst>
          </p:cNvPr>
          <p:cNvSpPr>
            <a:spLocks noChangeArrowheads="1"/>
          </p:cNvSpPr>
          <p:nvPr/>
        </p:nvSpPr>
        <p:spPr bwMode="auto">
          <a:xfrm>
            <a:off x="748294" y="5187375"/>
            <a:ext cx="7416800" cy="151288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cs typeface="Times New Roman" panose="02020603050405020304" pitchFamily="18" charset="0"/>
            </a:endParaRPr>
          </a:p>
        </p:txBody>
      </p:sp>
      <p:graphicFrame>
        <p:nvGraphicFramePr>
          <p:cNvPr id="43" name="Object 41">
            <a:extLst>
              <a:ext uri="{FF2B5EF4-FFF2-40B4-BE49-F238E27FC236}">
                <a16:creationId xmlns:a16="http://schemas.microsoft.com/office/drawing/2014/main" id="{3D3CDF89-F324-4EF4-9CC4-2F67B2F9D04F}"/>
              </a:ext>
            </a:extLst>
          </p:cNvPr>
          <p:cNvGraphicFramePr>
            <a:graphicFrameLocks noChangeAspect="1"/>
          </p:cNvGraphicFramePr>
          <p:nvPr/>
        </p:nvGraphicFramePr>
        <p:xfrm>
          <a:off x="431800" y="5202457"/>
          <a:ext cx="6027738" cy="1525588"/>
        </p:xfrm>
        <a:graphic>
          <a:graphicData uri="http://schemas.openxmlformats.org/presentationml/2006/ole">
            <mc:AlternateContent xmlns:mc="http://schemas.openxmlformats.org/markup-compatibility/2006">
              <mc:Choice xmlns:v="urn:schemas-microsoft-com:vml" Requires="v">
                <p:oleObj name="Equation" r:id="rId31" imgW="2000250" imgH="504922" progId="Equation.DSMT4">
                  <p:embed/>
                </p:oleObj>
              </mc:Choice>
              <mc:Fallback>
                <p:oleObj name="Equation" r:id="rId31" imgW="2000250" imgH="504922" progId="Equation.DSMT4">
                  <p:embed/>
                  <p:pic>
                    <p:nvPicPr>
                      <p:cNvPr id="43" name="Object 41">
                        <a:extLst>
                          <a:ext uri="{FF2B5EF4-FFF2-40B4-BE49-F238E27FC236}">
                            <a16:creationId xmlns:a16="http://schemas.microsoft.com/office/drawing/2014/main" id="{3D3CDF89-F324-4EF4-9CC4-2F67B2F9D04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1800" y="5202457"/>
                        <a:ext cx="6027738" cy="1525588"/>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Rectangle 44">
            <a:extLst>
              <a:ext uri="{FF2B5EF4-FFF2-40B4-BE49-F238E27FC236}">
                <a16:creationId xmlns:a16="http://schemas.microsoft.com/office/drawing/2014/main" id="{0BA4CDA3-2319-41F3-AD40-96415FED3073}"/>
              </a:ext>
            </a:extLst>
          </p:cNvPr>
          <p:cNvSpPr>
            <a:spLocks noChangeArrowheads="1"/>
          </p:cNvSpPr>
          <p:nvPr/>
        </p:nvSpPr>
        <p:spPr bwMode="auto">
          <a:xfrm>
            <a:off x="2338413" y="4106068"/>
            <a:ext cx="2478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a:ln>
                  <a:noFill/>
                </a:ln>
                <a:solidFill>
                  <a:srgbClr val="FF0000"/>
                </a:solidFill>
                <a:effectLst/>
                <a:uLnTx/>
                <a:uFillTx/>
                <a:cs typeface="Times New Roman" panose="02020603050405020304" pitchFamily="18" charset="0"/>
              </a:rPr>
              <a:t>最佳增压比</a:t>
            </a:r>
          </a:p>
        </p:txBody>
      </p:sp>
      <p:sp>
        <p:nvSpPr>
          <p:cNvPr id="46" name="Rectangle 42">
            <a:extLst>
              <a:ext uri="{FF2B5EF4-FFF2-40B4-BE49-F238E27FC236}">
                <a16:creationId xmlns:a16="http://schemas.microsoft.com/office/drawing/2014/main" id="{3B14F0AF-F414-4163-9DB5-D9BB97D91D89}"/>
              </a:ext>
            </a:extLst>
          </p:cNvPr>
          <p:cNvSpPr>
            <a:spLocks noChangeArrowheads="1"/>
          </p:cNvSpPr>
          <p:nvPr/>
        </p:nvSpPr>
        <p:spPr bwMode="auto">
          <a:xfrm>
            <a:off x="6905999" y="4002881"/>
            <a:ext cx="1871662" cy="1300163"/>
          </a:xfrm>
          <a:prstGeom prst="rect">
            <a:avLst/>
          </a:prstGeom>
          <a:solidFill>
            <a:srgbClr val="F496C1"/>
          </a:solidFill>
          <a:ln>
            <a:noFill/>
          </a:ln>
          <a:effec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可证明</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若</a:t>
            </a:r>
            <a:r>
              <a:rPr kumimoji="1" lang="en-US" altLang="zh-CN" sz="36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m</a:t>
            </a:r>
            <a:r>
              <a:rPr kumimoji="1" lang="zh-CN" altLang="en-US" sz="36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级</a:t>
            </a:r>
          </a:p>
        </p:txBody>
      </p:sp>
      <p:graphicFrame>
        <p:nvGraphicFramePr>
          <p:cNvPr id="47" name="Object 43">
            <a:extLst>
              <a:ext uri="{FF2B5EF4-FFF2-40B4-BE49-F238E27FC236}">
                <a16:creationId xmlns:a16="http://schemas.microsoft.com/office/drawing/2014/main" id="{B234B0BE-56A1-4B92-8D62-428B21E05A9D}"/>
              </a:ext>
            </a:extLst>
          </p:cNvPr>
          <p:cNvGraphicFramePr>
            <a:graphicFrameLocks noChangeAspect="1"/>
          </p:cNvGraphicFramePr>
          <p:nvPr/>
        </p:nvGraphicFramePr>
        <p:xfrm>
          <a:off x="6905999" y="5303044"/>
          <a:ext cx="1874837" cy="1374775"/>
        </p:xfrm>
        <a:graphic>
          <a:graphicData uri="http://schemas.openxmlformats.org/presentationml/2006/ole">
            <mc:AlternateContent xmlns:mc="http://schemas.openxmlformats.org/markup-compatibility/2006">
              <mc:Choice xmlns:v="urn:schemas-microsoft-com:vml" Requires="v">
                <p:oleObj name="Equation" r:id="rId33" imgW="643181" imgH="504922" progId="Equation.DSMT4">
                  <p:embed/>
                </p:oleObj>
              </mc:Choice>
              <mc:Fallback>
                <p:oleObj name="Equation" r:id="rId33" imgW="643181" imgH="504922" progId="Equation.DSMT4">
                  <p:embed/>
                  <p:pic>
                    <p:nvPicPr>
                      <p:cNvPr id="47" name="Object 43">
                        <a:extLst>
                          <a:ext uri="{FF2B5EF4-FFF2-40B4-BE49-F238E27FC236}">
                            <a16:creationId xmlns:a16="http://schemas.microsoft.com/office/drawing/2014/main" id="{B234B0BE-56A1-4B92-8D62-428B21E05A9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05999" y="5303044"/>
                        <a:ext cx="1874837" cy="1374775"/>
                      </a:xfrm>
                      <a:prstGeom prst="rect">
                        <a:avLst/>
                      </a:prstGeom>
                      <a:solidFill>
                        <a:srgbClr val="00B0F0"/>
                      </a:solidFill>
                      <a:ln>
                        <a:noFill/>
                      </a:ln>
                      <a:effectLst/>
                    </p:spPr>
                  </p:pic>
                </p:oleObj>
              </mc:Fallback>
            </mc:AlternateContent>
          </a:graphicData>
        </a:graphic>
      </p:graphicFrame>
    </p:spTree>
    <p:extLst>
      <p:ext uri="{BB962C8B-B14F-4D97-AF65-F5344CB8AC3E}">
        <p14:creationId xmlns:p14="http://schemas.microsoft.com/office/powerpoint/2010/main" val="392594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0-#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arn(outHorizontal)">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blinds(horizontal)">
                                      <p:cBhvr>
                                        <p:cTn id="30" dur="500"/>
                                        <p:tgtEl>
                                          <p:spTgt spid="45"/>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par>
                          <p:cTn id="34" fill="hold">
                            <p:stCondLst>
                              <p:cond delay="500"/>
                            </p:stCondLst>
                            <p:childTnLst>
                              <p:par>
                                <p:cTn id="35" presetID="2" presetClass="entr" presetSubtype="8"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0-#ppt_w/2"/>
                                          </p:val>
                                        </p:tav>
                                        <p:tav tm="100000">
                                          <p:val>
                                            <p:strVal val="#ppt_x"/>
                                          </p:val>
                                        </p:tav>
                                      </p:tavLst>
                                    </p:anim>
                                    <p:anim calcmode="lin" valueType="num">
                                      <p:cBhvr additive="base">
                                        <p:cTn id="3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6"/>
                                        </p:tgtEl>
                                        <p:attrNameLst>
                                          <p:attrName>style.visibility</p:attrName>
                                        </p:attrNameLst>
                                      </p:cBhvr>
                                      <p:to>
                                        <p:strVal val="visible"/>
                                      </p:to>
                                    </p:se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outHorizontal)">
                                      <p:cBhvr>
                                        <p:cTn id="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P spid="45" grpId="0"/>
      <p:bldP spid="46"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1">
            <a:extLst>
              <a:ext uri="{FF2B5EF4-FFF2-40B4-BE49-F238E27FC236}">
                <a16:creationId xmlns:a16="http://schemas.microsoft.com/office/drawing/2014/main" id="{4AF72719-7875-4A9A-80D5-2CDE5DC05DF0}"/>
              </a:ext>
            </a:extLst>
          </p:cNvPr>
          <p:cNvGraphicFramePr>
            <a:graphicFrameLocks noChangeAspect="1"/>
          </p:cNvGraphicFramePr>
          <p:nvPr/>
        </p:nvGraphicFramePr>
        <p:xfrm>
          <a:off x="6858000" y="872331"/>
          <a:ext cx="1809750" cy="2501900"/>
        </p:xfrm>
        <a:graphic>
          <a:graphicData uri="http://schemas.openxmlformats.org/presentationml/2006/ole">
            <mc:AlternateContent xmlns:mc="http://schemas.openxmlformats.org/markup-compatibility/2006">
              <mc:Choice xmlns:v="urn:schemas-microsoft-com:vml" Requires="v">
                <p:oleObj name="位图图像" r:id="rId2" imgW="2343477" imgH="3238952" progId="Paint.Picture">
                  <p:embed/>
                </p:oleObj>
              </mc:Choice>
              <mc:Fallback>
                <p:oleObj name="位图图像" r:id="rId2" imgW="2343477" imgH="3238952" progId="Paint.Picture">
                  <p:embed/>
                  <p:pic>
                    <p:nvPicPr>
                      <p:cNvPr id="9" name="Object 1">
                        <a:extLst>
                          <a:ext uri="{FF2B5EF4-FFF2-40B4-BE49-F238E27FC236}">
                            <a16:creationId xmlns:a16="http://schemas.microsoft.com/office/drawing/2014/main" id="{4AF72719-7875-4A9A-80D5-2CDE5DC0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872331"/>
                        <a:ext cx="18097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153C0419-637F-4E57-A763-46DFA3963BDF}"/>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叶轮式压气机的工作原理</a:t>
            </a:r>
          </a:p>
        </p:txBody>
      </p:sp>
      <p:sp>
        <p:nvSpPr>
          <p:cNvPr id="3" name="Text Box 3">
            <a:extLst>
              <a:ext uri="{FF2B5EF4-FFF2-40B4-BE49-F238E27FC236}">
                <a16:creationId xmlns:a16="http://schemas.microsoft.com/office/drawing/2014/main" id="{1E1A73D3-7EF1-4ADB-8435-9D7350BBF845}"/>
              </a:ext>
            </a:extLst>
          </p:cNvPr>
          <p:cNvSpPr txBox="1">
            <a:spLocks noChangeArrowheads="1"/>
          </p:cNvSpPr>
          <p:nvPr/>
        </p:nvSpPr>
        <p:spPr bwMode="auto">
          <a:xfrm>
            <a:off x="170795" y="3365718"/>
            <a:ext cx="880241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一、简介</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叶轮式压气机</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(turbo-compressor)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转速高；连续吸，排气，运转平稳；排气量大</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没有余隙影响；但每级压比不高。</a:t>
            </a:r>
          </a:p>
        </p:txBody>
      </p:sp>
      <p:sp>
        <p:nvSpPr>
          <p:cNvPr id="4" name="Text Box 4">
            <a:extLst>
              <a:ext uri="{FF2B5EF4-FFF2-40B4-BE49-F238E27FC236}">
                <a16:creationId xmlns:a16="http://schemas.microsoft.com/office/drawing/2014/main" id="{979DB50C-C7E8-4D2A-9DBD-C923F16D0CCD}"/>
              </a:ext>
            </a:extLst>
          </p:cNvPr>
          <p:cNvSpPr txBox="1">
            <a:spLocks noChangeArrowheads="1"/>
          </p:cNvSpPr>
          <p:nvPr/>
        </p:nvSpPr>
        <p:spPr bwMode="auto">
          <a:xfrm>
            <a:off x="533400" y="5410200"/>
            <a:ext cx="4827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二、叶轮式压气机热力学分析</a:t>
            </a:r>
          </a:p>
        </p:txBody>
      </p:sp>
      <p:sp>
        <p:nvSpPr>
          <p:cNvPr id="5" name="Text Box 5">
            <a:extLst>
              <a:ext uri="{FF2B5EF4-FFF2-40B4-BE49-F238E27FC236}">
                <a16:creationId xmlns:a16="http://schemas.microsoft.com/office/drawing/2014/main" id="{D7633541-1574-41C0-ACBA-29C28045568D}"/>
              </a:ext>
            </a:extLst>
          </p:cNvPr>
          <p:cNvSpPr txBox="1">
            <a:spLocks noChangeArrowheads="1"/>
          </p:cNvSpPr>
          <p:nvPr/>
        </p:nvSpPr>
        <p:spPr bwMode="auto">
          <a:xfrm>
            <a:off x="457200" y="5849937"/>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由于排量大，运转快，难冷却，可作</a:t>
            </a: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绝热压缩</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考虑。</a:t>
            </a:r>
          </a:p>
        </p:txBody>
      </p:sp>
      <p:sp>
        <p:nvSpPr>
          <p:cNvPr id="6" name="Text Box 8">
            <a:extLst>
              <a:ext uri="{FF2B5EF4-FFF2-40B4-BE49-F238E27FC236}">
                <a16:creationId xmlns:a16="http://schemas.microsoft.com/office/drawing/2014/main" id="{6734ED5E-71BA-4A36-AF38-CD73A4DF2397}"/>
              </a:ext>
            </a:extLst>
          </p:cNvPr>
          <p:cNvSpPr txBox="1">
            <a:spLocks noChangeArrowheads="1"/>
          </p:cNvSpPr>
          <p:nvPr/>
        </p:nvSpPr>
        <p:spPr bwMode="auto">
          <a:xfrm>
            <a:off x="3804305" y="2472957"/>
            <a:ext cx="41767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离心式压气机</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centrifugal compressor</a:t>
            </a:r>
          </a:p>
        </p:txBody>
      </p:sp>
      <p:sp>
        <p:nvSpPr>
          <p:cNvPr id="7" name="Text Box 9">
            <a:extLst>
              <a:ext uri="{FF2B5EF4-FFF2-40B4-BE49-F238E27FC236}">
                <a16:creationId xmlns:a16="http://schemas.microsoft.com/office/drawing/2014/main" id="{78358881-0D71-40CA-8AE3-79656B4B52BC}"/>
              </a:ext>
            </a:extLst>
          </p:cNvPr>
          <p:cNvSpPr txBox="1">
            <a:spLocks noChangeArrowheads="1"/>
          </p:cNvSpPr>
          <p:nvPr/>
        </p:nvSpPr>
        <p:spPr bwMode="auto">
          <a:xfrm>
            <a:off x="2692400" y="1158289"/>
            <a:ext cx="3759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轴流式压气机</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ax</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ial-flow compressor</a:t>
            </a:r>
          </a:p>
        </p:txBody>
      </p:sp>
      <p:pic>
        <p:nvPicPr>
          <p:cNvPr id="8" name="Picture 0">
            <a:extLst>
              <a:ext uri="{FF2B5EF4-FFF2-40B4-BE49-F238E27FC236}">
                <a16:creationId xmlns:a16="http://schemas.microsoft.com/office/drawing/2014/main" id="{21D14FD5-00D7-49DF-B8B1-6CBCE9055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89" y="858836"/>
            <a:ext cx="2449513" cy="237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9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ox(ou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ox(out)">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75"/>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up)">
                                      <p:cBhvr>
                                        <p:cTn id="32" dur="75"/>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3">
                                            <p:txEl>
                                              <p:pRg st="0" end="0"/>
                                            </p:txEl>
                                          </p:spTgt>
                                        </p:tgtEl>
                                        <p:attrNameLst>
                                          <p:attrName>style.visibility</p:attrName>
                                        </p:attrNameLst>
                                      </p:cBhvr>
                                      <p:to>
                                        <p:strVal val="visible"/>
                                      </p:to>
                                    </p:set>
                                    <p:animEffect transition="in" filter="wipe(up)">
                                      <p:cBhvr>
                                        <p:cTn id="37" dur="75"/>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3">
                                            <p:txEl>
                                              <p:pRg st="1" end="1"/>
                                            </p:txEl>
                                          </p:spTgt>
                                        </p:tgtEl>
                                        <p:attrNameLst>
                                          <p:attrName>style.visibility</p:attrName>
                                        </p:attrNameLst>
                                      </p:cBhvr>
                                      <p:to>
                                        <p:strVal val="visible"/>
                                      </p:to>
                                    </p:set>
                                    <p:animEffect transition="in" filter="wipe(up)">
                                      <p:cBhvr>
                                        <p:cTn id="42" dur="75"/>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up)">
                                      <p:cBhvr>
                                        <p:cTn id="47" dur="75"/>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3">
                                            <p:txEl>
                                              <p:pRg st="3" end="3"/>
                                            </p:txEl>
                                          </p:spTgt>
                                        </p:tgtEl>
                                        <p:attrNameLst>
                                          <p:attrName>style.visibility</p:attrName>
                                        </p:attrNameLst>
                                      </p:cBhvr>
                                      <p:to>
                                        <p:strVal val="visible"/>
                                      </p:to>
                                    </p:set>
                                    <p:animEffect transition="in" filter="wipe(up)">
                                      <p:cBhvr>
                                        <p:cTn id="52" dur="75"/>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4">
                                            <p:txEl>
                                              <p:pRg st="0" end="0"/>
                                            </p:txEl>
                                          </p:spTgt>
                                        </p:tgtEl>
                                        <p:attrNameLst>
                                          <p:attrName>style.visibility</p:attrName>
                                        </p:attrNameLst>
                                      </p:cBhvr>
                                      <p:to>
                                        <p:strVal val="visible"/>
                                      </p:to>
                                    </p:set>
                                    <p:animEffect transition="in" filter="wipe(up)">
                                      <p:cBhvr>
                                        <p:cTn id="57" dur="75"/>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iterate type="lt">
                                    <p:tmPct val="100000"/>
                                  </p:iterate>
                                  <p:childTnLst>
                                    <p:set>
                                      <p:cBhvr>
                                        <p:cTn id="61" dur="1" fill="hold">
                                          <p:stCondLst>
                                            <p:cond delay="0"/>
                                          </p:stCondLst>
                                        </p:cTn>
                                        <p:tgtEl>
                                          <p:spTgt spid="5">
                                            <p:txEl>
                                              <p:pRg st="0" end="0"/>
                                            </p:txEl>
                                          </p:spTgt>
                                        </p:tgtEl>
                                        <p:attrNameLst>
                                          <p:attrName>style.visibility</p:attrName>
                                        </p:attrNameLst>
                                      </p:cBhvr>
                                      <p:to>
                                        <p:strVal val="visible"/>
                                      </p:to>
                                    </p:set>
                                    <p:animEffect transition="in" filter="wipe(up)">
                                      <p:cBhvr>
                                        <p:cTn id="62" dur="75"/>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P spid="6" grpId="0" build="p" autoUpdateAnimBg="0"/>
      <p:bldP spid="7"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8EB308A-DD61-41D0-9CBD-2021DF3E24E1}"/>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叶轮式压气机的工作原理</a:t>
            </a:r>
          </a:p>
        </p:txBody>
      </p:sp>
      <p:sp>
        <p:nvSpPr>
          <p:cNvPr id="3" name="Text Box 4">
            <a:extLst>
              <a:ext uri="{FF2B5EF4-FFF2-40B4-BE49-F238E27FC236}">
                <a16:creationId xmlns:a16="http://schemas.microsoft.com/office/drawing/2014/main" id="{3BD4419C-8EAB-4F1F-B794-152F5ED786BF}"/>
              </a:ext>
            </a:extLst>
          </p:cNvPr>
          <p:cNvSpPr txBox="1">
            <a:spLocks noChangeArrowheads="1"/>
          </p:cNvSpPr>
          <p:nvPr/>
        </p:nvSpPr>
        <p:spPr bwMode="auto">
          <a:xfrm>
            <a:off x="457200" y="3775402"/>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理论耗功</a:t>
            </a:r>
          </a:p>
        </p:txBody>
      </p:sp>
      <p:graphicFrame>
        <p:nvGraphicFramePr>
          <p:cNvPr id="4" name="Object 5">
            <a:extLst>
              <a:ext uri="{FF2B5EF4-FFF2-40B4-BE49-F238E27FC236}">
                <a16:creationId xmlns:a16="http://schemas.microsoft.com/office/drawing/2014/main" id="{A5DE37AD-F66E-4605-9845-AF87A45C4DD1}"/>
              </a:ext>
            </a:extLst>
          </p:cNvPr>
          <p:cNvGraphicFramePr>
            <a:graphicFrameLocks noChangeAspect="1"/>
          </p:cNvGraphicFramePr>
          <p:nvPr/>
        </p:nvGraphicFramePr>
        <p:xfrm>
          <a:off x="505408" y="4367868"/>
          <a:ext cx="1979613" cy="636588"/>
        </p:xfrm>
        <a:graphic>
          <a:graphicData uri="http://schemas.openxmlformats.org/presentationml/2006/ole">
            <mc:AlternateContent xmlns:mc="http://schemas.openxmlformats.org/markup-compatibility/2006">
              <mc:Choice xmlns:v="urn:schemas-microsoft-com:vml" Requires="v">
                <p:oleObj name="Equation" r:id="rId2" imgW="850680" imgH="241200" progId="Equation.DSMT4">
                  <p:embed/>
                </p:oleObj>
              </mc:Choice>
              <mc:Fallback>
                <p:oleObj name="Equation" r:id="rId2" imgW="850680" imgH="241200" progId="Equation.DSMT4">
                  <p:embed/>
                  <p:pic>
                    <p:nvPicPr>
                      <p:cNvPr id="4" name="Object 5">
                        <a:extLst>
                          <a:ext uri="{FF2B5EF4-FFF2-40B4-BE49-F238E27FC236}">
                            <a16:creationId xmlns:a16="http://schemas.microsoft.com/office/drawing/2014/main" id="{A5DE37AD-F66E-4605-9845-AF87A45C4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08" y="4367868"/>
                        <a:ext cx="1979613" cy="636588"/>
                      </a:xfrm>
                      <a:prstGeom prst="rect">
                        <a:avLst/>
                      </a:prstGeom>
                      <a:solidFill>
                        <a:srgbClr val="FFC000"/>
                      </a:solidFill>
                      <a:ln>
                        <a:noFill/>
                      </a:ln>
                      <a:effectLst/>
                    </p:spPr>
                  </p:pic>
                </p:oleObj>
              </mc:Fallback>
            </mc:AlternateContent>
          </a:graphicData>
        </a:graphic>
      </p:graphicFrame>
      <p:sp>
        <p:nvSpPr>
          <p:cNvPr id="5" name="Text Box 6">
            <a:extLst>
              <a:ext uri="{FF2B5EF4-FFF2-40B4-BE49-F238E27FC236}">
                <a16:creationId xmlns:a16="http://schemas.microsoft.com/office/drawing/2014/main" id="{5EBE8461-C2CD-45D9-8D26-81E8B1104892}"/>
              </a:ext>
            </a:extLst>
          </p:cNvPr>
          <p:cNvSpPr txBox="1">
            <a:spLocks noChangeArrowheads="1"/>
          </p:cNvSpPr>
          <p:nvPr/>
        </p:nvSpPr>
        <p:spPr bwMode="auto">
          <a:xfrm>
            <a:off x="457200" y="5294916"/>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实际耗功</a:t>
            </a:r>
          </a:p>
        </p:txBody>
      </p:sp>
      <p:graphicFrame>
        <p:nvGraphicFramePr>
          <p:cNvPr id="6" name="Object 7">
            <a:extLst>
              <a:ext uri="{FF2B5EF4-FFF2-40B4-BE49-F238E27FC236}">
                <a16:creationId xmlns:a16="http://schemas.microsoft.com/office/drawing/2014/main" id="{BDE79E73-F763-4352-948F-F13FAF5F5D3E}"/>
              </a:ext>
            </a:extLst>
          </p:cNvPr>
          <p:cNvGraphicFramePr>
            <a:graphicFrameLocks noChangeAspect="1"/>
          </p:cNvGraphicFramePr>
          <p:nvPr/>
        </p:nvGraphicFramePr>
        <p:xfrm>
          <a:off x="505408" y="5846763"/>
          <a:ext cx="1549400" cy="581025"/>
        </p:xfrm>
        <a:graphic>
          <a:graphicData uri="http://schemas.openxmlformats.org/presentationml/2006/ole">
            <mc:AlternateContent xmlns:mc="http://schemas.openxmlformats.org/markup-compatibility/2006">
              <mc:Choice xmlns:v="urn:schemas-microsoft-com:vml" Requires="v">
                <p:oleObj name="Equation" r:id="rId4" imgW="799920" imgH="228600" progId="Equation.DSMT4">
                  <p:embed/>
                </p:oleObj>
              </mc:Choice>
              <mc:Fallback>
                <p:oleObj name="Equation" r:id="rId4" imgW="799920" imgH="228600" progId="Equation.DSMT4">
                  <p:embed/>
                  <p:pic>
                    <p:nvPicPr>
                      <p:cNvPr id="6" name="Object 7">
                        <a:extLst>
                          <a:ext uri="{FF2B5EF4-FFF2-40B4-BE49-F238E27FC236}">
                            <a16:creationId xmlns:a16="http://schemas.microsoft.com/office/drawing/2014/main" id="{BDE79E73-F763-4352-948F-F13FAF5F5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08" y="5846763"/>
                        <a:ext cx="1549400" cy="581025"/>
                      </a:xfrm>
                      <a:prstGeom prst="rect">
                        <a:avLst/>
                      </a:prstGeom>
                      <a:solidFill>
                        <a:srgbClr val="FFC000"/>
                      </a:solidFill>
                      <a:ln>
                        <a:noFill/>
                      </a:ln>
                      <a:effectLst/>
                    </p:spPr>
                  </p:pic>
                </p:oleObj>
              </mc:Fallback>
            </mc:AlternateContent>
          </a:graphicData>
        </a:graphic>
      </p:graphicFrame>
      <p:sp>
        <p:nvSpPr>
          <p:cNvPr id="7" name="Text Box 8">
            <a:extLst>
              <a:ext uri="{FF2B5EF4-FFF2-40B4-BE49-F238E27FC236}">
                <a16:creationId xmlns:a16="http://schemas.microsoft.com/office/drawing/2014/main" id="{EECD0EF7-5482-44A3-96BA-3E93D199789C}"/>
              </a:ext>
            </a:extLst>
          </p:cNvPr>
          <p:cNvSpPr txBox="1">
            <a:spLocks noChangeArrowheads="1"/>
          </p:cNvSpPr>
          <p:nvPr/>
        </p:nvSpPr>
        <p:spPr bwMode="auto">
          <a:xfrm>
            <a:off x="2720975" y="3614738"/>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实际多耗功</a:t>
            </a:r>
          </a:p>
        </p:txBody>
      </p:sp>
      <p:graphicFrame>
        <p:nvGraphicFramePr>
          <p:cNvPr id="8" name="Object 9">
            <a:extLst>
              <a:ext uri="{FF2B5EF4-FFF2-40B4-BE49-F238E27FC236}">
                <a16:creationId xmlns:a16="http://schemas.microsoft.com/office/drawing/2014/main" id="{0339B028-3343-4C7E-9583-96396842CE33}"/>
              </a:ext>
            </a:extLst>
          </p:cNvPr>
          <p:cNvGraphicFramePr>
            <a:graphicFrameLocks noChangeAspect="1"/>
          </p:cNvGraphicFramePr>
          <p:nvPr/>
        </p:nvGraphicFramePr>
        <p:xfrm>
          <a:off x="4699000" y="3638550"/>
          <a:ext cx="4064000" cy="477838"/>
        </p:xfrm>
        <a:graphic>
          <a:graphicData uri="http://schemas.openxmlformats.org/presentationml/2006/ole">
            <mc:AlternateContent xmlns:mc="http://schemas.openxmlformats.org/markup-compatibility/2006">
              <mc:Choice xmlns:v="urn:schemas-microsoft-com:vml" Requires="v">
                <p:oleObj name="Equation" r:id="rId6" imgW="1942920" imgH="228600" progId="Equation.DSMT4">
                  <p:embed/>
                </p:oleObj>
              </mc:Choice>
              <mc:Fallback>
                <p:oleObj name="Equation" r:id="rId6" imgW="1942920" imgH="228600" progId="Equation.DSMT4">
                  <p:embed/>
                  <p:pic>
                    <p:nvPicPr>
                      <p:cNvPr id="8" name="Object 9">
                        <a:extLst>
                          <a:ext uri="{FF2B5EF4-FFF2-40B4-BE49-F238E27FC236}">
                            <a16:creationId xmlns:a16="http://schemas.microsoft.com/office/drawing/2014/main" id="{0339B028-3343-4C7E-9583-96396842CE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000" y="3638550"/>
                        <a:ext cx="4064000" cy="477838"/>
                      </a:xfrm>
                      <a:prstGeom prst="rect">
                        <a:avLst/>
                      </a:prstGeom>
                      <a:solidFill>
                        <a:srgbClr val="92D050"/>
                      </a:solidFill>
                      <a:ln>
                        <a:noFill/>
                      </a:ln>
                      <a:effectLst/>
                    </p:spPr>
                  </p:pic>
                </p:oleObj>
              </mc:Fallback>
            </mc:AlternateContent>
          </a:graphicData>
        </a:graphic>
      </p:graphicFrame>
      <p:sp>
        <p:nvSpPr>
          <p:cNvPr id="9" name="Text Box 10">
            <a:extLst>
              <a:ext uri="{FF2B5EF4-FFF2-40B4-BE49-F238E27FC236}">
                <a16:creationId xmlns:a16="http://schemas.microsoft.com/office/drawing/2014/main" id="{519E0DBA-D1CF-440D-BEF2-CC0BE082EB9C}"/>
              </a:ext>
            </a:extLst>
          </p:cNvPr>
          <p:cNvSpPr txBox="1">
            <a:spLocks noChangeArrowheads="1"/>
          </p:cNvSpPr>
          <p:nvPr/>
        </p:nvSpPr>
        <p:spPr bwMode="auto">
          <a:xfrm>
            <a:off x="2743200" y="4605338"/>
            <a:ext cx="441813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绝热内效率</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FF505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(adiabatic internal efficiency)</a:t>
            </a:r>
          </a:p>
        </p:txBody>
      </p:sp>
      <p:graphicFrame>
        <p:nvGraphicFramePr>
          <p:cNvPr id="10" name="Object 11">
            <a:extLst>
              <a:ext uri="{FF2B5EF4-FFF2-40B4-BE49-F238E27FC236}">
                <a16:creationId xmlns:a16="http://schemas.microsoft.com/office/drawing/2014/main" id="{4084E4CF-8452-4BF1-8103-CEF0FB627787}"/>
              </a:ext>
            </a:extLst>
          </p:cNvPr>
          <p:cNvGraphicFramePr>
            <a:graphicFrameLocks noChangeAspect="1"/>
          </p:cNvGraphicFramePr>
          <p:nvPr/>
        </p:nvGraphicFramePr>
        <p:xfrm>
          <a:off x="4711700" y="4365625"/>
          <a:ext cx="2736850" cy="968375"/>
        </p:xfrm>
        <a:graphic>
          <a:graphicData uri="http://schemas.openxmlformats.org/presentationml/2006/ole">
            <mc:AlternateContent xmlns:mc="http://schemas.openxmlformats.org/markup-compatibility/2006">
              <mc:Choice xmlns:v="urn:schemas-microsoft-com:vml" Requires="v">
                <p:oleObj name="Equation" r:id="rId8" imgW="1218960" imgH="431640" progId="Equation.DSMT4">
                  <p:embed/>
                </p:oleObj>
              </mc:Choice>
              <mc:Fallback>
                <p:oleObj name="Equation" r:id="rId8" imgW="1218960" imgH="431640" progId="Equation.DSMT4">
                  <p:embed/>
                  <p:pic>
                    <p:nvPicPr>
                      <p:cNvPr id="10" name="Object 11">
                        <a:extLst>
                          <a:ext uri="{FF2B5EF4-FFF2-40B4-BE49-F238E27FC236}">
                            <a16:creationId xmlns:a16="http://schemas.microsoft.com/office/drawing/2014/main" id="{4084E4CF-8452-4BF1-8103-CEF0FB627787}"/>
                          </a:ext>
                        </a:extLst>
                      </p:cNvPr>
                      <p:cNvPicPr>
                        <a:picLocks noChangeAspect="1" noChangeArrowheads="1"/>
                      </p:cNvPicPr>
                      <p:nvPr/>
                    </p:nvPicPr>
                    <p:blipFill>
                      <a:blip r:embed="rId9"/>
                      <a:srcRect/>
                      <a:stretch>
                        <a:fillRect/>
                      </a:stretch>
                    </p:blipFill>
                    <p:spPr bwMode="auto">
                      <a:xfrm>
                        <a:off x="4711700" y="4365625"/>
                        <a:ext cx="2736850" cy="968375"/>
                      </a:xfrm>
                      <a:prstGeom prst="rect">
                        <a:avLst/>
                      </a:prstGeom>
                      <a:solidFill>
                        <a:srgbClr val="F496C1"/>
                      </a:solidFill>
                      <a:ln>
                        <a:noFill/>
                      </a:ln>
                      <a:effectLst/>
                    </p:spPr>
                  </p:pic>
                </p:oleObj>
              </mc:Fallback>
            </mc:AlternateContent>
          </a:graphicData>
        </a:graphic>
      </p:graphicFrame>
      <p:graphicFrame>
        <p:nvGraphicFramePr>
          <p:cNvPr id="11" name="Object 12">
            <a:extLst>
              <a:ext uri="{FF2B5EF4-FFF2-40B4-BE49-F238E27FC236}">
                <a16:creationId xmlns:a16="http://schemas.microsoft.com/office/drawing/2014/main" id="{B251C96B-7934-44CC-B032-070E42251260}"/>
              </a:ext>
            </a:extLst>
          </p:cNvPr>
          <p:cNvGraphicFramePr>
            <a:graphicFrameLocks noChangeAspect="1"/>
          </p:cNvGraphicFramePr>
          <p:nvPr/>
        </p:nvGraphicFramePr>
        <p:xfrm>
          <a:off x="7865360" y="4796235"/>
          <a:ext cx="882650" cy="547688"/>
        </p:xfrm>
        <a:graphic>
          <a:graphicData uri="http://schemas.openxmlformats.org/presentationml/2006/ole">
            <mc:AlternateContent xmlns:mc="http://schemas.openxmlformats.org/markup-compatibility/2006">
              <mc:Choice xmlns:v="urn:schemas-microsoft-com:vml" Requires="v">
                <p:oleObj name="Equation" r:id="rId10" imgW="190440" imgH="152280" progId="Equation.3">
                  <p:embed/>
                </p:oleObj>
              </mc:Choice>
              <mc:Fallback>
                <p:oleObj name="Equation" r:id="rId10" imgW="190440" imgH="152280" progId="Equation.3">
                  <p:embed/>
                  <p:pic>
                    <p:nvPicPr>
                      <p:cNvPr id="11" name="Object 12">
                        <a:extLst>
                          <a:ext uri="{FF2B5EF4-FFF2-40B4-BE49-F238E27FC236}">
                            <a16:creationId xmlns:a16="http://schemas.microsoft.com/office/drawing/2014/main" id="{B251C96B-7934-44CC-B032-070E42251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5360" y="4796235"/>
                        <a:ext cx="88265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3">
            <a:extLst>
              <a:ext uri="{FF2B5EF4-FFF2-40B4-BE49-F238E27FC236}">
                <a16:creationId xmlns:a16="http://schemas.microsoft.com/office/drawing/2014/main" id="{3E78B707-8818-41C7-8B38-D73D1A524CB0}"/>
              </a:ext>
            </a:extLst>
          </p:cNvPr>
          <p:cNvSpPr txBox="1">
            <a:spLocks noChangeArrowheads="1"/>
          </p:cNvSpPr>
          <p:nvPr/>
        </p:nvSpPr>
        <p:spPr bwMode="auto">
          <a:xfrm>
            <a:off x="7462838" y="4357826"/>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p>
        </p:txBody>
      </p:sp>
      <p:graphicFrame>
        <p:nvGraphicFramePr>
          <p:cNvPr id="13" name="Object 14">
            <a:extLst>
              <a:ext uri="{FF2B5EF4-FFF2-40B4-BE49-F238E27FC236}">
                <a16:creationId xmlns:a16="http://schemas.microsoft.com/office/drawing/2014/main" id="{C26E1750-5886-4CE7-8177-590C1361B364}"/>
              </a:ext>
            </a:extLst>
          </p:cNvPr>
          <p:cNvGraphicFramePr>
            <a:graphicFrameLocks noChangeAspect="1"/>
          </p:cNvGraphicFramePr>
          <p:nvPr/>
        </p:nvGraphicFramePr>
        <p:xfrm>
          <a:off x="3900488" y="5915025"/>
          <a:ext cx="4100512" cy="923925"/>
        </p:xfrm>
        <a:graphic>
          <a:graphicData uri="http://schemas.openxmlformats.org/presentationml/2006/ole">
            <mc:AlternateContent xmlns:mc="http://schemas.openxmlformats.org/markup-compatibility/2006">
              <mc:Choice xmlns:v="urn:schemas-microsoft-com:vml" Requires="v">
                <p:oleObj name="Equation" r:id="rId12" imgW="2158920" imgH="431640" progId="Equation.DSMT4">
                  <p:embed/>
                </p:oleObj>
              </mc:Choice>
              <mc:Fallback>
                <p:oleObj name="Equation" r:id="rId12" imgW="2158920" imgH="431640" progId="Equation.DSMT4">
                  <p:embed/>
                  <p:pic>
                    <p:nvPicPr>
                      <p:cNvPr id="13" name="Object 14">
                        <a:extLst>
                          <a:ext uri="{FF2B5EF4-FFF2-40B4-BE49-F238E27FC236}">
                            <a16:creationId xmlns:a16="http://schemas.microsoft.com/office/drawing/2014/main" id="{C26E1750-5886-4CE7-8177-590C1361B364}"/>
                          </a:ext>
                        </a:extLst>
                      </p:cNvPr>
                      <p:cNvPicPr>
                        <a:picLocks noChangeAspect="1" noChangeArrowheads="1"/>
                      </p:cNvPicPr>
                      <p:nvPr/>
                    </p:nvPicPr>
                    <p:blipFill>
                      <a:blip r:embed="rId13"/>
                      <a:srcRect/>
                      <a:stretch>
                        <a:fillRect/>
                      </a:stretch>
                    </p:blipFill>
                    <p:spPr bwMode="auto">
                      <a:xfrm>
                        <a:off x="3900488" y="5915025"/>
                        <a:ext cx="4100512" cy="923925"/>
                      </a:xfrm>
                      <a:prstGeom prst="rect">
                        <a:avLst/>
                      </a:prstGeom>
                      <a:solidFill>
                        <a:srgbClr val="92D050"/>
                      </a:solidFill>
                      <a:ln>
                        <a:noFill/>
                      </a:ln>
                      <a:effectLst/>
                    </p:spPr>
                  </p:pic>
                </p:oleObj>
              </mc:Fallback>
            </mc:AlternateContent>
          </a:graphicData>
        </a:graphic>
      </p:graphicFrame>
      <p:sp>
        <p:nvSpPr>
          <p:cNvPr id="14" name="Text Box 15">
            <a:extLst>
              <a:ext uri="{FF2B5EF4-FFF2-40B4-BE49-F238E27FC236}">
                <a16:creationId xmlns:a16="http://schemas.microsoft.com/office/drawing/2014/main" id="{E89CCA47-443A-49F9-98A0-FCB4118961D3}"/>
              </a:ext>
            </a:extLst>
          </p:cNvPr>
          <p:cNvSpPr txBox="1">
            <a:spLocks noChangeArrowheads="1"/>
          </p:cNvSpPr>
          <p:nvPr/>
        </p:nvSpPr>
        <p:spPr bwMode="auto">
          <a:xfrm>
            <a:off x="2705100" y="3963988"/>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zh-CN" sz="2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6">
            <a:extLst>
              <a:ext uri="{FF2B5EF4-FFF2-40B4-BE49-F238E27FC236}">
                <a16:creationId xmlns:a16="http://schemas.microsoft.com/office/drawing/2014/main" id="{C291F2BB-5592-453A-8525-E7E53E3A37D7}"/>
              </a:ext>
            </a:extLst>
          </p:cNvPr>
          <p:cNvSpPr>
            <a:spLocks noChangeShapeType="1"/>
          </p:cNvSpPr>
          <p:nvPr/>
        </p:nvSpPr>
        <p:spPr bwMode="auto">
          <a:xfrm>
            <a:off x="2590800" y="4248150"/>
            <a:ext cx="0" cy="2362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5">
            <a:extLst>
              <a:ext uri="{FF2B5EF4-FFF2-40B4-BE49-F238E27FC236}">
                <a16:creationId xmlns:a16="http://schemas.microsoft.com/office/drawing/2014/main" id="{9DE19F96-C90B-4D3E-990A-CA10FBFD08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9025" y="806450"/>
            <a:ext cx="2835275"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3CD73652-1475-4EFD-A8B2-D346FCF2DE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0200" y="806450"/>
            <a:ext cx="2665413" cy="246856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337325CB-EF29-C9B9-A388-1DF2DF2DA08E}"/>
              </a:ext>
            </a:extLst>
          </p:cNvPr>
          <p:cNvSpPr txBox="1"/>
          <p:nvPr/>
        </p:nvSpPr>
        <p:spPr>
          <a:xfrm>
            <a:off x="5356407" y="3292475"/>
            <a:ext cx="3733800" cy="369332"/>
          </a:xfrm>
          <a:prstGeom prst="rect">
            <a:avLst/>
          </a:prstGeom>
          <a:noFill/>
        </p:spPr>
        <p:txBody>
          <a:bodyPr wrap="square" rtlCol="0">
            <a:spAutoFit/>
          </a:bodyPr>
          <a:lstStyle/>
          <a:p>
            <a:r>
              <a:rPr lang="zh-CN" altLang="en-US"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（可假想一个定压吸热过程</a:t>
            </a:r>
            <a:r>
              <a:rPr lang="en-US" altLang="zh-CN"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2s</a:t>
            </a:r>
            <a:r>
              <a:rPr lang="zh-CN" altLang="en-US"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6001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ox(out)">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ou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iterate type="lt">
                                    <p:tmPct val="100000"/>
                                  </p:iterate>
                                  <p:childTnLst>
                                    <p:set>
                                      <p:cBhvr>
                                        <p:cTn id="28" dur="1" fill="hold">
                                          <p:stCondLst>
                                            <p:cond delay="0"/>
                                          </p:stCondLst>
                                        </p:cTn>
                                        <p:tgtEl>
                                          <p:spTgt spid="5">
                                            <p:txEl>
                                              <p:pRg st="0" end="0"/>
                                            </p:txEl>
                                          </p:spTgt>
                                        </p:tgtEl>
                                        <p:attrNameLst>
                                          <p:attrName>style.visibility</p:attrName>
                                        </p:attrNameLst>
                                      </p:cBhvr>
                                      <p:to>
                                        <p:strVal val="visible"/>
                                      </p:to>
                                    </p:set>
                                    <p:animEffect transition="in" filter="wipe(up)">
                                      <p:cBhvr>
                                        <p:cTn id="29" dur="75"/>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ou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ox(ou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iterate type="lt">
                                    <p:tmPct val="100000"/>
                                  </p:iterate>
                                  <p:childTnLst>
                                    <p:set>
                                      <p:cBhvr>
                                        <p:cTn id="43" dur="1" fill="hold">
                                          <p:stCondLst>
                                            <p:cond delay="0"/>
                                          </p:stCondLst>
                                        </p:cTn>
                                        <p:tgtEl>
                                          <p:spTgt spid="7">
                                            <p:txEl>
                                              <p:pRg st="0" end="0"/>
                                            </p:txEl>
                                          </p:spTgt>
                                        </p:tgtEl>
                                        <p:attrNameLst>
                                          <p:attrName>style.visibility</p:attrName>
                                        </p:attrNameLst>
                                      </p:cBhvr>
                                      <p:to>
                                        <p:strVal val="visible"/>
                                      </p:to>
                                    </p:set>
                                    <p:animEffect transition="in" filter="wipe(up)">
                                      <p:cBhvr>
                                        <p:cTn id="44" dur="75"/>
                                        <p:tgtEl>
                                          <p:spTgt spid="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ox(out)">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arn(inVertical)">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iterate type="lt">
                                    <p:tmPct val="100000"/>
                                  </p:iterate>
                                  <p:childTnLst>
                                    <p:set>
                                      <p:cBhvr>
                                        <p:cTn id="58" dur="1" fill="hold">
                                          <p:stCondLst>
                                            <p:cond delay="0"/>
                                          </p:stCondLst>
                                        </p:cTn>
                                        <p:tgtEl>
                                          <p:spTgt spid="9">
                                            <p:txEl>
                                              <p:pRg st="0" end="0"/>
                                            </p:txEl>
                                          </p:spTgt>
                                        </p:tgtEl>
                                        <p:attrNameLst>
                                          <p:attrName>style.visibility</p:attrName>
                                        </p:attrNameLst>
                                      </p:cBhvr>
                                      <p:to>
                                        <p:strVal val="visible"/>
                                      </p:to>
                                    </p:set>
                                    <p:animEffect transition="in" filter="wipe(up)">
                                      <p:cBhvr>
                                        <p:cTn id="59" dur="75"/>
                                        <p:tgtEl>
                                          <p:spTgt spid="9">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iterate type="lt">
                                    <p:tmPct val="100000"/>
                                  </p:iterate>
                                  <p:childTnLst>
                                    <p:set>
                                      <p:cBhvr>
                                        <p:cTn id="63" dur="1" fill="hold">
                                          <p:stCondLst>
                                            <p:cond delay="0"/>
                                          </p:stCondLst>
                                        </p:cTn>
                                        <p:tgtEl>
                                          <p:spTgt spid="9">
                                            <p:txEl>
                                              <p:pRg st="2" end="2"/>
                                            </p:txEl>
                                          </p:spTgt>
                                        </p:tgtEl>
                                        <p:attrNameLst>
                                          <p:attrName>style.visibility</p:attrName>
                                        </p:attrNameLst>
                                      </p:cBhvr>
                                      <p:to>
                                        <p:strVal val="visible"/>
                                      </p:to>
                                    </p:set>
                                    <p:animEffect transition="in" filter="wipe(up)">
                                      <p:cBhvr>
                                        <p:cTn id="64" dur="75"/>
                                        <p:tgtEl>
                                          <p:spTgt spid="9">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32"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box(ou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box(out)">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iterate type="lt">
                                    <p:tmPct val="100000"/>
                                  </p:iterate>
                                  <p:childTnLst>
                                    <p:set>
                                      <p:cBhvr>
                                        <p:cTn id="78" dur="1" fill="hold">
                                          <p:stCondLst>
                                            <p:cond delay="0"/>
                                          </p:stCondLst>
                                        </p:cTn>
                                        <p:tgtEl>
                                          <p:spTgt spid="12">
                                            <p:txEl>
                                              <p:pRg st="0" end="0"/>
                                            </p:txEl>
                                          </p:spTgt>
                                        </p:tgtEl>
                                        <p:attrNameLst>
                                          <p:attrName>style.visibility</p:attrName>
                                        </p:attrNameLst>
                                      </p:cBhvr>
                                      <p:to>
                                        <p:strVal val="visible"/>
                                      </p:to>
                                    </p:set>
                                    <p:animEffect transition="in" filter="wipe(up)">
                                      <p:cBhvr>
                                        <p:cTn id="79" dur="75"/>
                                        <p:tgtEl>
                                          <p:spTgt spid="1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32"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box(out)">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build="p" autoUpdateAnimBg="0"/>
      <p:bldP spid="7" grpId="0" build="p" autoUpdateAnimBg="0"/>
      <p:bldP spid="9" grpId="0" build="p" autoUpdateAnimBg="0"/>
      <p:bldP spid="12" grpId="0" build="p" autoUpdateAnimBg="0"/>
      <p:bldP spid="1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章 气体动力循环</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903172"/>
            <a:ext cx="6842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dirty="0">
                <a:solidFill>
                  <a:srgbClr val="0000FF"/>
                </a:solidFill>
                <a:ea typeface="黑体" panose="02010609060101010101" pitchFamily="49" charset="-122"/>
                <a:cs typeface="Times New Roman" panose="02020603050405020304" pitchFamily="18" charset="0"/>
              </a:rPr>
              <a:t>主要内容</a:t>
            </a:r>
          </a:p>
        </p:txBody>
      </p:sp>
      <p:sp>
        <p:nvSpPr>
          <p:cNvPr id="4" name="文本框 3">
            <a:extLst>
              <a:ext uri="{FF2B5EF4-FFF2-40B4-BE49-F238E27FC236}">
                <a16:creationId xmlns:a16="http://schemas.microsoft.com/office/drawing/2014/main" id="{C5E16BA5-2A64-4B48-9B85-2A70AD8E4823}"/>
              </a:ext>
            </a:extLst>
          </p:cNvPr>
          <p:cNvSpPr txBox="1"/>
          <p:nvPr/>
        </p:nvSpPr>
        <p:spPr>
          <a:xfrm>
            <a:off x="381000" y="1665172"/>
            <a:ext cx="8610600" cy="4430828"/>
          </a:xfrm>
          <a:prstGeom prst="rect">
            <a:avLst/>
          </a:prstGeom>
          <a:noFill/>
        </p:spPr>
        <p:txBody>
          <a:bodyPr wrap="square" rtlCol="0">
            <a:spAutoFit/>
          </a:bodyPr>
          <a:lstStyle/>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9-1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分析动力循环的一般方法</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9-2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活塞式内燃机实际循环的简化</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9-4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活塞式内燃机各种理想循环的热力学比较</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3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9-5 </a:t>
            </a:r>
            <a:r>
              <a:rPr lang="zh-CN" altLang="en-US" sz="3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燃气轮机装置循环</a:t>
            </a:r>
          </a:p>
          <a:p>
            <a:pPr>
              <a:lnSpc>
                <a:spcPct val="150000"/>
              </a:lnSpc>
            </a:pPr>
            <a:r>
              <a:rPr lang="en-US" altLang="zh-CN" sz="3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Tree>
    <p:extLst>
      <p:ext uri="{BB962C8B-B14F-4D97-AF65-F5344CB8AC3E}">
        <p14:creationId xmlns:p14="http://schemas.microsoft.com/office/powerpoint/2010/main" val="23251537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A452E3-704F-45FE-BB79-16A622517195}"/>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
        <p:nvSpPr>
          <p:cNvPr id="3" name="Rectangle 2">
            <a:extLst>
              <a:ext uri="{FF2B5EF4-FFF2-40B4-BE49-F238E27FC236}">
                <a16:creationId xmlns:a16="http://schemas.microsoft.com/office/drawing/2014/main" id="{919618C7-F99F-4741-978A-B2E53329A465}"/>
              </a:ext>
            </a:extLst>
          </p:cNvPr>
          <p:cNvSpPr txBox="1">
            <a:spLocks noChangeArrowheads="1"/>
          </p:cNvSpPr>
          <p:nvPr/>
        </p:nvSpPr>
        <p:spPr>
          <a:xfrm>
            <a:off x="1524000" y="990600"/>
            <a:ext cx="64008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理想混合加热循环（萨巴德循环）</a:t>
            </a:r>
          </a:p>
        </p:txBody>
      </p:sp>
      <p:sp>
        <p:nvSpPr>
          <p:cNvPr id="4" name="Line 3">
            <a:extLst>
              <a:ext uri="{FF2B5EF4-FFF2-40B4-BE49-F238E27FC236}">
                <a16:creationId xmlns:a16="http://schemas.microsoft.com/office/drawing/2014/main" id="{AC034C58-ECBD-4451-8C2C-F27E9F2C6C5E}"/>
              </a:ext>
            </a:extLst>
          </p:cNvPr>
          <p:cNvSpPr>
            <a:spLocks noChangeShapeType="1"/>
          </p:cNvSpPr>
          <p:nvPr/>
        </p:nvSpPr>
        <p:spPr bwMode="auto">
          <a:xfrm flipV="1">
            <a:off x="1219200" y="2638425"/>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E5057946-5E86-4FA7-811F-C3F15EDD8996}"/>
              </a:ext>
            </a:extLst>
          </p:cNvPr>
          <p:cNvSpPr>
            <a:spLocks noChangeShapeType="1"/>
          </p:cNvSpPr>
          <p:nvPr/>
        </p:nvSpPr>
        <p:spPr bwMode="auto">
          <a:xfrm>
            <a:off x="1219200" y="6067425"/>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7">
            <a:extLst>
              <a:ext uri="{FF2B5EF4-FFF2-40B4-BE49-F238E27FC236}">
                <a16:creationId xmlns:a16="http://schemas.microsoft.com/office/drawing/2014/main" id="{A0365946-FFAF-4C3F-AA32-D77CA13B9625}"/>
              </a:ext>
            </a:extLst>
          </p:cNvPr>
          <p:cNvSpPr>
            <a:spLocks noChangeShapeType="1"/>
          </p:cNvSpPr>
          <p:nvPr/>
        </p:nvSpPr>
        <p:spPr bwMode="auto">
          <a:xfrm>
            <a:off x="1981200" y="3248025"/>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8">
            <a:extLst>
              <a:ext uri="{FF2B5EF4-FFF2-40B4-BE49-F238E27FC236}">
                <a16:creationId xmlns:a16="http://schemas.microsoft.com/office/drawing/2014/main" id="{96FBF532-7057-4311-A3D6-ED7BDEB63FEF}"/>
              </a:ext>
            </a:extLst>
          </p:cNvPr>
          <p:cNvSpPr>
            <a:spLocks noChangeShapeType="1"/>
          </p:cNvSpPr>
          <p:nvPr/>
        </p:nvSpPr>
        <p:spPr bwMode="auto">
          <a:xfrm>
            <a:off x="1981200" y="3248025"/>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9">
            <a:extLst>
              <a:ext uri="{FF2B5EF4-FFF2-40B4-BE49-F238E27FC236}">
                <a16:creationId xmlns:a16="http://schemas.microsoft.com/office/drawing/2014/main" id="{F9DD4431-61C4-4FD2-8555-8D59757E6E8C}"/>
              </a:ext>
            </a:extLst>
          </p:cNvPr>
          <p:cNvSpPr>
            <a:spLocks/>
          </p:cNvSpPr>
          <p:nvPr/>
        </p:nvSpPr>
        <p:spPr bwMode="auto">
          <a:xfrm>
            <a:off x="2743200" y="3248025"/>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10">
            <a:extLst>
              <a:ext uri="{FF2B5EF4-FFF2-40B4-BE49-F238E27FC236}">
                <a16:creationId xmlns:a16="http://schemas.microsoft.com/office/drawing/2014/main" id="{CA394133-897A-4BC0-B560-719E8D182239}"/>
              </a:ext>
            </a:extLst>
          </p:cNvPr>
          <p:cNvSpPr>
            <a:spLocks noChangeShapeType="1"/>
          </p:cNvSpPr>
          <p:nvPr/>
        </p:nvSpPr>
        <p:spPr bwMode="auto">
          <a:xfrm>
            <a:off x="3733800" y="4695825"/>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Freeform 11">
            <a:extLst>
              <a:ext uri="{FF2B5EF4-FFF2-40B4-BE49-F238E27FC236}">
                <a16:creationId xmlns:a16="http://schemas.microsoft.com/office/drawing/2014/main" id="{78CC5418-2E0F-4DC9-977B-4FBF4F470DD7}"/>
              </a:ext>
            </a:extLst>
          </p:cNvPr>
          <p:cNvSpPr>
            <a:spLocks/>
          </p:cNvSpPr>
          <p:nvPr/>
        </p:nvSpPr>
        <p:spPr bwMode="auto">
          <a:xfrm>
            <a:off x="1981200" y="4010025"/>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12">
            <a:extLst>
              <a:ext uri="{FF2B5EF4-FFF2-40B4-BE49-F238E27FC236}">
                <a16:creationId xmlns:a16="http://schemas.microsoft.com/office/drawing/2014/main" id="{5FD7E3BD-47F6-4326-9676-8BB95FB88B04}"/>
              </a:ext>
            </a:extLst>
          </p:cNvPr>
          <p:cNvSpPr>
            <a:spLocks noChangeArrowheads="1"/>
          </p:cNvSpPr>
          <p:nvPr/>
        </p:nvSpPr>
        <p:spPr bwMode="auto">
          <a:xfrm>
            <a:off x="3719048" y="54578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2" name="Rectangle 13">
            <a:extLst>
              <a:ext uri="{FF2B5EF4-FFF2-40B4-BE49-F238E27FC236}">
                <a16:creationId xmlns:a16="http://schemas.microsoft.com/office/drawing/2014/main" id="{0E66FA68-882A-44FE-9AA9-6ED6EA196372}"/>
              </a:ext>
            </a:extLst>
          </p:cNvPr>
          <p:cNvSpPr>
            <a:spLocks noChangeArrowheads="1"/>
          </p:cNvSpPr>
          <p:nvPr/>
        </p:nvSpPr>
        <p:spPr bwMode="auto">
          <a:xfrm>
            <a:off x="1585448" y="37814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3" name="Rectangle 14">
            <a:extLst>
              <a:ext uri="{FF2B5EF4-FFF2-40B4-BE49-F238E27FC236}">
                <a16:creationId xmlns:a16="http://schemas.microsoft.com/office/drawing/2014/main" id="{63BA9D4A-9FEE-4649-B1BA-45A2B96F3326}"/>
              </a:ext>
            </a:extLst>
          </p:cNvPr>
          <p:cNvSpPr>
            <a:spLocks noChangeArrowheads="1"/>
          </p:cNvSpPr>
          <p:nvPr/>
        </p:nvSpPr>
        <p:spPr bwMode="auto">
          <a:xfrm>
            <a:off x="1585448" y="30194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4" name="Rectangle 15">
            <a:extLst>
              <a:ext uri="{FF2B5EF4-FFF2-40B4-BE49-F238E27FC236}">
                <a16:creationId xmlns:a16="http://schemas.microsoft.com/office/drawing/2014/main" id="{0B858131-6A5A-4F9B-9E6A-06E87CE06ED1}"/>
              </a:ext>
            </a:extLst>
          </p:cNvPr>
          <p:cNvSpPr>
            <a:spLocks noChangeArrowheads="1"/>
          </p:cNvSpPr>
          <p:nvPr/>
        </p:nvSpPr>
        <p:spPr bwMode="auto">
          <a:xfrm>
            <a:off x="2804648" y="30194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5" name="Rectangle 16">
            <a:extLst>
              <a:ext uri="{FF2B5EF4-FFF2-40B4-BE49-F238E27FC236}">
                <a16:creationId xmlns:a16="http://schemas.microsoft.com/office/drawing/2014/main" id="{CAA77C63-A417-4DC6-B9F7-CBF94B860018}"/>
              </a:ext>
            </a:extLst>
          </p:cNvPr>
          <p:cNvSpPr>
            <a:spLocks noChangeArrowheads="1"/>
          </p:cNvSpPr>
          <p:nvPr/>
        </p:nvSpPr>
        <p:spPr bwMode="auto">
          <a:xfrm>
            <a:off x="3719048" y="43910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6" name="Line 17">
            <a:extLst>
              <a:ext uri="{FF2B5EF4-FFF2-40B4-BE49-F238E27FC236}">
                <a16:creationId xmlns:a16="http://schemas.microsoft.com/office/drawing/2014/main" id="{5A664E0A-F37D-4EFF-B844-058C9D92BD77}"/>
              </a:ext>
            </a:extLst>
          </p:cNvPr>
          <p:cNvSpPr>
            <a:spLocks noChangeShapeType="1"/>
          </p:cNvSpPr>
          <p:nvPr/>
        </p:nvSpPr>
        <p:spPr bwMode="auto">
          <a:xfrm>
            <a:off x="6172200" y="4391025"/>
            <a:ext cx="0" cy="906463"/>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Freeform 18">
            <a:extLst>
              <a:ext uri="{FF2B5EF4-FFF2-40B4-BE49-F238E27FC236}">
                <a16:creationId xmlns:a16="http://schemas.microsoft.com/office/drawing/2014/main" id="{5220F20D-651F-41D7-84E1-D20148710A95}"/>
              </a:ext>
            </a:extLst>
          </p:cNvPr>
          <p:cNvSpPr>
            <a:spLocks/>
          </p:cNvSpPr>
          <p:nvPr/>
        </p:nvSpPr>
        <p:spPr bwMode="auto">
          <a:xfrm>
            <a:off x="6172200" y="3552825"/>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Freeform 19">
            <a:extLst>
              <a:ext uri="{FF2B5EF4-FFF2-40B4-BE49-F238E27FC236}">
                <a16:creationId xmlns:a16="http://schemas.microsoft.com/office/drawing/2014/main" id="{364F97BE-EF24-4A8E-BCCA-99B2945CED6F}"/>
              </a:ext>
            </a:extLst>
          </p:cNvPr>
          <p:cNvSpPr>
            <a:spLocks/>
          </p:cNvSpPr>
          <p:nvPr/>
        </p:nvSpPr>
        <p:spPr bwMode="auto">
          <a:xfrm>
            <a:off x="7010400" y="3095625"/>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20">
            <a:extLst>
              <a:ext uri="{FF2B5EF4-FFF2-40B4-BE49-F238E27FC236}">
                <a16:creationId xmlns:a16="http://schemas.microsoft.com/office/drawing/2014/main" id="{0AE5915C-044F-47D9-ACA9-BC2AD92108A0}"/>
              </a:ext>
            </a:extLst>
          </p:cNvPr>
          <p:cNvSpPr>
            <a:spLocks noChangeShapeType="1"/>
          </p:cNvSpPr>
          <p:nvPr/>
        </p:nvSpPr>
        <p:spPr bwMode="auto">
          <a:xfrm>
            <a:off x="7924800" y="3095625"/>
            <a:ext cx="0" cy="9906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Freeform 21">
            <a:extLst>
              <a:ext uri="{FF2B5EF4-FFF2-40B4-BE49-F238E27FC236}">
                <a16:creationId xmlns:a16="http://schemas.microsoft.com/office/drawing/2014/main" id="{E44BD9ED-A9F6-4F14-95EC-23D00A4823F2}"/>
              </a:ext>
            </a:extLst>
          </p:cNvPr>
          <p:cNvSpPr>
            <a:spLocks/>
          </p:cNvSpPr>
          <p:nvPr/>
        </p:nvSpPr>
        <p:spPr bwMode="auto">
          <a:xfrm>
            <a:off x="6172200" y="40862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2">
            <a:extLst>
              <a:ext uri="{FF2B5EF4-FFF2-40B4-BE49-F238E27FC236}">
                <a16:creationId xmlns:a16="http://schemas.microsoft.com/office/drawing/2014/main" id="{F1B782AD-60A6-4B2F-B35A-BB256866B274}"/>
              </a:ext>
            </a:extLst>
          </p:cNvPr>
          <p:cNvSpPr>
            <a:spLocks noChangeArrowheads="1"/>
          </p:cNvSpPr>
          <p:nvPr/>
        </p:nvSpPr>
        <p:spPr bwMode="auto">
          <a:xfrm>
            <a:off x="5700248" y="50006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2" name="Rectangle 23">
            <a:extLst>
              <a:ext uri="{FF2B5EF4-FFF2-40B4-BE49-F238E27FC236}">
                <a16:creationId xmlns:a16="http://schemas.microsoft.com/office/drawing/2014/main" id="{4DEB1126-3F9B-4F4C-85CC-03E4714AD3CF}"/>
              </a:ext>
            </a:extLst>
          </p:cNvPr>
          <p:cNvSpPr>
            <a:spLocks noChangeArrowheads="1"/>
          </p:cNvSpPr>
          <p:nvPr/>
        </p:nvSpPr>
        <p:spPr bwMode="auto">
          <a:xfrm>
            <a:off x="5776448" y="40862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3" name="Rectangle 24">
            <a:extLst>
              <a:ext uri="{FF2B5EF4-FFF2-40B4-BE49-F238E27FC236}">
                <a16:creationId xmlns:a16="http://schemas.microsoft.com/office/drawing/2014/main" id="{8415BCDF-FC47-41A0-B5D6-0A64887F4D40}"/>
              </a:ext>
            </a:extLst>
          </p:cNvPr>
          <p:cNvSpPr>
            <a:spLocks noChangeArrowheads="1"/>
          </p:cNvSpPr>
          <p:nvPr/>
        </p:nvSpPr>
        <p:spPr bwMode="auto">
          <a:xfrm>
            <a:off x="6538448" y="31718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4" name="Rectangle 25">
            <a:extLst>
              <a:ext uri="{FF2B5EF4-FFF2-40B4-BE49-F238E27FC236}">
                <a16:creationId xmlns:a16="http://schemas.microsoft.com/office/drawing/2014/main" id="{CB3DD5AB-6B89-4A67-9BEA-D634E20FAC63}"/>
              </a:ext>
            </a:extLst>
          </p:cNvPr>
          <p:cNvSpPr>
            <a:spLocks noChangeArrowheads="1"/>
          </p:cNvSpPr>
          <p:nvPr/>
        </p:nvSpPr>
        <p:spPr bwMode="auto">
          <a:xfrm>
            <a:off x="7986248" y="27908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 name="Rectangle 26">
            <a:extLst>
              <a:ext uri="{FF2B5EF4-FFF2-40B4-BE49-F238E27FC236}">
                <a16:creationId xmlns:a16="http://schemas.microsoft.com/office/drawing/2014/main" id="{5291110B-75E0-4827-8440-DA626D5BBD96}"/>
              </a:ext>
            </a:extLst>
          </p:cNvPr>
          <p:cNvSpPr>
            <a:spLocks noChangeArrowheads="1"/>
          </p:cNvSpPr>
          <p:nvPr/>
        </p:nvSpPr>
        <p:spPr bwMode="auto">
          <a:xfrm>
            <a:off x="7986248" y="385762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26" name="Rectangle 27">
            <a:extLst>
              <a:ext uri="{FF2B5EF4-FFF2-40B4-BE49-F238E27FC236}">
                <a16:creationId xmlns:a16="http://schemas.microsoft.com/office/drawing/2014/main" id="{A2121CE1-36D4-496E-92FC-D391C14D04C5}"/>
              </a:ext>
            </a:extLst>
          </p:cNvPr>
          <p:cNvSpPr>
            <a:spLocks noChangeArrowheads="1"/>
          </p:cNvSpPr>
          <p:nvPr/>
        </p:nvSpPr>
        <p:spPr bwMode="auto">
          <a:xfrm>
            <a:off x="747248" y="25146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27" name="Rectangle 28">
            <a:extLst>
              <a:ext uri="{FF2B5EF4-FFF2-40B4-BE49-F238E27FC236}">
                <a16:creationId xmlns:a16="http://schemas.microsoft.com/office/drawing/2014/main" id="{C8832FB8-0CD9-4FA9-872C-7A6BEF6B59CF}"/>
              </a:ext>
            </a:extLst>
          </p:cNvPr>
          <p:cNvSpPr>
            <a:spLocks noChangeArrowheads="1"/>
          </p:cNvSpPr>
          <p:nvPr/>
        </p:nvSpPr>
        <p:spPr bwMode="auto">
          <a:xfrm>
            <a:off x="3822698" y="6019800"/>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grpSp>
        <p:nvGrpSpPr>
          <p:cNvPr id="28" name="Group 32">
            <a:extLst>
              <a:ext uri="{FF2B5EF4-FFF2-40B4-BE49-F238E27FC236}">
                <a16:creationId xmlns:a16="http://schemas.microsoft.com/office/drawing/2014/main" id="{620C02E4-73F0-40F7-BE51-CED1A5EBF3E3}"/>
              </a:ext>
            </a:extLst>
          </p:cNvPr>
          <p:cNvGrpSpPr>
            <a:grpSpLocks/>
          </p:cNvGrpSpPr>
          <p:nvPr/>
        </p:nvGrpSpPr>
        <p:grpSpPr bwMode="auto">
          <a:xfrm>
            <a:off x="4691062" y="2590800"/>
            <a:ext cx="3467100" cy="4013201"/>
            <a:chOff x="2955" y="1266"/>
            <a:chExt cx="2184" cy="2528"/>
          </a:xfrm>
        </p:grpSpPr>
        <p:sp>
          <p:nvSpPr>
            <p:cNvPr id="29" name="Line 5">
              <a:extLst>
                <a:ext uri="{FF2B5EF4-FFF2-40B4-BE49-F238E27FC236}">
                  <a16:creationId xmlns:a16="http://schemas.microsoft.com/office/drawing/2014/main" id="{131C2751-466F-4CFC-9A82-28A15754BDCB}"/>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6">
              <a:extLst>
                <a:ext uri="{FF2B5EF4-FFF2-40B4-BE49-F238E27FC236}">
                  <a16:creationId xmlns:a16="http://schemas.microsoft.com/office/drawing/2014/main" id="{09A15DB3-3991-492F-A158-1CAACEDFBE39}"/>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Rectangle 29">
              <a:extLst>
                <a:ext uri="{FF2B5EF4-FFF2-40B4-BE49-F238E27FC236}">
                  <a16:creationId xmlns:a16="http://schemas.microsoft.com/office/drawing/2014/main" id="{041DCC86-5471-405F-9147-49C2319AE697}"/>
                </a:ext>
              </a:extLst>
            </p:cNvPr>
            <p:cNvSpPr>
              <a:spLocks noChangeArrowheads="1"/>
            </p:cNvSpPr>
            <p:nvPr/>
          </p:nvSpPr>
          <p:spPr bwMode="auto">
            <a:xfrm>
              <a:off x="2955" y="126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32" name="Rectangle 30">
              <a:extLst>
                <a:ext uri="{FF2B5EF4-FFF2-40B4-BE49-F238E27FC236}">
                  <a16:creationId xmlns:a16="http://schemas.microsoft.com/office/drawing/2014/main" id="{0AA35E19-A45A-44CE-A228-17CA567887E3}"/>
                </a:ext>
              </a:extLst>
            </p:cNvPr>
            <p:cNvSpPr>
              <a:spLocks noChangeArrowheads="1"/>
            </p:cNvSpPr>
            <p:nvPr/>
          </p:nvSpPr>
          <p:spPr bwMode="auto">
            <a:xfrm>
              <a:off x="4922" y="3426"/>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sp>
        <p:nvSpPr>
          <p:cNvPr id="33" name="Rectangle 33">
            <a:extLst>
              <a:ext uri="{FF2B5EF4-FFF2-40B4-BE49-F238E27FC236}">
                <a16:creationId xmlns:a16="http://schemas.microsoft.com/office/drawing/2014/main" id="{E14A8144-C4D2-4526-9869-9E1D3141893F}"/>
              </a:ext>
            </a:extLst>
          </p:cNvPr>
          <p:cNvSpPr>
            <a:spLocks noChangeArrowheads="1"/>
          </p:cNvSpPr>
          <p:nvPr/>
        </p:nvSpPr>
        <p:spPr bwMode="auto">
          <a:xfrm>
            <a:off x="808037" y="1621766"/>
            <a:ext cx="752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分析循环吸热量，放热量，热效率和功量</a:t>
            </a:r>
          </a:p>
        </p:txBody>
      </p:sp>
    </p:spTree>
    <p:extLst>
      <p:ext uri="{BB962C8B-B14F-4D97-AF65-F5344CB8AC3E}">
        <p14:creationId xmlns:p14="http://schemas.microsoft.com/office/powerpoint/2010/main" val="266752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1+#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ppt_h/2"/>
                                          </p:val>
                                        </p:tav>
                                        <p:tav tm="100000">
                                          <p:val>
                                            <p:strVal val="#ppt_y"/>
                                          </p:val>
                                        </p:tav>
                                      </p:tavLst>
                                    </p:anim>
                                    <p:anim calcmode="lin" valueType="num">
                                      <p:cBhvr>
                                        <p:cTn id="25" dur="500" fill="hold"/>
                                        <p:tgtEl>
                                          <p:spTgt spid="16"/>
                                        </p:tgtEl>
                                        <p:attrNameLst>
                                          <p:attrName>ppt_w</p:attrName>
                                        </p:attrNameLst>
                                      </p:cBhvr>
                                      <p:tavLst>
                                        <p:tav tm="0">
                                          <p:val>
                                            <p:strVal val="#ppt_w"/>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ppt_x</p:attrName>
                                        </p:attrNameLst>
                                      </p:cBhvr>
                                      <p:tavLst>
                                        <p:tav tm="0">
                                          <p:val>
                                            <p:strVal val="#ppt_x-#ppt_w/2"/>
                                          </p:val>
                                        </p:tav>
                                        <p:tav tm="100000">
                                          <p:val>
                                            <p:strVal val="#ppt_x"/>
                                          </p:val>
                                        </p:tav>
                                      </p:tavLst>
                                    </p:anim>
                                    <p:anim calcmode="lin" valueType="num">
                                      <p:cBhvr>
                                        <p:cTn id="35" dur="500" fill="hold"/>
                                        <p:tgtEl>
                                          <p:spTgt spid="17"/>
                                        </p:tgtEl>
                                        <p:attrNameLst>
                                          <p:attrName>ppt_y</p:attrName>
                                        </p:attrNameLst>
                                      </p:cBhvr>
                                      <p:tavLst>
                                        <p:tav tm="0">
                                          <p:val>
                                            <p:strVal val="#ppt_y"/>
                                          </p:val>
                                        </p:tav>
                                        <p:tav tm="100000">
                                          <p:val>
                                            <p:strVal val="#ppt_y"/>
                                          </p:val>
                                        </p:tav>
                                      </p:tavLst>
                                    </p:anim>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ppt_x</p:attrName>
                                        </p:attrNameLst>
                                      </p:cBhvr>
                                      <p:tavLst>
                                        <p:tav tm="0">
                                          <p:val>
                                            <p:strVal val="#ppt_x-#ppt_w/2"/>
                                          </p:val>
                                        </p:tav>
                                        <p:tav tm="100000">
                                          <p:val>
                                            <p:strVal val="#ppt_x"/>
                                          </p:val>
                                        </p:tav>
                                      </p:tavLst>
                                    </p:anim>
                                    <p:anim calcmode="lin" valueType="num">
                                      <p:cBhvr>
                                        <p:cTn id="46" dur="500" fill="hold"/>
                                        <p:tgtEl>
                                          <p:spTgt spid="18"/>
                                        </p:tgtEl>
                                        <p:attrNameLst>
                                          <p:attrName>ppt_y</p:attrName>
                                        </p:attrNameLst>
                                      </p:cBhvr>
                                      <p:tavLst>
                                        <p:tav tm="0">
                                          <p:val>
                                            <p:strVal val="#ppt_y"/>
                                          </p:val>
                                        </p:tav>
                                        <p:tav tm="100000">
                                          <p:val>
                                            <p:strVal val="#ppt_y"/>
                                          </p:val>
                                        </p:tav>
                                      </p:tavLst>
                                    </p:anim>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499"/>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1"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ppt_x</p:attrName>
                                        </p:attrNameLst>
                                      </p:cBhvr>
                                      <p:tavLst>
                                        <p:tav tm="0">
                                          <p:val>
                                            <p:strVal val="#ppt_x"/>
                                          </p:val>
                                        </p:tav>
                                        <p:tav tm="100000">
                                          <p:val>
                                            <p:strVal val="#ppt_x"/>
                                          </p:val>
                                        </p:tav>
                                      </p:tavLst>
                                    </p:anim>
                                    <p:anim calcmode="lin" valueType="num">
                                      <p:cBhvr>
                                        <p:cTn id="57" dur="500" fill="hold"/>
                                        <p:tgtEl>
                                          <p:spTgt spid="19"/>
                                        </p:tgtEl>
                                        <p:attrNameLst>
                                          <p:attrName>ppt_y</p:attrName>
                                        </p:attrNameLst>
                                      </p:cBhvr>
                                      <p:tavLst>
                                        <p:tav tm="0">
                                          <p:val>
                                            <p:strVal val="#ppt_y-#ppt_h/2"/>
                                          </p:val>
                                        </p:tav>
                                        <p:tav tm="100000">
                                          <p:val>
                                            <p:strVal val="#ppt_y"/>
                                          </p:val>
                                        </p:tav>
                                      </p:tavLst>
                                    </p:anim>
                                    <p:anim calcmode="lin" valueType="num">
                                      <p:cBhvr>
                                        <p:cTn id="58" dur="500" fill="hold"/>
                                        <p:tgtEl>
                                          <p:spTgt spid="19"/>
                                        </p:tgtEl>
                                        <p:attrNameLst>
                                          <p:attrName>ppt_w</p:attrName>
                                        </p:attrNameLst>
                                      </p:cBhvr>
                                      <p:tavLst>
                                        <p:tav tm="0">
                                          <p:val>
                                            <p:strVal val="#ppt_w"/>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499"/>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7" presetClass="entr" presetSubtype="2"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ppt_x</p:attrName>
                                        </p:attrNameLst>
                                      </p:cBhvr>
                                      <p:tavLst>
                                        <p:tav tm="0">
                                          <p:val>
                                            <p:strVal val="#ppt_x+#ppt_w/2"/>
                                          </p:val>
                                        </p:tav>
                                        <p:tav tm="100000">
                                          <p:val>
                                            <p:strVal val="#ppt_x"/>
                                          </p:val>
                                        </p:tav>
                                      </p:tavLst>
                                    </p:anim>
                                    <p:anim calcmode="lin" valueType="num">
                                      <p:cBhvr>
                                        <p:cTn id="68" dur="500" fill="hold"/>
                                        <p:tgtEl>
                                          <p:spTgt spid="20"/>
                                        </p:tgtEl>
                                        <p:attrNameLst>
                                          <p:attrName>ppt_y</p:attrName>
                                        </p:attrNameLst>
                                      </p:cBhvr>
                                      <p:tavLst>
                                        <p:tav tm="0">
                                          <p:val>
                                            <p:strVal val="#ppt_y"/>
                                          </p:val>
                                        </p:tav>
                                        <p:tav tm="100000">
                                          <p:val>
                                            <p:strVal val="#ppt_y"/>
                                          </p:val>
                                        </p:tav>
                                      </p:tavLst>
                                    </p:anim>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P spid="24" grpId="0" autoUpdateAnimBg="0"/>
      <p:bldP spid="25" grpId="0" autoUpdateAnimBg="0"/>
      <p:bldP spid="33"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7">
            <a:extLst>
              <a:ext uri="{FF2B5EF4-FFF2-40B4-BE49-F238E27FC236}">
                <a16:creationId xmlns:a16="http://schemas.microsoft.com/office/drawing/2014/main" id="{B3E8A1DE-86CD-4877-808F-A08D97200BDD}"/>
              </a:ext>
            </a:extLst>
          </p:cNvPr>
          <p:cNvSpPr>
            <a:spLocks noChangeShapeType="1"/>
          </p:cNvSpPr>
          <p:nvPr/>
        </p:nvSpPr>
        <p:spPr bwMode="auto">
          <a:xfrm>
            <a:off x="6786098" y="3273424"/>
            <a:ext cx="0" cy="906463"/>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Freeform 18">
            <a:extLst>
              <a:ext uri="{FF2B5EF4-FFF2-40B4-BE49-F238E27FC236}">
                <a16:creationId xmlns:a16="http://schemas.microsoft.com/office/drawing/2014/main" id="{A4916A3C-32EC-4887-A7E3-0B3B32F66375}"/>
              </a:ext>
            </a:extLst>
          </p:cNvPr>
          <p:cNvSpPr>
            <a:spLocks/>
          </p:cNvSpPr>
          <p:nvPr/>
        </p:nvSpPr>
        <p:spPr bwMode="auto">
          <a:xfrm>
            <a:off x="6786098" y="2435224"/>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Freeform 19">
            <a:extLst>
              <a:ext uri="{FF2B5EF4-FFF2-40B4-BE49-F238E27FC236}">
                <a16:creationId xmlns:a16="http://schemas.microsoft.com/office/drawing/2014/main" id="{FA7624EF-092A-4E45-96FD-4F3DEDDE5EF0}"/>
              </a:ext>
            </a:extLst>
          </p:cNvPr>
          <p:cNvSpPr>
            <a:spLocks/>
          </p:cNvSpPr>
          <p:nvPr/>
        </p:nvSpPr>
        <p:spPr bwMode="auto">
          <a:xfrm>
            <a:off x="7624298" y="1978024"/>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20">
            <a:extLst>
              <a:ext uri="{FF2B5EF4-FFF2-40B4-BE49-F238E27FC236}">
                <a16:creationId xmlns:a16="http://schemas.microsoft.com/office/drawing/2014/main" id="{4AB88A5B-DFBD-459D-8966-6506F7ABA4BE}"/>
              </a:ext>
            </a:extLst>
          </p:cNvPr>
          <p:cNvSpPr>
            <a:spLocks noChangeShapeType="1"/>
          </p:cNvSpPr>
          <p:nvPr/>
        </p:nvSpPr>
        <p:spPr bwMode="auto">
          <a:xfrm>
            <a:off x="8538698" y="1978024"/>
            <a:ext cx="0" cy="9906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21">
            <a:extLst>
              <a:ext uri="{FF2B5EF4-FFF2-40B4-BE49-F238E27FC236}">
                <a16:creationId xmlns:a16="http://schemas.microsoft.com/office/drawing/2014/main" id="{4F5B0FDD-1530-4836-9A08-0AF509F4F4CF}"/>
              </a:ext>
            </a:extLst>
          </p:cNvPr>
          <p:cNvSpPr>
            <a:spLocks/>
          </p:cNvSpPr>
          <p:nvPr/>
        </p:nvSpPr>
        <p:spPr bwMode="auto">
          <a:xfrm>
            <a:off x="6786098" y="2968624"/>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2">
            <a:extLst>
              <a:ext uri="{FF2B5EF4-FFF2-40B4-BE49-F238E27FC236}">
                <a16:creationId xmlns:a16="http://schemas.microsoft.com/office/drawing/2014/main" id="{285441F9-F479-4E24-8D84-AC69B53918FC}"/>
              </a:ext>
            </a:extLst>
          </p:cNvPr>
          <p:cNvSpPr>
            <a:spLocks noChangeArrowheads="1"/>
          </p:cNvSpPr>
          <p:nvPr/>
        </p:nvSpPr>
        <p:spPr bwMode="auto">
          <a:xfrm>
            <a:off x="6314146" y="38830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8" name="Rectangle 23">
            <a:extLst>
              <a:ext uri="{FF2B5EF4-FFF2-40B4-BE49-F238E27FC236}">
                <a16:creationId xmlns:a16="http://schemas.microsoft.com/office/drawing/2014/main" id="{29E50EAE-61A7-48BF-B273-7093E1317BAA}"/>
              </a:ext>
            </a:extLst>
          </p:cNvPr>
          <p:cNvSpPr>
            <a:spLocks noChangeArrowheads="1"/>
          </p:cNvSpPr>
          <p:nvPr/>
        </p:nvSpPr>
        <p:spPr bwMode="auto">
          <a:xfrm>
            <a:off x="6390346" y="29686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9" name="Rectangle 24">
            <a:extLst>
              <a:ext uri="{FF2B5EF4-FFF2-40B4-BE49-F238E27FC236}">
                <a16:creationId xmlns:a16="http://schemas.microsoft.com/office/drawing/2014/main" id="{C9F62EA1-4910-46FC-A302-AC99563F4868}"/>
              </a:ext>
            </a:extLst>
          </p:cNvPr>
          <p:cNvSpPr>
            <a:spLocks noChangeArrowheads="1"/>
          </p:cNvSpPr>
          <p:nvPr/>
        </p:nvSpPr>
        <p:spPr bwMode="auto">
          <a:xfrm>
            <a:off x="7152346" y="20542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 name="Rectangle 25">
            <a:extLst>
              <a:ext uri="{FF2B5EF4-FFF2-40B4-BE49-F238E27FC236}">
                <a16:creationId xmlns:a16="http://schemas.microsoft.com/office/drawing/2014/main" id="{3987DB5B-1125-4798-AC05-B834673EAFA4}"/>
              </a:ext>
            </a:extLst>
          </p:cNvPr>
          <p:cNvSpPr>
            <a:spLocks noChangeArrowheads="1"/>
          </p:cNvSpPr>
          <p:nvPr/>
        </p:nvSpPr>
        <p:spPr bwMode="auto">
          <a:xfrm>
            <a:off x="8600146" y="16732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1" name="Rectangle 26">
            <a:extLst>
              <a:ext uri="{FF2B5EF4-FFF2-40B4-BE49-F238E27FC236}">
                <a16:creationId xmlns:a16="http://schemas.microsoft.com/office/drawing/2014/main" id="{1E01BD03-33E9-4652-9EF6-BD883344EBD4}"/>
              </a:ext>
            </a:extLst>
          </p:cNvPr>
          <p:cNvSpPr>
            <a:spLocks noChangeArrowheads="1"/>
          </p:cNvSpPr>
          <p:nvPr/>
        </p:nvSpPr>
        <p:spPr bwMode="auto">
          <a:xfrm>
            <a:off x="8600146" y="27400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grpSp>
        <p:nvGrpSpPr>
          <p:cNvPr id="12" name="Group 32">
            <a:extLst>
              <a:ext uri="{FF2B5EF4-FFF2-40B4-BE49-F238E27FC236}">
                <a16:creationId xmlns:a16="http://schemas.microsoft.com/office/drawing/2014/main" id="{EED81A6F-05F3-4587-8B12-1C15F4786709}"/>
              </a:ext>
            </a:extLst>
          </p:cNvPr>
          <p:cNvGrpSpPr>
            <a:grpSpLocks/>
          </p:cNvGrpSpPr>
          <p:nvPr/>
        </p:nvGrpSpPr>
        <p:grpSpPr bwMode="auto">
          <a:xfrm>
            <a:off x="5304960" y="1473199"/>
            <a:ext cx="3467100" cy="4013201"/>
            <a:chOff x="2955" y="1266"/>
            <a:chExt cx="2184" cy="2528"/>
          </a:xfrm>
        </p:grpSpPr>
        <p:sp>
          <p:nvSpPr>
            <p:cNvPr id="13" name="Line 5">
              <a:extLst>
                <a:ext uri="{FF2B5EF4-FFF2-40B4-BE49-F238E27FC236}">
                  <a16:creationId xmlns:a16="http://schemas.microsoft.com/office/drawing/2014/main" id="{1FE87B2D-6CB6-4E01-BE4A-ACA8904D234D}"/>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6">
              <a:extLst>
                <a:ext uri="{FF2B5EF4-FFF2-40B4-BE49-F238E27FC236}">
                  <a16:creationId xmlns:a16="http://schemas.microsoft.com/office/drawing/2014/main" id="{3C23FBF5-0775-4142-B471-46F0C91199A5}"/>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29">
              <a:extLst>
                <a:ext uri="{FF2B5EF4-FFF2-40B4-BE49-F238E27FC236}">
                  <a16:creationId xmlns:a16="http://schemas.microsoft.com/office/drawing/2014/main" id="{D79568D8-017C-44F7-90DF-2FD5370E643A}"/>
                </a:ext>
              </a:extLst>
            </p:cNvPr>
            <p:cNvSpPr>
              <a:spLocks noChangeArrowheads="1"/>
            </p:cNvSpPr>
            <p:nvPr/>
          </p:nvSpPr>
          <p:spPr bwMode="auto">
            <a:xfrm>
              <a:off x="2955" y="126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6" name="Rectangle 30">
              <a:extLst>
                <a:ext uri="{FF2B5EF4-FFF2-40B4-BE49-F238E27FC236}">
                  <a16:creationId xmlns:a16="http://schemas.microsoft.com/office/drawing/2014/main" id="{3EFC3427-DC18-443A-B7CB-E86CBAFC6A2D}"/>
                </a:ext>
              </a:extLst>
            </p:cNvPr>
            <p:cNvSpPr>
              <a:spLocks noChangeArrowheads="1"/>
            </p:cNvSpPr>
            <p:nvPr/>
          </p:nvSpPr>
          <p:spPr bwMode="auto">
            <a:xfrm>
              <a:off x="4922" y="3426"/>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sp>
        <p:nvSpPr>
          <p:cNvPr id="18" name="Rectangle 2">
            <a:extLst>
              <a:ext uri="{FF2B5EF4-FFF2-40B4-BE49-F238E27FC236}">
                <a16:creationId xmlns:a16="http://schemas.microsoft.com/office/drawing/2014/main" id="{B9A7568C-B69E-4DFA-AAD0-D5D60A15C018}"/>
              </a:ext>
            </a:extLst>
          </p:cNvPr>
          <p:cNvSpPr txBox="1">
            <a:spLocks noChangeArrowheads="1"/>
          </p:cNvSpPr>
          <p:nvPr/>
        </p:nvSpPr>
        <p:spPr>
          <a:xfrm>
            <a:off x="2133600" y="852487"/>
            <a:ext cx="4953000" cy="8239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理想混合加热循环的计算</a:t>
            </a:r>
          </a:p>
        </p:txBody>
      </p:sp>
      <p:sp>
        <p:nvSpPr>
          <p:cNvPr id="19" name="Rectangle 32">
            <a:extLst>
              <a:ext uri="{FF2B5EF4-FFF2-40B4-BE49-F238E27FC236}">
                <a16:creationId xmlns:a16="http://schemas.microsoft.com/office/drawing/2014/main" id="{A2DC9B38-D06A-4504-BA93-DE03D78A2588}"/>
              </a:ext>
            </a:extLst>
          </p:cNvPr>
          <p:cNvSpPr>
            <a:spLocks noChangeArrowheads="1"/>
          </p:cNvSpPr>
          <p:nvPr/>
        </p:nvSpPr>
        <p:spPr bwMode="auto">
          <a:xfrm>
            <a:off x="523875" y="148590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吸热量</a:t>
            </a:r>
          </a:p>
        </p:txBody>
      </p:sp>
      <p:graphicFrame>
        <p:nvGraphicFramePr>
          <p:cNvPr id="20" name="Object 33">
            <a:extLst>
              <a:ext uri="{FF2B5EF4-FFF2-40B4-BE49-F238E27FC236}">
                <a16:creationId xmlns:a16="http://schemas.microsoft.com/office/drawing/2014/main" id="{52C595E4-792F-4AD7-A8AF-23BD84197CD0}"/>
              </a:ext>
            </a:extLst>
          </p:cNvPr>
          <p:cNvGraphicFramePr>
            <a:graphicFrameLocks noChangeAspect="1"/>
          </p:cNvGraphicFramePr>
          <p:nvPr/>
        </p:nvGraphicFramePr>
        <p:xfrm>
          <a:off x="600075" y="2171700"/>
          <a:ext cx="4743450" cy="685800"/>
        </p:xfrm>
        <a:graphic>
          <a:graphicData uri="http://schemas.openxmlformats.org/presentationml/2006/ole">
            <mc:AlternateContent xmlns:mc="http://schemas.openxmlformats.org/markup-compatibility/2006">
              <mc:Choice xmlns:v="urn:schemas-microsoft-com:vml" Requires="v">
                <p:oleObj name="Equation" r:id="rId2" imgW="1752480" imgH="253800" progId="Equation.DSMT4">
                  <p:embed/>
                </p:oleObj>
              </mc:Choice>
              <mc:Fallback>
                <p:oleObj name="Equation" r:id="rId2" imgW="1752480" imgH="253800" progId="Equation.DSMT4">
                  <p:embed/>
                  <p:pic>
                    <p:nvPicPr>
                      <p:cNvPr id="20" name="Object 33">
                        <a:extLst>
                          <a:ext uri="{FF2B5EF4-FFF2-40B4-BE49-F238E27FC236}">
                            <a16:creationId xmlns:a16="http://schemas.microsoft.com/office/drawing/2014/main" id="{52C595E4-792F-4AD7-A8AF-23BD84197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171700"/>
                        <a:ext cx="4743450" cy="685800"/>
                      </a:xfrm>
                      <a:prstGeom prst="rect">
                        <a:avLst/>
                      </a:prstGeom>
                      <a:solidFill>
                        <a:srgbClr val="FFC000"/>
                      </a:solidFill>
                      <a:ln>
                        <a:noFill/>
                      </a:ln>
                      <a:effectLst/>
                    </p:spPr>
                  </p:pic>
                </p:oleObj>
              </mc:Fallback>
            </mc:AlternateContent>
          </a:graphicData>
        </a:graphic>
      </p:graphicFrame>
      <p:sp>
        <p:nvSpPr>
          <p:cNvPr id="21" name="Rectangle 34">
            <a:extLst>
              <a:ext uri="{FF2B5EF4-FFF2-40B4-BE49-F238E27FC236}">
                <a16:creationId xmlns:a16="http://schemas.microsoft.com/office/drawing/2014/main" id="{5EE2761D-C5E6-48FB-9C7F-FC59DF4DC93D}"/>
              </a:ext>
            </a:extLst>
          </p:cNvPr>
          <p:cNvSpPr>
            <a:spLocks noChangeArrowheads="1"/>
          </p:cNvSpPr>
          <p:nvPr/>
        </p:nvSpPr>
        <p:spPr bwMode="auto">
          <a:xfrm>
            <a:off x="393968" y="3113088"/>
            <a:ext cx="36872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放热量</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取绝对值）</a:t>
            </a:r>
          </a:p>
        </p:txBody>
      </p:sp>
      <p:graphicFrame>
        <p:nvGraphicFramePr>
          <p:cNvPr id="22" name="Object 35">
            <a:extLst>
              <a:ext uri="{FF2B5EF4-FFF2-40B4-BE49-F238E27FC236}">
                <a16:creationId xmlns:a16="http://schemas.microsoft.com/office/drawing/2014/main" id="{9233080D-082E-4AF1-A886-91C6D08F819B}"/>
              </a:ext>
            </a:extLst>
          </p:cNvPr>
          <p:cNvGraphicFramePr>
            <a:graphicFrameLocks noChangeAspect="1"/>
          </p:cNvGraphicFramePr>
          <p:nvPr/>
        </p:nvGraphicFramePr>
        <p:xfrm>
          <a:off x="679450" y="3848100"/>
          <a:ext cx="2613025" cy="685800"/>
        </p:xfrm>
        <a:graphic>
          <a:graphicData uri="http://schemas.openxmlformats.org/presentationml/2006/ole">
            <mc:AlternateContent xmlns:mc="http://schemas.openxmlformats.org/markup-compatibility/2006">
              <mc:Choice xmlns:v="urn:schemas-microsoft-com:vml" Requires="v">
                <p:oleObj name="Equation" r:id="rId4" imgW="965160" imgH="253800" progId="Equation.DSMT4">
                  <p:embed/>
                </p:oleObj>
              </mc:Choice>
              <mc:Fallback>
                <p:oleObj name="Equation" r:id="rId4" imgW="965160" imgH="253800" progId="Equation.DSMT4">
                  <p:embed/>
                  <p:pic>
                    <p:nvPicPr>
                      <p:cNvPr id="22" name="Object 35">
                        <a:extLst>
                          <a:ext uri="{FF2B5EF4-FFF2-40B4-BE49-F238E27FC236}">
                            <a16:creationId xmlns:a16="http://schemas.microsoft.com/office/drawing/2014/main" id="{9233080D-082E-4AF1-A886-91C6D08F8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50" y="3848100"/>
                        <a:ext cx="2613025" cy="685800"/>
                      </a:xfrm>
                      <a:prstGeom prst="rect">
                        <a:avLst/>
                      </a:prstGeom>
                      <a:solidFill>
                        <a:srgbClr val="FFC000"/>
                      </a:solidFill>
                      <a:ln>
                        <a:noFill/>
                      </a:ln>
                      <a:effectLst/>
                    </p:spPr>
                  </p:pic>
                </p:oleObj>
              </mc:Fallback>
            </mc:AlternateContent>
          </a:graphicData>
        </a:graphic>
      </p:graphicFrame>
      <p:sp>
        <p:nvSpPr>
          <p:cNvPr id="23" name="Rectangle 36">
            <a:extLst>
              <a:ext uri="{FF2B5EF4-FFF2-40B4-BE49-F238E27FC236}">
                <a16:creationId xmlns:a16="http://schemas.microsoft.com/office/drawing/2014/main" id="{C2620532-AE88-4D88-8EC2-1E880FB2A401}"/>
              </a:ext>
            </a:extLst>
          </p:cNvPr>
          <p:cNvSpPr>
            <a:spLocks noChangeArrowheads="1"/>
          </p:cNvSpPr>
          <p:nvPr/>
        </p:nvSpPr>
        <p:spPr bwMode="auto">
          <a:xfrm>
            <a:off x="447675" y="471646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a:t>
            </a:r>
          </a:p>
        </p:txBody>
      </p:sp>
      <p:graphicFrame>
        <p:nvGraphicFramePr>
          <p:cNvPr id="24" name="Object 37">
            <a:extLst>
              <a:ext uri="{FF2B5EF4-FFF2-40B4-BE49-F238E27FC236}">
                <a16:creationId xmlns:a16="http://schemas.microsoft.com/office/drawing/2014/main" id="{3EDC262F-803B-433F-9031-99AFDBFC0AD0}"/>
              </a:ext>
            </a:extLst>
          </p:cNvPr>
          <p:cNvGraphicFramePr>
            <a:graphicFrameLocks noChangeAspect="1"/>
          </p:cNvGraphicFramePr>
          <p:nvPr/>
        </p:nvGraphicFramePr>
        <p:xfrm>
          <a:off x="523875" y="5424488"/>
          <a:ext cx="2817813" cy="1165225"/>
        </p:xfrm>
        <a:graphic>
          <a:graphicData uri="http://schemas.openxmlformats.org/presentationml/2006/ole">
            <mc:AlternateContent xmlns:mc="http://schemas.openxmlformats.org/markup-compatibility/2006">
              <mc:Choice xmlns:v="urn:schemas-microsoft-com:vml" Requires="v">
                <p:oleObj name="Equation" r:id="rId6" imgW="1041120" imgH="431640" progId="Equation.DSMT4">
                  <p:embed/>
                </p:oleObj>
              </mc:Choice>
              <mc:Fallback>
                <p:oleObj name="Equation" r:id="rId6" imgW="1041120" imgH="431640" progId="Equation.DSMT4">
                  <p:embed/>
                  <p:pic>
                    <p:nvPicPr>
                      <p:cNvPr id="24" name="Object 37">
                        <a:extLst>
                          <a:ext uri="{FF2B5EF4-FFF2-40B4-BE49-F238E27FC236}">
                            <a16:creationId xmlns:a16="http://schemas.microsoft.com/office/drawing/2014/main" id="{3EDC262F-803B-433F-9031-99AFDBFC0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875" y="5424488"/>
                        <a:ext cx="2817813" cy="1165225"/>
                      </a:xfrm>
                      <a:prstGeom prst="rect">
                        <a:avLst/>
                      </a:prstGeom>
                      <a:solidFill>
                        <a:srgbClr val="00B0F0"/>
                      </a:solidFill>
                      <a:ln>
                        <a:noFill/>
                      </a:ln>
                      <a:effectLst/>
                    </p:spPr>
                  </p:pic>
                </p:oleObj>
              </mc:Fallback>
            </mc:AlternateContent>
          </a:graphicData>
        </a:graphic>
      </p:graphicFrame>
      <p:graphicFrame>
        <p:nvGraphicFramePr>
          <p:cNvPr id="25" name="Object 38">
            <a:extLst>
              <a:ext uri="{FF2B5EF4-FFF2-40B4-BE49-F238E27FC236}">
                <a16:creationId xmlns:a16="http://schemas.microsoft.com/office/drawing/2014/main" id="{7AD4254B-CA9A-4D85-958B-7513602AEF58}"/>
              </a:ext>
            </a:extLst>
          </p:cNvPr>
          <p:cNvGraphicFramePr>
            <a:graphicFrameLocks noChangeAspect="1"/>
          </p:cNvGraphicFramePr>
          <p:nvPr/>
        </p:nvGraphicFramePr>
        <p:xfrm>
          <a:off x="3549185" y="4624387"/>
          <a:ext cx="2165350" cy="754063"/>
        </p:xfrm>
        <a:graphic>
          <a:graphicData uri="http://schemas.openxmlformats.org/presentationml/2006/ole">
            <mc:AlternateContent xmlns:mc="http://schemas.openxmlformats.org/markup-compatibility/2006">
              <mc:Choice xmlns:v="urn:schemas-microsoft-com:vml" Requires="v">
                <p:oleObj name="Equation" r:id="rId8" imgW="799920" imgH="279360" progId="Equation.DSMT4">
                  <p:embed/>
                </p:oleObj>
              </mc:Choice>
              <mc:Fallback>
                <p:oleObj name="Equation" r:id="rId8" imgW="799920" imgH="279360" progId="Equation.DSMT4">
                  <p:embed/>
                  <p:pic>
                    <p:nvPicPr>
                      <p:cNvPr id="25" name="Object 38">
                        <a:extLst>
                          <a:ext uri="{FF2B5EF4-FFF2-40B4-BE49-F238E27FC236}">
                            <a16:creationId xmlns:a16="http://schemas.microsoft.com/office/drawing/2014/main" id="{7AD4254B-CA9A-4D85-958B-7513602AEF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185" y="4624387"/>
                        <a:ext cx="2165350" cy="754063"/>
                      </a:xfrm>
                      <a:prstGeom prst="rect">
                        <a:avLst/>
                      </a:prstGeom>
                      <a:solidFill>
                        <a:srgbClr val="92D050"/>
                      </a:solidFill>
                      <a:ln>
                        <a:noFill/>
                      </a:ln>
                      <a:effectLst/>
                    </p:spPr>
                  </p:pic>
                </p:oleObj>
              </mc:Fallback>
            </mc:AlternateContent>
          </a:graphicData>
        </a:graphic>
      </p:graphicFrame>
      <p:graphicFrame>
        <p:nvGraphicFramePr>
          <p:cNvPr id="26" name="Object 39">
            <a:extLst>
              <a:ext uri="{FF2B5EF4-FFF2-40B4-BE49-F238E27FC236}">
                <a16:creationId xmlns:a16="http://schemas.microsoft.com/office/drawing/2014/main" id="{EF8747F9-B123-4A6B-BF27-AA271264B489}"/>
              </a:ext>
            </a:extLst>
          </p:cNvPr>
          <p:cNvGraphicFramePr>
            <a:graphicFrameLocks noChangeAspect="1"/>
          </p:cNvGraphicFramePr>
          <p:nvPr/>
        </p:nvGraphicFramePr>
        <p:xfrm>
          <a:off x="3343275" y="5424488"/>
          <a:ext cx="5362575" cy="1200150"/>
        </p:xfrm>
        <a:graphic>
          <a:graphicData uri="http://schemas.openxmlformats.org/presentationml/2006/ole">
            <mc:AlternateContent xmlns:mc="http://schemas.openxmlformats.org/markup-compatibility/2006">
              <mc:Choice xmlns:v="urn:schemas-microsoft-com:vml" Requires="v">
                <p:oleObj name="Equation" r:id="rId10" imgW="1981080" imgH="444240" progId="Equation.DSMT4">
                  <p:embed/>
                </p:oleObj>
              </mc:Choice>
              <mc:Fallback>
                <p:oleObj name="Equation" r:id="rId10" imgW="1981080" imgH="444240" progId="Equation.DSMT4">
                  <p:embed/>
                  <p:pic>
                    <p:nvPicPr>
                      <p:cNvPr id="26" name="Object 39">
                        <a:extLst>
                          <a:ext uri="{FF2B5EF4-FFF2-40B4-BE49-F238E27FC236}">
                            <a16:creationId xmlns:a16="http://schemas.microsoft.com/office/drawing/2014/main" id="{EF8747F9-B123-4A6B-BF27-AA271264B4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3275" y="5424488"/>
                        <a:ext cx="5362575" cy="1200150"/>
                      </a:xfrm>
                      <a:prstGeom prst="rect">
                        <a:avLst/>
                      </a:prstGeom>
                      <a:solidFill>
                        <a:srgbClr val="00B0F0"/>
                      </a:solidFill>
                      <a:ln>
                        <a:noFill/>
                      </a:ln>
                      <a:effectLst/>
                    </p:spPr>
                  </p:pic>
                </p:oleObj>
              </mc:Fallback>
            </mc:AlternateContent>
          </a:graphicData>
        </a:graphic>
      </p:graphicFrame>
      <p:sp>
        <p:nvSpPr>
          <p:cNvPr id="17" name="文本框 16">
            <a:extLst>
              <a:ext uri="{FF2B5EF4-FFF2-40B4-BE49-F238E27FC236}">
                <a16:creationId xmlns:a16="http://schemas.microsoft.com/office/drawing/2014/main" id="{FBC0933E-666A-8E52-55EE-4DD19BAC5888}"/>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5630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1" grpId="0" autoUpdateAnimBg="0"/>
      <p:bldP spid="23"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a:extLst>
              <a:ext uri="{FF2B5EF4-FFF2-40B4-BE49-F238E27FC236}">
                <a16:creationId xmlns:a16="http://schemas.microsoft.com/office/drawing/2014/main" id="{9CA4DF23-B3A4-4D95-8CDD-FCF045AD4282}"/>
              </a:ext>
            </a:extLst>
          </p:cNvPr>
          <p:cNvSpPr>
            <a:spLocks noChangeShapeType="1"/>
          </p:cNvSpPr>
          <p:nvPr/>
        </p:nvSpPr>
        <p:spPr bwMode="auto">
          <a:xfrm flipV="1">
            <a:off x="508395" y="2590800"/>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4">
            <a:extLst>
              <a:ext uri="{FF2B5EF4-FFF2-40B4-BE49-F238E27FC236}">
                <a16:creationId xmlns:a16="http://schemas.microsoft.com/office/drawing/2014/main" id="{7907A4A1-F59B-4ADC-B802-6166250D1F61}"/>
              </a:ext>
            </a:extLst>
          </p:cNvPr>
          <p:cNvSpPr>
            <a:spLocks noChangeShapeType="1"/>
          </p:cNvSpPr>
          <p:nvPr/>
        </p:nvSpPr>
        <p:spPr bwMode="auto">
          <a:xfrm>
            <a:off x="508395" y="6019800"/>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7">
            <a:extLst>
              <a:ext uri="{FF2B5EF4-FFF2-40B4-BE49-F238E27FC236}">
                <a16:creationId xmlns:a16="http://schemas.microsoft.com/office/drawing/2014/main" id="{D127EDE5-288A-4DF8-9DED-45951546865B}"/>
              </a:ext>
            </a:extLst>
          </p:cNvPr>
          <p:cNvSpPr>
            <a:spLocks noChangeShapeType="1"/>
          </p:cNvSpPr>
          <p:nvPr/>
        </p:nvSpPr>
        <p:spPr bwMode="auto">
          <a:xfrm>
            <a:off x="1270395" y="3200400"/>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8">
            <a:extLst>
              <a:ext uri="{FF2B5EF4-FFF2-40B4-BE49-F238E27FC236}">
                <a16:creationId xmlns:a16="http://schemas.microsoft.com/office/drawing/2014/main" id="{0DCFE74F-C898-487B-9F2A-728BFF03BC6E}"/>
              </a:ext>
            </a:extLst>
          </p:cNvPr>
          <p:cNvSpPr>
            <a:spLocks noChangeShapeType="1"/>
          </p:cNvSpPr>
          <p:nvPr/>
        </p:nvSpPr>
        <p:spPr bwMode="auto">
          <a:xfrm>
            <a:off x="1270395" y="3200400"/>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9">
            <a:extLst>
              <a:ext uri="{FF2B5EF4-FFF2-40B4-BE49-F238E27FC236}">
                <a16:creationId xmlns:a16="http://schemas.microsoft.com/office/drawing/2014/main" id="{B7A3DD38-9512-4A32-ABE6-661C5790C3D7}"/>
              </a:ext>
            </a:extLst>
          </p:cNvPr>
          <p:cNvSpPr>
            <a:spLocks/>
          </p:cNvSpPr>
          <p:nvPr/>
        </p:nvSpPr>
        <p:spPr bwMode="auto">
          <a:xfrm>
            <a:off x="2032395" y="3200400"/>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10">
            <a:extLst>
              <a:ext uri="{FF2B5EF4-FFF2-40B4-BE49-F238E27FC236}">
                <a16:creationId xmlns:a16="http://schemas.microsoft.com/office/drawing/2014/main" id="{9600D4A8-9B48-4F1A-8CAD-C457BE9A2BD6}"/>
              </a:ext>
            </a:extLst>
          </p:cNvPr>
          <p:cNvSpPr>
            <a:spLocks noChangeShapeType="1"/>
          </p:cNvSpPr>
          <p:nvPr/>
        </p:nvSpPr>
        <p:spPr bwMode="auto">
          <a:xfrm>
            <a:off x="3022995" y="4648200"/>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11">
            <a:extLst>
              <a:ext uri="{FF2B5EF4-FFF2-40B4-BE49-F238E27FC236}">
                <a16:creationId xmlns:a16="http://schemas.microsoft.com/office/drawing/2014/main" id="{36C211EF-CB30-4EAB-BCEE-3472A53F3028}"/>
              </a:ext>
            </a:extLst>
          </p:cNvPr>
          <p:cNvSpPr>
            <a:spLocks/>
          </p:cNvSpPr>
          <p:nvPr/>
        </p:nvSpPr>
        <p:spPr bwMode="auto">
          <a:xfrm>
            <a:off x="1270395" y="3962400"/>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12">
            <a:extLst>
              <a:ext uri="{FF2B5EF4-FFF2-40B4-BE49-F238E27FC236}">
                <a16:creationId xmlns:a16="http://schemas.microsoft.com/office/drawing/2014/main" id="{E705F184-C44F-4083-9980-900053CAE777}"/>
              </a:ext>
            </a:extLst>
          </p:cNvPr>
          <p:cNvSpPr>
            <a:spLocks noChangeArrowheads="1"/>
          </p:cNvSpPr>
          <p:nvPr/>
        </p:nvSpPr>
        <p:spPr bwMode="auto">
          <a:xfrm>
            <a:off x="3008243" y="54102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Rectangle 13">
            <a:extLst>
              <a:ext uri="{FF2B5EF4-FFF2-40B4-BE49-F238E27FC236}">
                <a16:creationId xmlns:a16="http://schemas.microsoft.com/office/drawing/2014/main" id="{E345FC63-5720-4B84-BC3C-672FEDC57154}"/>
              </a:ext>
            </a:extLst>
          </p:cNvPr>
          <p:cNvSpPr>
            <a:spLocks noChangeArrowheads="1"/>
          </p:cNvSpPr>
          <p:nvPr/>
        </p:nvSpPr>
        <p:spPr bwMode="auto">
          <a:xfrm>
            <a:off x="874643" y="37338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1" name="Rectangle 14">
            <a:extLst>
              <a:ext uri="{FF2B5EF4-FFF2-40B4-BE49-F238E27FC236}">
                <a16:creationId xmlns:a16="http://schemas.microsoft.com/office/drawing/2014/main" id="{A7B19489-7D93-4E38-8B95-AA9B38AADEF4}"/>
              </a:ext>
            </a:extLst>
          </p:cNvPr>
          <p:cNvSpPr>
            <a:spLocks noChangeArrowheads="1"/>
          </p:cNvSpPr>
          <p:nvPr/>
        </p:nvSpPr>
        <p:spPr bwMode="auto">
          <a:xfrm>
            <a:off x="874643" y="29718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Rectangle 15">
            <a:extLst>
              <a:ext uri="{FF2B5EF4-FFF2-40B4-BE49-F238E27FC236}">
                <a16:creationId xmlns:a16="http://schemas.microsoft.com/office/drawing/2014/main" id="{1E824F45-6295-4490-908B-3C49F3F240CF}"/>
              </a:ext>
            </a:extLst>
          </p:cNvPr>
          <p:cNvSpPr>
            <a:spLocks noChangeArrowheads="1"/>
          </p:cNvSpPr>
          <p:nvPr/>
        </p:nvSpPr>
        <p:spPr bwMode="auto">
          <a:xfrm>
            <a:off x="2093843" y="29718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3" name="Rectangle 16">
            <a:extLst>
              <a:ext uri="{FF2B5EF4-FFF2-40B4-BE49-F238E27FC236}">
                <a16:creationId xmlns:a16="http://schemas.microsoft.com/office/drawing/2014/main" id="{39BACC91-2259-4197-B34A-732DEAA2169D}"/>
              </a:ext>
            </a:extLst>
          </p:cNvPr>
          <p:cNvSpPr>
            <a:spLocks noChangeArrowheads="1"/>
          </p:cNvSpPr>
          <p:nvPr/>
        </p:nvSpPr>
        <p:spPr bwMode="auto">
          <a:xfrm>
            <a:off x="3008243" y="43434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4" name="Rectangle 27">
            <a:extLst>
              <a:ext uri="{FF2B5EF4-FFF2-40B4-BE49-F238E27FC236}">
                <a16:creationId xmlns:a16="http://schemas.microsoft.com/office/drawing/2014/main" id="{A95E24BF-3F80-4F60-BD12-5CD322E1B64F}"/>
              </a:ext>
            </a:extLst>
          </p:cNvPr>
          <p:cNvSpPr>
            <a:spLocks noChangeArrowheads="1"/>
          </p:cNvSpPr>
          <p:nvPr/>
        </p:nvSpPr>
        <p:spPr bwMode="auto">
          <a:xfrm>
            <a:off x="36443" y="24669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15" name="Rectangle 28">
            <a:extLst>
              <a:ext uri="{FF2B5EF4-FFF2-40B4-BE49-F238E27FC236}">
                <a16:creationId xmlns:a16="http://schemas.microsoft.com/office/drawing/2014/main" id="{D0DD4FC7-4AE4-4BF2-BA20-DFF2DEC7C736}"/>
              </a:ext>
            </a:extLst>
          </p:cNvPr>
          <p:cNvSpPr>
            <a:spLocks noChangeArrowheads="1"/>
          </p:cNvSpPr>
          <p:nvPr/>
        </p:nvSpPr>
        <p:spPr bwMode="auto">
          <a:xfrm>
            <a:off x="3111893" y="5972175"/>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16" name="Rectangle 2">
            <a:extLst>
              <a:ext uri="{FF2B5EF4-FFF2-40B4-BE49-F238E27FC236}">
                <a16:creationId xmlns:a16="http://schemas.microsoft.com/office/drawing/2014/main" id="{E3F5A6C4-2AEB-4062-B16C-A01BAF8DFA99}"/>
              </a:ext>
            </a:extLst>
          </p:cNvPr>
          <p:cNvSpPr txBox="1">
            <a:spLocks noChangeArrowheads="1"/>
          </p:cNvSpPr>
          <p:nvPr/>
        </p:nvSpPr>
        <p:spPr>
          <a:xfrm>
            <a:off x="2167015" y="908690"/>
            <a:ext cx="4610100" cy="6861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定义几个指标性参数</a:t>
            </a:r>
          </a:p>
        </p:txBody>
      </p:sp>
      <p:sp>
        <p:nvSpPr>
          <p:cNvPr id="17" name="Rectangle 33">
            <a:extLst>
              <a:ext uri="{FF2B5EF4-FFF2-40B4-BE49-F238E27FC236}">
                <a16:creationId xmlns:a16="http://schemas.microsoft.com/office/drawing/2014/main" id="{8AC22373-86DE-4BF3-9ECC-93F6A7969BD3}"/>
              </a:ext>
            </a:extLst>
          </p:cNvPr>
          <p:cNvSpPr>
            <a:spLocks noChangeArrowheads="1"/>
          </p:cNvSpPr>
          <p:nvPr/>
        </p:nvSpPr>
        <p:spPr bwMode="auto">
          <a:xfrm>
            <a:off x="4459288" y="201136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压缩比</a:t>
            </a:r>
          </a:p>
        </p:txBody>
      </p:sp>
      <p:graphicFrame>
        <p:nvGraphicFramePr>
          <p:cNvPr id="18" name="Object 34">
            <a:extLst>
              <a:ext uri="{FF2B5EF4-FFF2-40B4-BE49-F238E27FC236}">
                <a16:creationId xmlns:a16="http://schemas.microsoft.com/office/drawing/2014/main" id="{D35AACAA-8F45-4432-AE41-ECBF414AD4FB}"/>
              </a:ext>
            </a:extLst>
          </p:cNvPr>
          <p:cNvGraphicFramePr>
            <a:graphicFrameLocks noChangeAspect="1"/>
          </p:cNvGraphicFramePr>
          <p:nvPr/>
        </p:nvGraphicFramePr>
        <p:xfrm>
          <a:off x="5943600" y="1728788"/>
          <a:ext cx="1169988" cy="1166812"/>
        </p:xfrm>
        <a:graphic>
          <a:graphicData uri="http://schemas.openxmlformats.org/presentationml/2006/ole">
            <mc:AlternateContent xmlns:mc="http://schemas.openxmlformats.org/markup-compatibility/2006">
              <mc:Choice xmlns:v="urn:schemas-microsoft-com:vml" Requires="v">
                <p:oleObj name="Equation" r:id="rId2" imgW="431640" imgH="431640" progId="Equation.DSMT4">
                  <p:embed/>
                </p:oleObj>
              </mc:Choice>
              <mc:Fallback>
                <p:oleObj name="Equation" r:id="rId2" imgW="431640" imgH="431640" progId="Equation.DSMT4">
                  <p:embed/>
                  <p:pic>
                    <p:nvPicPr>
                      <p:cNvPr id="18" name="Object 34">
                        <a:extLst>
                          <a:ext uri="{FF2B5EF4-FFF2-40B4-BE49-F238E27FC236}">
                            <a16:creationId xmlns:a16="http://schemas.microsoft.com/office/drawing/2014/main" id="{D35AACAA-8F45-4432-AE41-ECBF414AD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728788"/>
                        <a:ext cx="1169988" cy="1166812"/>
                      </a:xfrm>
                      <a:prstGeom prst="rect">
                        <a:avLst/>
                      </a:prstGeom>
                      <a:solidFill>
                        <a:srgbClr val="92D050"/>
                      </a:solidFill>
                      <a:ln>
                        <a:noFill/>
                      </a:ln>
                      <a:effectLst/>
                    </p:spPr>
                  </p:pic>
                </p:oleObj>
              </mc:Fallback>
            </mc:AlternateContent>
          </a:graphicData>
        </a:graphic>
      </p:graphicFrame>
      <p:sp>
        <p:nvSpPr>
          <p:cNvPr id="19" name="Rectangle 35">
            <a:extLst>
              <a:ext uri="{FF2B5EF4-FFF2-40B4-BE49-F238E27FC236}">
                <a16:creationId xmlns:a16="http://schemas.microsoft.com/office/drawing/2014/main" id="{C7852F67-A5EC-4168-8B79-57EADAF7EE5F}"/>
              </a:ext>
            </a:extLst>
          </p:cNvPr>
          <p:cNvSpPr>
            <a:spLocks noChangeArrowheads="1"/>
          </p:cNvSpPr>
          <p:nvPr/>
        </p:nvSpPr>
        <p:spPr bwMode="auto">
          <a:xfrm>
            <a:off x="3719513" y="3810000"/>
            <a:ext cx="2224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定容增压比</a:t>
            </a:r>
          </a:p>
        </p:txBody>
      </p:sp>
      <p:graphicFrame>
        <p:nvGraphicFramePr>
          <p:cNvPr id="20" name="Object 36">
            <a:extLst>
              <a:ext uri="{FF2B5EF4-FFF2-40B4-BE49-F238E27FC236}">
                <a16:creationId xmlns:a16="http://schemas.microsoft.com/office/drawing/2014/main" id="{E44F06C6-8D0A-4154-A9F4-CDB8A8B70CBA}"/>
              </a:ext>
            </a:extLst>
          </p:cNvPr>
          <p:cNvGraphicFramePr>
            <a:graphicFrameLocks noChangeAspect="1"/>
          </p:cNvGraphicFramePr>
          <p:nvPr/>
        </p:nvGraphicFramePr>
        <p:xfrm>
          <a:off x="5943600" y="3484563"/>
          <a:ext cx="1270000" cy="1163637"/>
        </p:xfrm>
        <a:graphic>
          <a:graphicData uri="http://schemas.openxmlformats.org/presentationml/2006/ole">
            <mc:AlternateContent xmlns:mc="http://schemas.openxmlformats.org/markup-compatibility/2006">
              <mc:Choice xmlns:v="urn:schemas-microsoft-com:vml" Requires="v">
                <p:oleObj name="Equation" r:id="rId4" imgW="469800" imgH="431640" progId="Equation.DSMT4">
                  <p:embed/>
                </p:oleObj>
              </mc:Choice>
              <mc:Fallback>
                <p:oleObj name="Equation" r:id="rId4" imgW="469800" imgH="431640" progId="Equation.DSMT4">
                  <p:embed/>
                  <p:pic>
                    <p:nvPicPr>
                      <p:cNvPr id="20" name="Object 36">
                        <a:extLst>
                          <a:ext uri="{FF2B5EF4-FFF2-40B4-BE49-F238E27FC236}">
                            <a16:creationId xmlns:a16="http://schemas.microsoft.com/office/drawing/2014/main" id="{E44F06C6-8D0A-4154-A9F4-CDB8A8B70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484563"/>
                        <a:ext cx="1270000" cy="1163637"/>
                      </a:xfrm>
                      <a:prstGeom prst="rect">
                        <a:avLst/>
                      </a:prstGeom>
                      <a:solidFill>
                        <a:srgbClr val="F79646"/>
                      </a:solidFill>
                      <a:ln>
                        <a:noFill/>
                      </a:ln>
                      <a:effectLst/>
                    </p:spPr>
                  </p:pic>
                </p:oleObj>
              </mc:Fallback>
            </mc:AlternateContent>
          </a:graphicData>
        </a:graphic>
      </p:graphicFrame>
      <p:sp>
        <p:nvSpPr>
          <p:cNvPr id="21" name="Rectangle 37">
            <a:extLst>
              <a:ext uri="{FF2B5EF4-FFF2-40B4-BE49-F238E27FC236}">
                <a16:creationId xmlns:a16="http://schemas.microsoft.com/office/drawing/2014/main" id="{5A6F32C4-5A5E-43C4-BB11-A698336C7C7E}"/>
              </a:ext>
            </a:extLst>
          </p:cNvPr>
          <p:cNvSpPr>
            <a:spLocks noChangeArrowheads="1"/>
          </p:cNvSpPr>
          <p:nvPr/>
        </p:nvSpPr>
        <p:spPr bwMode="auto">
          <a:xfrm>
            <a:off x="3719513" y="5211763"/>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定压预胀比</a:t>
            </a:r>
          </a:p>
        </p:txBody>
      </p:sp>
      <p:graphicFrame>
        <p:nvGraphicFramePr>
          <p:cNvPr id="22" name="Object 38">
            <a:extLst>
              <a:ext uri="{FF2B5EF4-FFF2-40B4-BE49-F238E27FC236}">
                <a16:creationId xmlns:a16="http://schemas.microsoft.com/office/drawing/2014/main" id="{2C84030D-4C73-4C92-BEFB-0D158B1F2357}"/>
              </a:ext>
            </a:extLst>
          </p:cNvPr>
          <p:cNvGraphicFramePr>
            <a:graphicFrameLocks noChangeAspect="1"/>
          </p:cNvGraphicFramePr>
          <p:nvPr/>
        </p:nvGraphicFramePr>
        <p:xfrm>
          <a:off x="5943600" y="4930775"/>
          <a:ext cx="1235075" cy="1165225"/>
        </p:xfrm>
        <a:graphic>
          <a:graphicData uri="http://schemas.openxmlformats.org/presentationml/2006/ole">
            <mc:AlternateContent xmlns:mc="http://schemas.openxmlformats.org/markup-compatibility/2006">
              <mc:Choice xmlns:v="urn:schemas-microsoft-com:vml" Requires="v">
                <p:oleObj name="Equation" r:id="rId6" imgW="457200" imgH="431640" progId="Equation.DSMT4">
                  <p:embed/>
                </p:oleObj>
              </mc:Choice>
              <mc:Fallback>
                <p:oleObj name="Equation" r:id="rId6" imgW="457200" imgH="431640" progId="Equation.DSMT4">
                  <p:embed/>
                  <p:pic>
                    <p:nvPicPr>
                      <p:cNvPr id="22" name="Object 38">
                        <a:extLst>
                          <a:ext uri="{FF2B5EF4-FFF2-40B4-BE49-F238E27FC236}">
                            <a16:creationId xmlns:a16="http://schemas.microsoft.com/office/drawing/2014/main" id="{2C84030D-4C73-4C92-BEFB-0D158B1F23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930775"/>
                        <a:ext cx="1235075" cy="1165225"/>
                      </a:xfrm>
                      <a:prstGeom prst="rect">
                        <a:avLst/>
                      </a:prstGeom>
                      <a:solidFill>
                        <a:srgbClr val="FFC000"/>
                      </a:solidFill>
                      <a:ln>
                        <a:noFill/>
                      </a:ln>
                      <a:effectLst/>
                    </p:spPr>
                  </p:pic>
                </p:oleObj>
              </mc:Fallback>
            </mc:AlternateContent>
          </a:graphicData>
        </a:graphic>
      </p:graphicFrame>
      <p:sp>
        <p:nvSpPr>
          <p:cNvPr id="23" name="Rectangle 39">
            <a:extLst>
              <a:ext uri="{FF2B5EF4-FFF2-40B4-BE49-F238E27FC236}">
                <a16:creationId xmlns:a16="http://schemas.microsoft.com/office/drawing/2014/main" id="{3992749A-FF32-4004-808E-6778272007D9}"/>
              </a:ext>
            </a:extLst>
          </p:cNvPr>
          <p:cNvSpPr>
            <a:spLocks noChangeArrowheads="1"/>
          </p:cNvSpPr>
          <p:nvPr/>
        </p:nvSpPr>
        <p:spPr bwMode="auto">
          <a:xfrm>
            <a:off x="7315200" y="1584704"/>
            <a:ext cx="1371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反映气缸容积</a:t>
            </a:r>
          </a:p>
        </p:txBody>
      </p:sp>
      <p:sp>
        <p:nvSpPr>
          <p:cNvPr id="24" name="Rectangle 40">
            <a:extLst>
              <a:ext uri="{FF2B5EF4-FFF2-40B4-BE49-F238E27FC236}">
                <a16:creationId xmlns:a16="http://schemas.microsoft.com/office/drawing/2014/main" id="{5FC3BA78-66C5-4B4D-9811-A65FF49B3B50}"/>
              </a:ext>
            </a:extLst>
          </p:cNvPr>
          <p:cNvSpPr>
            <a:spLocks noChangeArrowheads="1"/>
          </p:cNvSpPr>
          <p:nvPr/>
        </p:nvSpPr>
        <p:spPr bwMode="auto">
          <a:xfrm>
            <a:off x="7696200" y="3932238"/>
            <a:ext cx="1295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反映供油规律</a:t>
            </a:r>
          </a:p>
        </p:txBody>
      </p:sp>
      <p:sp>
        <p:nvSpPr>
          <p:cNvPr id="25" name="AutoShape 41">
            <a:extLst>
              <a:ext uri="{FF2B5EF4-FFF2-40B4-BE49-F238E27FC236}">
                <a16:creationId xmlns:a16="http://schemas.microsoft.com/office/drawing/2014/main" id="{FC387527-1430-4B08-8D47-A38ACE1F5689}"/>
              </a:ext>
            </a:extLst>
          </p:cNvPr>
          <p:cNvSpPr>
            <a:spLocks/>
          </p:cNvSpPr>
          <p:nvPr/>
        </p:nvSpPr>
        <p:spPr bwMode="auto">
          <a:xfrm>
            <a:off x="7467600" y="4038600"/>
            <a:ext cx="381000" cy="1524000"/>
          </a:xfrm>
          <a:prstGeom prst="rightBrace">
            <a:avLst>
              <a:gd name="adj1" fmla="val 33333"/>
              <a:gd name="adj2" fmla="val 50000"/>
            </a:avLst>
          </a:prstGeom>
          <a:noFill/>
          <a:ln w="381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70061FD5-6A2C-E03B-CEF8-B9E7C2F8F834}"/>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11654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1+#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 presetClass="entr" presetSubtype="2"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utoUpdateAnimBg="0"/>
      <p:bldP spid="21" grpId="0" autoUpdateAnimBg="0"/>
      <p:bldP spid="23" grpId="0" autoUpdateAnimBg="0"/>
      <p:bldP spid="24"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7">
            <a:extLst>
              <a:ext uri="{FF2B5EF4-FFF2-40B4-BE49-F238E27FC236}">
                <a16:creationId xmlns:a16="http://schemas.microsoft.com/office/drawing/2014/main" id="{2F3E3EC0-974A-423A-8853-21A971CF3E3E}"/>
              </a:ext>
            </a:extLst>
          </p:cNvPr>
          <p:cNvSpPr>
            <a:spLocks noChangeShapeType="1"/>
          </p:cNvSpPr>
          <p:nvPr/>
        </p:nvSpPr>
        <p:spPr bwMode="auto">
          <a:xfrm>
            <a:off x="6786098" y="3273424"/>
            <a:ext cx="0" cy="906463"/>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Freeform 18">
            <a:extLst>
              <a:ext uri="{FF2B5EF4-FFF2-40B4-BE49-F238E27FC236}">
                <a16:creationId xmlns:a16="http://schemas.microsoft.com/office/drawing/2014/main" id="{60377140-1DA9-428D-9272-FD9061FE943B}"/>
              </a:ext>
            </a:extLst>
          </p:cNvPr>
          <p:cNvSpPr>
            <a:spLocks/>
          </p:cNvSpPr>
          <p:nvPr/>
        </p:nvSpPr>
        <p:spPr bwMode="auto">
          <a:xfrm>
            <a:off x="6786098" y="2435224"/>
            <a:ext cx="838200" cy="838200"/>
          </a:xfrm>
          <a:custGeom>
            <a:avLst/>
            <a:gdLst>
              <a:gd name="T0" fmla="*/ 0 w 528"/>
              <a:gd name="T1" fmla="*/ 528 h 528"/>
              <a:gd name="T2" fmla="*/ 288 w 528"/>
              <a:gd name="T3" fmla="*/ 336 h 528"/>
              <a:gd name="T4" fmla="*/ 528 w 528"/>
              <a:gd name="T5" fmla="*/ 0 h 528"/>
            </a:gdLst>
            <a:ahLst/>
            <a:cxnLst>
              <a:cxn ang="0">
                <a:pos x="T0" y="T1"/>
              </a:cxn>
              <a:cxn ang="0">
                <a:pos x="T2" y="T3"/>
              </a:cxn>
              <a:cxn ang="0">
                <a:pos x="T4" y="T5"/>
              </a:cxn>
            </a:cxnLst>
            <a:rect l="0" t="0" r="r" b="b"/>
            <a:pathLst>
              <a:path w="528" h="528">
                <a:moveTo>
                  <a:pt x="0" y="528"/>
                </a:moveTo>
                <a:cubicBezTo>
                  <a:pt x="100" y="476"/>
                  <a:pt x="200" y="424"/>
                  <a:pt x="288" y="336"/>
                </a:cubicBezTo>
                <a:cubicBezTo>
                  <a:pt x="376" y="248"/>
                  <a:pt x="452" y="124"/>
                  <a:pt x="528"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Freeform 19">
            <a:extLst>
              <a:ext uri="{FF2B5EF4-FFF2-40B4-BE49-F238E27FC236}">
                <a16:creationId xmlns:a16="http://schemas.microsoft.com/office/drawing/2014/main" id="{4DE3CB0E-14D1-480E-BB6B-D8E74A0BAB56}"/>
              </a:ext>
            </a:extLst>
          </p:cNvPr>
          <p:cNvSpPr>
            <a:spLocks/>
          </p:cNvSpPr>
          <p:nvPr/>
        </p:nvSpPr>
        <p:spPr bwMode="auto">
          <a:xfrm>
            <a:off x="7624298" y="1978024"/>
            <a:ext cx="914400" cy="457200"/>
          </a:xfrm>
          <a:custGeom>
            <a:avLst/>
            <a:gdLst>
              <a:gd name="T0" fmla="*/ 0 w 576"/>
              <a:gd name="T1" fmla="*/ 288 h 288"/>
              <a:gd name="T2" fmla="*/ 288 w 576"/>
              <a:gd name="T3" fmla="*/ 192 h 288"/>
              <a:gd name="T4" fmla="*/ 576 w 576"/>
              <a:gd name="T5" fmla="*/ 0 h 288"/>
            </a:gdLst>
            <a:ahLst/>
            <a:cxnLst>
              <a:cxn ang="0">
                <a:pos x="T0" y="T1"/>
              </a:cxn>
              <a:cxn ang="0">
                <a:pos x="T2" y="T3"/>
              </a:cxn>
              <a:cxn ang="0">
                <a:pos x="T4" y="T5"/>
              </a:cxn>
            </a:cxnLst>
            <a:rect l="0" t="0" r="r" b="b"/>
            <a:pathLst>
              <a:path w="576" h="288">
                <a:moveTo>
                  <a:pt x="0" y="288"/>
                </a:moveTo>
                <a:cubicBezTo>
                  <a:pt x="96" y="264"/>
                  <a:pt x="192" y="240"/>
                  <a:pt x="288" y="192"/>
                </a:cubicBezTo>
                <a:cubicBezTo>
                  <a:pt x="384" y="144"/>
                  <a:pt x="480" y="72"/>
                  <a:pt x="576" y="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20">
            <a:extLst>
              <a:ext uri="{FF2B5EF4-FFF2-40B4-BE49-F238E27FC236}">
                <a16:creationId xmlns:a16="http://schemas.microsoft.com/office/drawing/2014/main" id="{257852FC-A28F-4702-B701-7B49A1487E41}"/>
              </a:ext>
            </a:extLst>
          </p:cNvPr>
          <p:cNvSpPr>
            <a:spLocks noChangeShapeType="1"/>
          </p:cNvSpPr>
          <p:nvPr/>
        </p:nvSpPr>
        <p:spPr bwMode="auto">
          <a:xfrm>
            <a:off x="8538698" y="1978024"/>
            <a:ext cx="0" cy="9906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21">
            <a:extLst>
              <a:ext uri="{FF2B5EF4-FFF2-40B4-BE49-F238E27FC236}">
                <a16:creationId xmlns:a16="http://schemas.microsoft.com/office/drawing/2014/main" id="{9D2DBD57-FBF2-4B52-9059-4DBF2F982B54}"/>
              </a:ext>
            </a:extLst>
          </p:cNvPr>
          <p:cNvSpPr>
            <a:spLocks/>
          </p:cNvSpPr>
          <p:nvPr/>
        </p:nvSpPr>
        <p:spPr bwMode="auto">
          <a:xfrm>
            <a:off x="6786098" y="2968624"/>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2">
            <a:extLst>
              <a:ext uri="{FF2B5EF4-FFF2-40B4-BE49-F238E27FC236}">
                <a16:creationId xmlns:a16="http://schemas.microsoft.com/office/drawing/2014/main" id="{620F4629-81C0-4F2D-92EC-FB52360BCC45}"/>
              </a:ext>
            </a:extLst>
          </p:cNvPr>
          <p:cNvSpPr>
            <a:spLocks noChangeArrowheads="1"/>
          </p:cNvSpPr>
          <p:nvPr/>
        </p:nvSpPr>
        <p:spPr bwMode="auto">
          <a:xfrm>
            <a:off x="6314146" y="38830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8" name="Rectangle 23">
            <a:extLst>
              <a:ext uri="{FF2B5EF4-FFF2-40B4-BE49-F238E27FC236}">
                <a16:creationId xmlns:a16="http://schemas.microsoft.com/office/drawing/2014/main" id="{B6F47DC9-F973-444F-9135-E7BFB04D6A4A}"/>
              </a:ext>
            </a:extLst>
          </p:cNvPr>
          <p:cNvSpPr>
            <a:spLocks noChangeArrowheads="1"/>
          </p:cNvSpPr>
          <p:nvPr/>
        </p:nvSpPr>
        <p:spPr bwMode="auto">
          <a:xfrm>
            <a:off x="6390346" y="29686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9" name="Rectangle 24">
            <a:extLst>
              <a:ext uri="{FF2B5EF4-FFF2-40B4-BE49-F238E27FC236}">
                <a16:creationId xmlns:a16="http://schemas.microsoft.com/office/drawing/2014/main" id="{F9E9D283-45A7-4FD4-B951-8097F1AD8F9D}"/>
              </a:ext>
            </a:extLst>
          </p:cNvPr>
          <p:cNvSpPr>
            <a:spLocks noChangeArrowheads="1"/>
          </p:cNvSpPr>
          <p:nvPr/>
        </p:nvSpPr>
        <p:spPr bwMode="auto">
          <a:xfrm>
            <a:off x="7152346" y="20542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 name="Rectangle 25">
            <a:extLst>
              <a:ext uri="{FF2B5EF4-FFF2-40B4-BE49-F238E27FC236}">
                <a16:creationId xmlns:a16="http://schemas.microsoft.com/office/drawing/2014/main" id="{7F9EEE3F-D08B-4795-9EB4-E55D9B4FAB36}"/>
              </a:ext>
            </a:extLst>
          </p:cNvPr>
          <p:cNvSpPr>
            <a:spLocks noChangeArrowheads="1"/>
          </p:cNvSpPr>
          <p:nvPr/>
        </p:nvSpPr>
        <p:spPr bwMode="auto">
          <a:xfrm>
            <a:off x="8600146" y="16732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1" name="Rectangle 26">
            <a:extLst>
              <a:ext uri="{FF2B5EF4-FFF2-40B4-BE49-F238E27FC236}">
                <a16:creationId xmlns:a16="http://schemas.microsoft.com/office/drawing/2014/main" id="{C1E3EE25-F279-483E-BB43-9F2A4B6D7019}"/>
              </a:ext>
            </a:extLst>
          </p:cNvPr>
          <p:cNvSpPr>
            <a:spLocks noChangeArrowheads="1"/>
          </p:cNvSpPr>
          <p:nvPr/>
        </p:nvSpPr>
        <p:spPr bwMode="auto">
          <a:xfrm>
            <a:off x="8600146" y="2740024"/>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grpSp>
        <p:nvGrpSpPr>
          <p:cNvPr id="12" name="Group 32">
            <a:extLst>
              <a:ext uri="{FF2B5EF4-FFF2-40B4-BE49-F238E27FC236}">
                <a16:creationId xmlns:a16="http://schemas.microsoft.com/office/drawing/2014/main" id="{C437971F-D1DF-4AC2-A2DC-DCEB58048770}"/>
              </a:ext>
            </a:extLst>
          </p:cNvPr>
          <p:cNvGrpSpPr>
            <a:grpSpLocks/>
          </p:cNvGrpSpPr>
          <p:nvPr/>
        </p:nvGrpSpPr>
        <p:grpSpPr bwMode="auto">
          <a:xfrm>
            <a:off x="5306548" y="1473199"/>
            <a:ext cx="3465513" cy="4013201"/>
            <a:chOff x="2956" y="1266"/>
            <a:chExt cx="2183" cy="2528"/>
          </a:xfrm>
        </p:grpSpPr>
        <p:sp>
          <p:nvSpPr>
            <p:cNvPr id="13" name="Line 5">
              <a:extLst>
                <a:ext uri="{FF2B5EF4-FFF2-40B4-BE49-F238E27FC236}">
                  <a16:creationId xmlns:a16="http://schemas.microsoft.com/office/drawing/2014/main" id="{CF8F68A8-5D9B-4FF6-898E-1992F79B1DD8}"/>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6">
              <a:extLst>
                <a:ext uri="{FF2B5EF4-FFF2-40B4-BE49-F238E27FC236}">
                  <a16:creationId xmlns:a16="http://schemas.microsoft.com/office/drawing/2014/main" id="{C0131D34-F347-4C89-9432-72AB798E0B5C}"/>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29">
              <a:extLst>
                <a:ext uri="{FF2B5EF4-FFF2-40B4-BE49-F238E27FC236}">
                  <a16:creationId xmlns:a16="http://schemas.microsoft.com/office/drawing/2014/main" id="{C04943F3-6E47-4866-95D8-8254B430587E}"/>
                </a:ext>
              </a:extLst>
            </p:cNvPr>
            <p:cNvSpPr>
              <a:spLocks noChangeArrowheads="1"/>
            </p:cNvSpPr>
            <p:nvPr/>
          </p:nvSpPr>
          <p:spPr bwMode="auto">
            <a:xfrm>
              <a:off x="2956" y="126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6" name="Rectangle 30">
              <a:extLst>
                <a:ext uri="{FF2B5EF4-FFF2-40B4-BE49-F238E27FC236}">
                  <a16:creationId xmlns:a16="http://schemas.microsoft.com/office/drawing/2014/main" id="{74A6112E-72A6-4705-AB54-BCAD426969CC}"/>
                </a:ext>
              </a:extLst>
            </p:cNvPr>
            <p:cNvSpPr>
              <a:spLocks noChangeArrowheads="1"/>
            </p:cNvSpPr>
            <p:nvPr/>
          </p:nvSpPr>
          <p:spPr bwMode="auto">
            <a:xfrm>
              <a:off x="4922" y="3426"/>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graphicFrame>
        <p:nvGraphicFramePr>
          <p:cNvPr id="18" name="对象 17">
            <a:extLst>
              <a:ext uri="{FF2B5EF4-FFF2-40B4-BE49-F238E27FC236}">
                <a16:creationId xmlns:a16="http://schemas.microsoft.com/office/drawing/2014/main" id="{384EE7AD-E256-46A0-B30B-60884C57177D}"/>
              </a:ext>
            </a:extLst>
          </p:cNvPr>
          <p:cNvGraphicFramePr>
            <a:graphicFrameLocks noChangeAspect="1"/>
          </p:cNvGraphicFramePr>
          <p:nvPr/>
        </p:nvGraphicFramePr>
        <p:xfrm>
          <a:off x="499449" y="1709030"/>
          <a:ext cx="1914762" cy="1160462"/>
        </p:xfrm>
        <a:graphic>
          <a:graphicData uri="http://schemas.openxmlformats.org/presentationml/2006/ole">
            <mc:AlternateContent xmlns:mc="http://schemas.openxmlformats.org/markup-compatibility/2006">
              <mc:Choice xmlns:v="urn:schemas-microsoft-com:vml" Requires="v">
                <p:oleObj name="Equation" r:id="rId2" imgW="838080" imgH="507960" progId="Equation.DSMT4">
                  <p:embed/>
                </p:oleObj>
              </mc:Choice>
              <mc:Fallback>
                <p:oleObj name="Equation" r:id="rId2" imgW="838080" imgH="507960" progId="Equation.DSMT4">
                  <p:embed/>
                  <p:pic>
                    <p:nvPicPr>
                      <p:cNvPr id="18" name="对象 17">
                        <a:extLst>
                          <a:ext uri="{FF2B5EF4-FFF2-40B4-BE49-F238E27FC236}">
                            <a16:creationId xmlns:a16="http://schemas.microsoft.com/office/drawing/2014/main" id="{384EE7AD-E256-46A0-B30B-60884C57177D}"/>
                          </a:ext>
                        </a:extLst>
                      </p:cNvPr>
                      <p:cNvPicPr/>
                      <p:nvPr/>
                    </p:nvPicPr>
                    <p:blipFill>
                      <a:blip r:embed="rId3"/>
                      <a:stretch>
                        <a:fillRect/>
                      </a:stretch>
                    </p:blipFill>
                    <p:spPr>
                      <a:xfrm>
                        <a:off x="499449" y="1709030"/>
                        <a:ext cx="1914762" cy="1160462"/>
                      </a:xfrm>
                      <a:prstGeom prst="rect">
                        <a:avLst/>
                      </a:prstGeom>
                      <a:solidFill>
                        <a:srgbClr val="00B0F0"/>
                      </a:solidFill>
                    </p:spPr>
                  </p:pic>
                </p:oleObj>
              </mc:Fallback>
            </mc:AlternateContent>
          </a:graphicData>
        </a:graphic>
      </p:graphicFrame>
      <p:graphicFrame>
        <p:nvGraphicFramePr>
          <p:cNvPr id="19" name="对象 18">
            <a:extLst>
              <a:ext uri="{FF2B5EF4-FFF2-40B4-BE49-F238E27FC236}">
                <a16:creationId xmlns:a16="http://schemas.microsoft.com/office/drawing/2014/main" id="{7096AB51-A787-43E3-AB0B-BB486B55EE9F}"/>
              </a:ext>
            </a:extLst>
          </p:cNvPr>
          <p:cNvGraphicFramePr>
            <a:graphicFrameLocks noChangeAspect="1"/>
          </p:cNvGraphicFramePr>
          <p:nvPr/>
        </p:nvGraphicFramePr>
        <p:xfrm>
          <a:off x="466792" y="3553399"/>
          <a:ext cx="1143000" cy="1059366"/>
        </p:xfrm>
        <a:graphic>
          <a:graphicData uri="http://schemas.openxmlformats.org/presentationml/2006/ole">
            <mc:AlternateContent xmlns:mc="http://schemas.openxmlformats.org/markup-compatibility/2006">
              <mc:Choice xmlns:v="urn:schemas-microsoft-com:vml" Requires="v">
                <p:oleObj name="Equation" r:id="rId4" imgW="520560" imgH="482400" progId="Equation.DSMT4">
                  <p:embed/>
                </p:oleObj>
              </mc:Choice>
              <mc:Fallback>
                <p:oleObj name="Equation" r:id="rId4" imgW="520560" imgH="482400" progId="Equation.DSMT4">
                  <p:embed/>
                  <p:pic>
                    <p:nvPicPr>
                      <p:cNvPr id="19" name="对象 18">
                        <a:extLst>
                          <a:ext uri="{FF2B5EF4-FFF2-40B4-BE49-F238E27FC236}">
                            <a16:creationId xmlns:a16="http://schemas.microsoft.com/office/drawing/2014/main" id="{7096AB51-A787-43E3-AB0B-BB486B55EE9F}"/>
                          </a:ext>
                        </a:extLst>
                      </p:cNvPr>
                      <p:cNvPicPr/>
                      <p:nvPr/>
                    </p:nvPicPr>
                    <p:blipFill>
                      <a:blip r:embed="rId5"/>
                      <a:stretch>
                        <a:fillRect/>
                      </a:stretch>
                    </p:blipFill>
                    <p:spPr>
                      <a:xfrm>
                        <a:off x="466792" y="3553399"/>
                        <a:ext cx="1143000" cy="1059366"/>
                      </a:xfrm>
                      <a:prstGeom prst="rect">
                        <a:avLst/>
                      </a:prstGeom>
                      <a:solidFill>
                        <a:srgbClr val="92D050"/>
                      </a:solidFill>
                    </p:spPr>
                  </p:pic>
                </p:oleObj>
              </mc:Fallback>
            </mc:AlternateContent>
          </a:graphicData>
        </a:graphic>
      </p:graphicFrame>
      <p:graphicFrame>
        <p:nvGraphicFramePr>
          <p:cNvPr id="20" name="对象 19">
            <a:extLst>
              <a:ext uri="{FF2B5EF4-FFF2-40B4-BE49-F238E27FC236}">
                <a16:creationId xmlns:a16="http://schemas.microsoft.com/office/drawing/2014/main" id="{DE3952A0-7F58-4872-B9BE-249420B1DF86}"/>
              </a:ext>
            </a:extLst>
          </p:cNvPr>
          <p:cNvGraphicFramePr>
            <a:graphicFrameLocks noChangeAspect="1"/>
          </p:cNvGraphicFramePr>
          <p:nvPr/>
        </p:nvGraphicFramePr>
        <p:xfrm>
          <a:off x="371939" y="5141791"/>
          <a:ext cx="6759657" cy="1160456"/>
        </p:xfrm>
        <a:graphic>
          <a:graphicData uri="http://schemas.openxmlformats.org/presentationml/2006/ole">
            <mc:AlternateContent xmlns:mc="http://schemas.openxmlformats.org/markup-compatibility/2006">
              <mc:Choice xmlns:v="urn:schemas-microsoft-com:vml" Requires="v">
                <p:oleObj name="Equation" r:id="rId6" imgW="2958840" imgH="507960" progId="Equation.DSMT4">
                  <p:embed/>
                </p:oleObj>
              </mc:Choice>
              <mc:Fallback>
                <p:oleObj name="Equation" r:id="rId6" imgW="2958840" imgH="507960" progId="Equation.DSMT4">
                  <p:embed/>
                  <p:pic>
                    <p:nvPicPr>
                      <p:cNvPr id="20" name="对象 19">
                        <a:extLst>
                          <a:ext uri="{FF2B5EF4-FFF2-40B4-BE49-F238E27FC236}">
                            <a16:creationId xmlns:a16="http://schemas.microsoft.com/office/drawing/2014/main" id="{DE3952A0-7F58-4872-B9BE-249420B1DF86}"/>
                          </a:ext>
                        </a:extLst>
                      </p:cNvPr>
                      <p:cNvPicPr/>
                      <p:nvPr/>
                    </p:nvPicPr>
                    <p:blipFill>
                      <a:blip r:embed="rId7"/>
                      <a:stretch>
                        <a:fillRect/>
                      </a:stretch>
                    </p:blipFill>
                    <p:spPr>
                      <a:xfrm>
                        <a:off x="371939" y="5141791"/>
                        <a:ext cx="6759657" cy="1160456"/>
                      </a:xfrm>
                      <a:prstGeom prst="rect">
                        <a:avLst/>
                      </a:prstGeom>
                      <a:solidFill>
                        <a:srgbClr val="F79646"/>
                      </a:solidFill>
                    </p:spPr>
                  </p:pic>
                </p:oleObj>
              </mc:Fallback>
            </mc:AlternateContent>
          </a:graphicData>
        </a:graphic>
      </p:graphicFrame>
      <p:graphicFrame>
        <p:nvGraphicFramePr>
          <p:cNvPr id="21" name="对象 20">
            <a:extLst>
              <a:ext uri="{FF2B5EF4-FFF2-40B4-BE49-F238E27FC236}">
                <a16:creationId xmlns:a16="http://schemas.microsoft.com/office/drawing/2014/main" id="{2822BCA1-AA81-4A5F-A226-CC0512E03399}"/>
              </a:ext>
            </a:extLst>
          </p:cNvPr>
          <p:cNvGraphicFramePr>
            <a:graphicFrameLocks noChangeAspect="1"/>
          </p:cNvGraphicFramePr>
          <p:nvPr/>
        </p:nvGraphicFramePr>
        <p:xfrm>
          <a:off x="2058108" y="3726608"/>
          <a:ext cx="1277954" cy="589825"/>
        </p:xfrm>
        <a:graphic>
          <a:graphicData uri="http://schemas.openxmlformats.org/presentationml/2006/ole">
            <mc:AlternateContent xmlns:mc="http://schemas.openxmlformats.org/markup-compatibility/2006">
              <mc:Choice xmlns:v="urn:schemas-microsoft-com:vml" Requires="v">
                <p:oleObj name="Equation" r:id="rId8" imgW="495000" imgH="228600" progId="Equation.DSMT4">
                  <p:embed/>
                </p:oleObj>
              </mc:Choice>
              <mc:Fallback>
                <p:oleObj name="Equation" r:id="rId8" imgW="495000" imgH="228600" progId="Equation.DSMT4">
                  <p:embed/>
                  <p:pic>
                    <p:nvPicPr>
                      <p:cNvPr id="21" name="对象 20">
                        <a:extLst>
                          <a:ext uri="{FF2B5EF4-FFF2-40B4-BE49-F238E27FC236}">
                            <a16:creationId xmlns:a16="http://schemas.microsoft.com/office/drawing/2014/main" id="{2822BCA1-AA81-4A5F-A226-CC0512E03399}"/>
                          </a:ext>
                        </a:extLst>
                      </p:cNvPr>
                      <p:cNvPicPr/>
                      <p:nvPr/>
                    </p:nvPicPr>
                    <p:blipFill>
                      <a:blip r:embed="rId9"/>
                      <a:stretch>
                        <a:fillRect/>
                      </a:stretch>
                    </p:blipFill>
                    <p:spPr>
                      <a:xfrm>
                        <a:off x="2058108" y="3726608"/>
                        <a:ext cx="1277954" cy="589825"/>
                      </a:xfrm>
                      <a:prstGeom prst="rect">
                        <a:avLst/>
                      </a:prstGeom>
                      <a:solidFill>
                        <a:srgbClr val="92D050"/>
                      </a:solidFill>
                    </p:spPr>
                  </p:pic>
                </p:oleObj>
              </mc:Fallback>
            </mc:AlternateContent>
          </a:graphicData>
        </a:graphic>
      </p:graphicFrame>
      <p:sp>
        <p:nvSpPr>
          <p:cNvPr id="22" name="文本框 21">
            <a:extLst>
              <a:ext uri="{FF2B5EF4-FFF2-40B4-BE49-F238E27FC236}">
                <a16:creationId xmlns:a16="http://schemas.microsoft.com/office/drawing/2014/main" id="{BBB5442F-B323-8E8A-17EC-1006FA4214DE}"/>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17785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FBFF4B-09C0-467B-CB97-6D71AAF03EE0}"/>
              </a:ext>
            </a:extLst>
          </p:cNvPr>
          <p:cNvSpPr txBox="1"/>
          <p:nvPr/>
        </p:nvSpPr>
        <p:spPr>
          <a:xfrm>
            <a:off x="2971800" y="76200"/>
            <a:ext cx="5943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平衡状态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平衡与稳定</a:t>
            </a:r>
          </a:p>
        </p:txBody>
      </p:sp>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0C69BE13-2CC0-4997-953C-397DB42C86C3}"/>
              </a:ext>
            </a:extLst>
          </p:cNvPr>
          <p:cNvGraphicFramePr>
            <a:graphicFrameLocks noChangeAspect="1"/>
          </p:cNvGraphicFramePr>
          <p:nvPr>
            <p:extLst>
              <p:ext uri="{D42A27DB-BD31-4B8C-83A1-F6EECF244321}">
                <p14:modId xmlns:p14="http://schemas.microsoft.com/office/powerpoint/2010/main" val="3984722245"/>
              </p:ext>
            </p:extLst>
          </p:nvPr>
        </p:nvGraphicFramePr>
        <p:xfrm>
          <a:off x="609600" y="1524000"/>
          <a:ext cx="4616472" cy="3733796"/>
        </p:xfrm>
        <a:graphic>
          <a:graphicData uri="http://schemas.openxmlformats.org/presentationml/2006/ole">
            <mc:AlternateContent xmlns:mc="http://schemas.openxmlformats.org/markup-compatibility/2006">
              <mc:Choice xmlns:v="urn:schemas-microsoft-com:vml" Requires="v">
                <p:oleObj name="BMP 图象" r:id="rId2" imgW="2495243" imgH="2019152" progId="Paint.Picture">
                  <p:embed/>
                </p:oleObj>
              </mc:Choice>
              <mc:Fallback>
                <p:oleObj name="BMP 图象" r:id="rId2" imgW="2495243" imgH="2019152" progId="Paint.Picture">
                  <p:embed/>
                  <p:pic>
                    <p:nvPicPr>
                      <p:cNvPr id="4" name="Object 3">
                        <a:extLst>
                          <a:ext uri="{FF2B5EF4-FFF2-40B4-BE49-F238E27FC236}">
                            <a16:creationId xmlns:a16="http://schemas.microsoft.com/office/drawing/2014/main" id="{0C69BE13-2CC0-4997-953C-397DB42C8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4616472" cy="3733796"/>
                      </a:xfrm>
                      <a:prstGeom prst="rect">
                        <a:avLst/>
                      </a:prstGeom>
                      <a:noFill/>
                      <a:ln>
                        <a:noFill/>
                      </a:ln>
                      <a:effectLst/>
                    </p:spPr>
                  </p:pic>
                </p:oleObj>
              </mc:Fallback>
            </mc:AlternateContent>
          </a:graphicData>
        </a:graphic>
      </p:graphicFrame>
      <p:sp>
        <p:nvSpPr>
          <p:cNvPr id="5" name="Text Box 4">
            <a:extLst>
              <a:ext uri="{FF2B5EF4-FFF2-40B4-BE49-F238E27FC236}">
                <a16:creationId xmlns:a16="http://schemas.microsoft.com/office/drawing/2014/main" id="{E781D1C1-8811-4417-893D-D794496B3A32}"/>
              </a:ext>
            </a:extLst>
          </p:cNvPr>
          <p:cNvSpPr txBox="1">
            <a:spLocks noChangeArrowheads="1"/>
          </p:cNvSpPr>
          <p:nvPr/>
        </p:nvSpPr>
        <p:spPr bwMode="auto">
          <a:xfrm>
            <a:off x="5257800" y="2163801"/>
            <a:ext cx="3505200" cy="172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平衡：时间上</a:t>
            </a:r>
          </a:p>
          <a:p>
            <a:pPr algn="l">
              <a:lnSpc>
                <a:spcPct val="150000"/>
              </a:lnSpc>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均匀：空间上</a:t>
            </a:r>
          </a:p>
        </p:txBody>
      </p:sp>
      <p:sp>
        <p:nvSpPr>
          <p:cNvPr id="6" name="Text Box 5">
            <a:extLst>
              <a:ext uri="{FF2B5EF4-FFF2-40B4-BE49-F238E27FC236}">
                <a16:creationId xmlns:a16="http://schemas.microsoft.com/office/drawing/2014/main" id="{74BCED44-12BA-4E0A-80A3-23C7E0797953}"/>
              </a:ext>
            </a:extLst>
          </p:cNvPr>
          <p:cNvSpPr txBox="1">
            <a:spLocks noChangeArrowheads="1"/>
          </p:cNvSpPr>
          <p:nvPr/>
        </p:nvSpPr>
        <p:spPr bwMode="auto">
          <a:xfrm>
            <a:off x="381000" y="5257800"/>
            <a:ext cx="8382000" cy="584775"/>
          </a:xfrm>
          <a:prstGeom prst="rect">
            <a:avLst/>
          </a:prstGeom>
          <a:solidFill>
            <a:srgbClr val="FFFF00"/>
          </a:solidFill>
          <a:ln w="12700">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l">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平衡不一定均匀，单相平衡态则一定是均匀的</a:t>
            </a:r>
          </a:p>
        </p:txBody>
      </p:sp>
    </p:spTree>
    <p:extLst>
      <p:ext uri="{BB962C8B-B14F-4D97-AF65-F5344CB8AC3E}">
        <p14:creationId xmlns:p14="http://schemas.microsoft.com/office/powerpoint/2010/main" val="33951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C93A7-1BDE-4A61-B34F-917DE76863AE}"/>
              </a:ext>
            </a:extLst>
          </p:cNvPr>
          <p:cNvSpPr txBox="1">
            <a:spLocks noChangeArrowheads="1"/>
          </p:cNvSpPr>
          <p:nvPr/>
        </p:nvSpPr>
        <p:spPr>
          <a:xfrm>
            <a:off x="76201" y="881497"/>
            <a:ext cx="8991600" cy="537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放热量不变下，各因素对混合加热循环的影响</a:t>
            </a:r>
          </a:p>
        </p:txBody>
      </p:sp>
      <p:graphicFrame>
        <p:nvGraphicFramePr>
          <p:cNvPr id="29" name="Object 45">
            <a:extLst>
              <a:ext uri="{FF2B5EF4-FFF2-40B4-BE49-F238E27FC236}">
                <a16:creationId xmlns:a16="http://schemas.microsoft.com/office/drawing/2014/main" id="{CDEA2EE2-DD67-4C99-BFE5-E7F7BFC0816B}"/>
              </a:ext>
            </a:extLst>
          </p:cNvPr>
          <p:cNvGraphicFramePr>
            <a:graphicFrameLocks noChangeAspect="1"/>
          </p:cNvGraphicFramePr>
          <p:nvPr/>
        </p:nvGraphicFramePr>
        <p:xfrm>
          <a:off x="1905000" y="1510163"/>
          <a:ext cx="5189537" cy="1303337"/>
        </p:xfrm>
        <a:graphic>
          <a:graphicData uri="http://schemas.openxmlformats.org/presentationml/2006/ole">
            <mc:AlternateContent xmlns:mc="http://schemas.openxmlformats.org/markup-compatibility/2006">
              <mc:Choice xmlns:v="urn:schemas-microsoft-com:vml" Requires="v">
                <p:oleObj name="Equation" r:id="rId2" imgW="1917360" imgH="482400" progId="Equation.DSMT4">
                  <p:embed/>
                </p:oleObj>
              </mc:Choice>
              <mc:Fallback>
                <p:oleObj name="Equation" r:id="rId2" imgW="1917360" imgH="482400" progId="Equation.DSMT4">
                  <p:embed/>
                  <p:pic>
                    <p:nvPicPr>
                      <p:cNvPr id="29" name="Object 45">
                        <a:extLst>
                          <a:ext uri="{FF2B5EF4-FFF2-40B4-BE49-F238E27FC236}">
                            <a16:creationId xmlns:a16="http://schemas.microsoft.com/office/drawing/2014/main" id="{CDEA2EE2-DD67-4C99-BFE5-E7F7BFC0816B}"/>
                          </a:ext>
                        </a:extLst>
                      </p:cNvPr>
                      <p:cNvPicPr>
                        <a:picLocks noChangeAspect="1" noChangeArrowheads="1"/>
                      </p:cNvPicPr>
                      <p:nvPr/>
                    </p:nvPicPr>
                    <p:blipFill>
                      <a:blip r:embed="rId3"/>
                      <a:srcRect/>
                      <a:stretch>
                        <a:fillRect/>
                      </a:stretch>
                    </p:blipFill>
                    <p:spPr bwMode="auto">
                      <a:xfrm>
                        <a:off x="1905000" y="1510163"/>
                        <a:ext cx="5189537" cy="1303337"/>
                      </a:xfrm>
                      <a:prstGeom prst="rect">
                        <a:avLst/>
                      </a:prstGeom>
                      <a:solidFill>
                        <a:srgbClr val="92D050"/>
                      </a:solidFill>
                      <a:ln>
                        <a:noFill/>
                      </a:ln>
                      <a:effectLst/>
                    </p:spPr>
                  </p:pic>
                </p:oleObj>
              </mc:Fallback>
            </mc:AlternateContent>
          </a:graphicData>
        </a:graphic>
      </p:graphicFrame>
      <p:pic>
        <p:nvPicPr>
          <p:cNvPr id="2" name="图片 1">
            <a:extLst>
              <a:ext uri="{FF2B5EF4-FFF2-40B4-BE49-F238E27FC236}">
                <a16:creationId xmlns:a16="http://schemas.microsoft.com/office/drawing/2014/main" id="{7171F060-2DDB-4F73-8999-3149180970FD}"/>
              </a:ext>
            </a:extLst>
          </p:cNvPr>
          <p:cNvPicPr>
            <a:picLocks noChangeAspect="1"/>
          </p:cNvPicPr>
          <p:nvPr/>
        </p:nvPicPr>
        <p:blipFill>
          <a:blip r:embed="rId4"/>
          <a:stretch>
            <a:fillRect/>
          </a:stretch>
        </p:blipFill>
        <p:spPr>
          <a:xfrm>
            <a:off x="6220" y="3094653"/>
            <a:ext cx="5080387" cy="3657600"/>
          </a:xfrm>
          <a:prstGeom prst="rect">
            <a:avLst/>
          </a:prstGeom>
        </p:spPr>
      </p:pic>
      <p:graphicFrame>
        <p:nvGraphicFramePr>
          <p:cNvPr id="32" name="Object 5">
            <a:extLst>
              <a:ext uri="{FF2B5EF4-FFF2-40B4-BE49-F238E27FC236}">
                <a16:creationId xmlns:a16="http://schemas.microsoft.com/office/drawing/2014/main" id="{1B300AC5-5997-44F3-AAB6-0FA5A349FDD0}"/>
              </a:ext>
            </a:extLst>
          </p:cNvPr>
          <p:cNvGraphicFramePr>
            <a:graphicFrameLocks noChangeAspect="1"/>
          </p:cNvGraphicFramePr>
          <p:nvPr/>
        </p:nvGraphicFramePr>
        <p:xfrm>
          <a:off x="5638800" y="3124200"/>
          <a:ext cx="1143000" cy="528638"/>
        </p:xfrm>
        <a:graphic>
          <a:graphicData uri="http://schemas.openxmlformats.org/presentationml/2006/ole">
            <mc:AlternateContent xmlns:mc="http://schemas.openxmlformats.org/markup-compatibility/2006">
              <mc:Choice xmlns:v="urn:schemas-microsoft-com:vml" Requires="v">
                <p:oleObj name="Equation" r:id="rId5" imgW="495000" imgH="228600" progId="Equation.3">
                  <p:embed/>
                </p:oleObj>
              </mc:Choice>
              <mc:Fallback>
                <p:oleObj name="Equation" r:id="rId5" imgW="495000" imgH="228600" progId="Equation.3">
                  <p:embed/>
                  <p:pic>
                    <p:nvPicPr>
                      <p:cNvPr id="32" name="Object 5">
                        <a:extLst>
                          <a:ext uri="{FF2B5EF4-FFF2-40B4-BE49-F238E27FC236}">
                            <a16:creationId xmlns:a16="http://schemas.microsoft.com/office/drawing/2014/main" id="{1B300AC5-5997-44F3-AAB6-0FA5A349F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124200"/>
                        <a:ext cx="114300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8">
            <a:extLst>
              <a:ext uri="{FF2B5EF4-FFF2-40B4-BE49-F238E27FC236}">
                <a16:creationId xmlns:a16="http://schemas.microsoft.com/office/drawing/2014/main" id="{ABD35132-5F40-4335-8642-67C8B3B2EAB6}"/>
              </a:ext>
            </a:extLst>
          </p:cNvPr>
          <p:cNvGraphicFramePr>
            <a:graphicFrameLocks noChangeAspect="1"/>
          </p:cNvGraphicFramePr>
          <p:nvPr/>
        </p:nvGraphicFramePr>
        <p:xfrm>
          <a:off x="5638800" y="4648200"/>
          <a:ext cx="1084263" cy="487363"/>
        </p:xfrm>
        <a:graphic>
          <a:graphicData uri="http://schemas.openxmlformats.org/presentationml/2006/ole">
            <mc:AlternateContent xmlns:mc="http://schemas.openxmlformats.org/markup-compatibility/2006">
              <mc:Choice xmlns:v="urn:schemas-microsoft-com:vml" Requires="v">
                <p:oleObj name="Equation" r:id="rId7" imgW="507960" imgH="228600" progId="Equation.3">
                  <p:embed/>
                </p:oleObj>
              </mc:Choice>
              <mc:Fallback>
                <p:oleObj name="Equation" r:id="rId7" imgW="507960" imgH="228600" progId="Equation.3">
                  <p:embed/>
                  <p:pic>
                    <p:nvPicPr>
                      <p:cNvPr id="33" name="Object 8">
                        <a:extLst>
                          <a:ext uri="{FF2B5EF4-FFF2-40B4-BE49-F238E27FC236}">
                            <a16:creationId xmlns:a16="http://schemas.microsoft.com/office/drawing/2014/main" id="{ABD35132-5F40-4335-8642-67C8B3B2EA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4648200"/>
                        <a:ext cx="10842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1">
            <a:extLst>
              <a:ext uri="{FF2B5EF4-FFF2-40B4-BE49-F238E27FC236}">
                <a16:creationId xmlns:a16="http://schemas.microsoft.com/office/drawing/2014/main" id="{10613484-2123-4E99-A6EA-23AEC3251A61}"/>
              </a:ext>
            </a:extLst>
          </p:cNvPr>
          <p:cNvGraphicFramePr>
            <a:graphicFrameLocks noChangeAspect="1"/>
          </p:cNvGraphicFramePr>
          <p:nvPr/>
        </p:nvGraphicFramePr>
        <p:xfrm>
          <a:off x="5638800" y="3938588"/>
          <a:ext cx="1066800" cy="493712"/>
        </p:xfrm>
        <a:graphic>
          <a:graphicData uri="http://schemas.openxmlformats.org/presentationml/2006/ole">
            <mc:AlternateContent xmlns:mc="http://schemas.openxmlformats.org/markup-compatibility/2006">
              <mc:Choice xmlns:v="urn:schemas-microsoft-com:vml" Requires="v">
                <p:oleObj name="Equation" r:id="rId9" imgW="495000" imgH="228600" progId="Equation.3">
                  <p:embed/>
                </p:oleObj>
              </mc:Choice>
              <mc:Fallback>
                <p:oleObj name="Equation" r:id="rId9" imgW="495000" imgH="228600" progId="Equation.3">
                  <p:embed/>
                  <p:pic>
                    <p:nvPicPr>
                      <p:cNvPr id="34" name="Object 11">
                        <a:extLst>
                          <a:ext uri="{FF2B5EF4-FFF2-40B4-BE49-F238E27FC236}">
                            <a16:creationId xmlns:a16="http://schemas.microsoft.com/office/drawing/2014/main" id="{10613484-2123-4E99-A6EA-23AEC3251A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3938588"/>
                        <a:ext cx="10668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2">
            <a:extLst>
              <a:ext uri="{FF2B5EF4-FFF2-40B4-BE49-F238E27FC236}">
                <a16:creationId xmlns:a16="http://schemas.microsoft.com/office/drawing/2014/main" id="{FF277B6C-7CCE-4860-801F-9F4673D506C2}"/>
              </a:ext>
            </a:extLst>
          </p:cNvPr>
          <p:cNvGraphicFramePr>
            <a:graphicFrameLocks noChangeAspect="1"/>
          </p:cNvGraphicFramePr>
          <p:nvPr/>
        </p:nvGraphicFramePr>
        <p:xfrm>
          <a:off x="6858000" y="3952875"/>
          <a:ext cx="685800" cy="542925"/>
        </p:xfrm>
        <a:graphic>
          <a:graphicData uri="http://schemas.openxmlformats.org/presentationml/2006/ole">
            <mc:AlternateContent xmlns:mc="http://schemas.openxmlformats.org/markup-compatibility/2006">
              <mc:Choice xmlns:v="urn:schemas-microsoft-com:vml" Requires="v">
                <p:oleObj name="Equation" r:id="rId11" imgW="304560" imgH="241200" progId="Equation.3">
                  <p:embed/>
                </p:oleObj>
              </mc:Choice>
              <mc:Fallback>
                <p:oleObj name="Equation" r:id="rId11" imgW="304560" imgH="241200" progId="Equation.3">
                  <p:embed/>
                  <p:pic>
                    <p:nvPicPr>
                      <p:cNvPr id="35" name="Object 12">
                        <a:extLst>
                          <a:ext uri="{FF2B5EF4-FFF2-40B4-BE49-F238E27FC236}">
                            <a16:creationId xmlns:a16="http://schemas.microsoft.com/office/drawing/2014/main" id="{FF277B6C-7CCE-4860-801F-9F4673D506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0" y="3952875"/>
                        <a:ext cx="6858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3">
            <a:extLst>
              <a:ext uri="{FF2B5EF4-FFF2-40B4-BE49-F238E27FC236}">
                <a16:creationId xmlns:a16="http://schemas.microsoft.com/office/drawing/2014/main" id="{3DD5A6E2-F992-45FE-868E-58D3DEDF727A}"/>
              </a:ext>
            </a:extLst>
          </p:cNvPr>
          <p:cNvGraphicFramePr>
            <a:graphicFrameLocks noChangeAspect="1"/>
          </p:cNvGraphicFramePr>
          <p:nvPr/>
        </p:nvGraphicFramePr>
        <p:xfrm>
          <a:off x="6858000" y="3124200"/>
          <a:ext cx="685800" cy="542925"/>
        </p:xfrm>
        <a:graphic>
          <a:graphicData uri="http://schemas.openxmlformats.org/presentationml/2006/ole">
            <mc:AlternateContent xmlns:mc="http://schemas.openxmlformats.org/markup-compatibility/2006">
              <mc:Choice xmlns:v="urn:schemas-microsoft-com:vml" Requires="v">
                <p:oleObj name="Equation" r:id="rId11" imgW="304560" imgH="241200" progId="Equation.3">
                  <p:embed/>
                </p:oleObj>
              </mc:Choice>
              <mc:Fallback>
                <p:oleObj name="Equation" r:id="rId11" imgW="304560" imgH="241200" progId="Equation.3">
                  <p:embed/>
                  <p:pic>
                    <p:nvPicPr>
                      <p:cNvPr id="36" name="Object 13">
                        <a:extLst>
                          <a:ext uri="{FF2B5EF4-FFF2-40B4-BE49-F238E27FC236}">
                            <a16:creationId xmlns:a16="http://schemas.microsoft.com/office/drawing/2014/main" id="{3DD5A6E2-F992-45FE-868E-58D3DEDF72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3124200"/>
                        <a:ext cx="6858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4">
            <a:extLst>
              <a:ext uri="{FF2B5EF4-FFF2-40B4-BE49-F238E27FC236}">
                <a16:creationId xmlns:a16="http://schemas.microsoft.com/office/drawing/2014/main" id="{30B4321A-DC00-4196-9F5D-4D22AF1630CA}"/>
              </a:ext>
            </a:extLst>
          </p:cNvPr>
          <p:cNvGraphicFramePr>
            <a:graphicFrameLocks noChangeAspect="1"/>
          </p:cNvGraphicFramePr>
          <p:nvPr/>
        </p:nvGraphicFramePr>
        <p:xfrm>
          <a:off x="6858000" y="4648200"/>
          <a:ext cx="685800" cy="542925"/>
        </p:xfrm>
        <a:graphic>
          <a:graphicData uri="http://schemas.openxmlformats.org/presentationml/2006/ole">
            <mc:AlternateContent xmlns:mc="http://schemas.openxmlformats.org/markup-compatibility/2006">
              <mc:Choice xmlns:v="urn:schemas-microsoft-com:vml" Requires="v">
                <p:oleObj name="Equation" r:id="rId14" imgW="304560" imgH="241200" progId="Equation.3">
                  <p:embed/>
                </p:oleObj>
              </mc:Choice>
              <mc:Fallback>
                <p:oleObj name="Equation" r:id="rId14" imgW="304560" imgH="241200" progId="Equation.3">
                  <p:embed/>
                  <p:pic>
                    <p:nvPicPr>
                      <p:cNvPr id="37" name="Object 14">
                        <a:extLst>
                          <a:ext uri="{FF2B5EF4-FFF2-40B4-BE49-F238E27FC236}">
                            <a16:creationId xmlns:a16="http://schemas.microsoft.com/office/drawing/2014/main" id="{30B4321A-DC00-4196-9F5D-4D22AF1630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8000" y="4648200"/>
                        <a:ext cx="6858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65">
            <a:extLst>
              <a:ext uri="{FF2B5EF4-FFF2-40B4-BE49-F238E27FC236}">
                <a16:creationId xmlns:a16="http://schemas.microsoft.com/office/drawing/2014/main" id="{17B1AF38-2221-4FDE-B2F4-8E36A745F865}"/>
              </a:ext>
            </a:extLst>
          </p:cNvPr>
          <p:cNvGrpSpPr>
            <a:grpSpLocks/>
          </p:cNvGrpSpPr>
          <p:nvPr/>
        </p:nvGrpSpPr>
        <p:grpSpPr bwMode="auto">
          <a:xfrm>
            <a:off x="2886570" y="5185160"/>
            <a:ext cx="1908175" cy="1223962"/>
            <a:chOff x="0" y="2659"/>
            <a:chExt cx="1202" cy="771"/>
          </a:xfrm>
        </p:grpSpPr>
        <p:sp>
          <p:nvSpPr>
            <p:cNvPr id="39" name="AutoShape 64">
              <a:extLst>
                <a:ext uri="{FF2B5EF4-FFF2-40B4-BE49-F238E27FC236}">
                  <a16:creationId xmlns:a16="http://schemas.microsoft.com/office/drawing/2014/main" id="{907BB6B8-D4C7-49A0-85FC-EC72FEAD9DD5}"/>
                </a:ext>
              </a:extLst>
            </p:cNvPr>
            <p:cNvSpPr>
              <a:spLocks noChangeArrowheads="1"/>
            </p:cNvSpPr>
            <p:nvPr/>
          </p:nvSpPr>
          <p:spPr bwMode="auto">
            <a:xfrm>
              <a:off x="0" y="2659"/>
              <a:ext cx="1202" cy="771"/>
            </a:xfrm>
            <a:prstGeom prst="irregularSeal1">
              <a:avLst/>
            </a:prstGeom>
            <a:solidFill>
              <a:srgbClr val="92D05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38">
              <a:extLst>
                <a:ext uri="{FF2B5EF4-FFF2-40B4-BE49-F238E27FC236}">
                  <a16:creationId xmlns:a16="http://schemas.microsoft.com/office/drawing/2014/main" id="{48FE928B-6034-44DA-A3DF-D1282E7BC171}"/>
                </a:ext>
              </a:extLst>
            </p:cNvPr>
            <p:cNvSpPr>
              <a:spLocks noChangeArrowheads="1"/>
            </p:cNvSpPr>
            <p:nvPr/>
          </p:nvSpPr>
          <p:spPr bwMode="auto">
            <a:xfrm>
              <a:off x="188" y="2840"/>
              <a:ext cx="89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a:t>
              </a:r>
            </a:p>
          </p:txBody>
        </p:sp>
      </p:grpSp>
      <p:sp>
        <p:nvSpPr>
          <p:cNvPr id="41" name="Rectangle 39">
            <a:extLst>
              <a:ext uri="{FF2B5EF4-FFF2-40B4-BE49-F238E27FC236}">
                <a16:creationId xmlns:a16="http://schemas.microsoft.com/office/drawing/2014/main" id="{FA82454A-EA93-4E21-94A0-CA9DEF47342B}"/>
              </a:ext>
            </a:extLst>
          </p:cNvPr>
          <p:cNvSpPr>
            <a:spLocks noChangeArrowheads="1"/>
          </p:cNvSpPr>
          <p:nvPr/>
        </p:nvSpPr>
        <p:spPr bwMode="auto">
          <a:xfrm>
            <a:off x="4717586" y="5391121"/>
            <a:ext cx="373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图示的研究方法</a:t>
            </a:r>
          </a:p>
        </p:txBody>
      </p:sp>
      <p:grpSp>
        <p:nvGrpSpPr>
          <p:cNvPr id="42" name="Group 63">
            <a:extLst>
              <a:ext uri="{FF2B5EF4-FFF2-40B4-BE49-F238E27FC236}">
                <a16:creationId xmlns:a16="http://schemas.microsoft.com/office/drawing/2014/main" id="{6C49EA40-CD0D-46FD-AC68-54D4848A7E67}"/>
              </a:ext>
            </a:extLst>
          </p:cNvPr>
          <p:cNvGrpSpPr>
            <a:grpSpLocks/>
          </p:cNvGrpSpPr>
          <p:nvPr/>
        </p:nvGrpSpPr>
        <p:grpSpPr bwMode="auto">
          <a:xfrm>
            <a:off x="4572000" y="5970559"/>
            <a:ext cx="4198938" cy="660399"/>
            <a:chOff x="372" y="3648"/>
            <a:chExt cx="2645" cy="416"/>
          </a:xfrm>
        </p:grpSpPr>
        <p:sp>
          <p:nvSpPr>
            <p:cNvPr id="43" name="Rectangle 40">
              <a:extLst>
                <a:ext uri="{FF2B5EF4-FFF2-40B4-BE49-F238E27FC236}">
                  <a16:creationId xmlns:a16="http://schemas.microsoft.com/office/drawing/2014/main" id="{1473225F-20DC-47A3-8546-7C05113E1E5D}"/>
                </a:ext>
              </a:extLst>
            </p:cNvPr>
            <p:cNvSpPr>
              <a:spLocks noChangeArrowheads="1"/>
            </p:cNvSpPr>
            <p:nvPr/>
          </p:nvSpPr>
          <p:spPr bwMode="auto">
            <a:xfrm>
              <a:off x="372" y="3696"/>
              <a:ext cx="264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不必记忆       的复杂式</a:t>
              </a:r>
            </a:p>
          </p:txBody>
        </p:sp>
        <p:graphicFrame>
          <p:nvGraphicFramePr>
            <p:cNvPr id="44" name="Object 41">
              <a:extLst>
                <a:ext uri="{FF2B5EF4-FFF2-40B4-BE49-F238E27FC236}">
                  <a16:creationId xmlns:a16="http://schemas.microsoft.com/office/drawing/2014/main" id="{00F75713-A241-46E2-AB32-F8E715364782}"/>
                </a:ext>
              </a:extLst>
            </p:cNvPr>
            <p:cNvGraphicFramePr>
              <a:graphicFrameLocks noChangeAspect="1"/>
            </p:cNvGraphicFramePr>
            <p:nvPr/>
          </p:nvGraphicFramePr>
          <p:xfrm>
            <a:off x="1584" y="3648"/>
            <a:ext cx="258" cy="387"/>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44" name="Object 41">
                          <a:extLst>
                            <a:ext uri="{FF2B5EF4-FFF2-40B4-BE49-F238E27FC236}">
                              <a16:creationId xmlns:a16="http://schemas.microsoft.com/office/drawing/2014/main" id="{00F75713-A241-46E2-AB32-F8E71536478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4" y="3648"/>
                          <a:ext cx="258"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 name="文本框 3">
            <a:extLst>
              <a:ext uri="{FF2B5EF4-FFF2-40B4-BE49-F238E27FC236}">
                <a16:creationId xmlns:a16="http://schemas.microsoft.com/office/drawing/2014/main" id="{E2744451-0380-827B-FAE6-B0D81686E7F7}"/>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209503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ou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ox(ou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ox(ou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ox(ou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ox(ou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ox(ou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0-#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a:extLst>
              <a:ext uri="{FF2B5EF4-FFF2-40B4-BE49-F238E27FC236}">
                <a16:creationId xmlns:a16="http://schemas.microsoft.com/office/drawing/2014/main" id="{53A7D278-8CBE-4377-ABF7-4DB18772C597}"/>
              </a:ext>
            </a:extLst>
          </p:cNvPr>
          <p:cNvSpPr>
            <a:spLocks noChangeShapeType="1"/>
          </p:cNvSpPr>
          <p:nvPr/>
        </p:nvSpPr>
        <p:spPr bwMode="auto">
          <a:xfrm flipV="1">
            <a:off x="776752" y="2014055"/>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4">
            <a:extLst>
              <a:ext uri="{FF2B5EF4-FFF2-40B4-BE49-F238E27FC236}">
                <a16:creationId xmlns:a16="http://schemas.microsoft.com/office/drawing/2014/main" id="{80051ED0-4C98-46F8-94AD-92409D0299EC}"/>
              </a:ext>
            </a:extLst>
          </p:cNvPr>
          <p:cNvSpPr>
            <a:spLocks noChangeShapeType="1"/>
          </p:cNvSpPr>
          <p:nvPr/>
        </p:nvSpPr>
        <p:spPr bwMode="auto">
          <a:xfrm>
            <a:off x="776752" y="5443055"/>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7">
            <a:extLst>
              <a:ext uri="{FF2B5EF4-FFF2-40B4-BE49-F238E27FC236}">
                <a16:creationId xmlns:a16="http://schemas.microsoft.com/office/drawing/2014/main" id="{07B7BAD3-795D-4733-9F39-37C805ACCB1E}"/>
              </a:ext>
            </a:extLst>
          </p:cNvPr>
          <p:cNvSpPr>
            <a:spLocks noChangeShapeType="1"/>
          </p:cNvSpPr>
          <p:nvPr/>
        </p:nvSpPr>
        <p:spPr bwMode="auto">
          <a:xfrm>
            <a:off x="1538752" y="2623655"/>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8">
            <a:extLst>
              <a:ext uri="{FF2B5EF4-FFF2-40B4-BE49-F238E27FC236}">
                <a16:creationId xmlns:a16="http://schemas.microsoft.com/office/drawing/2014/main" id="{42715885-C530-426D-9644-100C31DE3736}"/>
              </a:ext>
            </a:extLst>
          </p:cNvPr>
          <p:cNvSpPr>
            <a:spLocks noChangeShapeType="1"/>
          </p:cNvSpPr>
          <p:nvPr/>
        </p:nvSpPr>
        <p:spPr bwMode="auto">
          <a:xfrm>
            <a:off x="1538752" y="2623655"/>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9">
            <a:extLst>
              <a:ext uri="{FF2B5EF4-FFF2-40B4-BE49-F238E27FC236}">
                <a16:creationId xmlns:a16="http://schemas.microsoft.com/office/drawing/2014/main" id="{BBB4099D-01D2-4BD1-A8D0-0F723797714B}"/>
              </a:ext>
            </a:extLst>
          </p:cNvPr>
          <p:cNvSpPr>
            <a:spLocks/>
          </p:cNvSpPr>
          <p:nvPr/>
        </p:nvSpPr>
        <p:spPr bwMode="auto">
          <a:xfrm>
            <a:off x="2300752" y="2623655"/>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10">
            <a:extLst>
              <a:ext uri="{FF2B5EF4-FFF2-40B4-BE49-F238E27FC236}">
                <a16:creationId xmlns:a16="http://schemas.microsoft.com/office/drawing/2014/main" id="{F514D529-67B3-4A8D-9E43-34DBE1C5C5F3}"/>
              </a:ext>
            </a:extLst>
          </p:cNvPr>
          <p:cNvSpPr>
            <a:spLocks noChangeShapeType="1"/>
          </p:cNvSpPr>
          <p:nvPr/>
        </p:nvSpPr>
        <p:spPr bwMode="auto">
          <a:xfrm>
            <a:off x="3291352" y="4071455"/>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11">
            <a:extLst>
              <a:ext uri="{FF2B5EF4-FFF2-40B4-BE49-F238E27FC236}">
                <a16:creationId xmlns:a16="http://schemas.microsoft.com/office/drawing/2014/main" id="{B2BAE595-D77A-4790-80F2-4A69EEFE43B8}"/>
              </a:ext>
            </a:extLst>
          </p:cNvPr>
          <p:cNvSpPr>
            <a:spLocks/>
          </p:cNvSpPr>
          <p:nvPr/>
        </p:nvSpPr>
        <p:spPr bwMode="auto">
          <a:xfrm>
            <a:off x="1538752" y="3385655"/>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12">
            <a:extLst>
              <a:ext uri="{FF2B5EF4-FFF2-40B4-BE49-F238E27FC236}">
                <a16:creationId xmlns:a16="http://schemas.microsoft.com/office/drawing/2014/main" id="{A188571D-6DB6-44A9-8290-06BA57694270}"/>
              </a:ext>
            </a:extLst>
          </p:cNvPr>
          <p:cNvSpPr>
            <a:spLocks noChangeArrowheads="1"/>
          </p:cNvSpPr>
          <p:nvPr/>
        </p:nvSpPr>
        <p:spPr bwMode="auto">
          <a:xfrm>
            <a:off x="3276600" y="48334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Rectangle 13">
            <a:extLst>
              <a:ext uri="{FF2B5EF4-FFF2-40B4-BE49-F238E27FC236}">
                <a16:creationId xmlns:a16="http://schemas.microsoft.com/office/drawing/2014/main" id="{DD01C80E-0B4C-4190-B396-F4875F5F93C3}"/>
              </a:ext>
            </a:extLst>
          </p:cNvPr>
          <p:cNvSpPr>
            <a:spLocks noChangeArrowheads="1"/>
          </p:cNvSpPr>
          <p:nvPr/>
        </p:nvSpPr>
        <p:spPr bwMode="auto">
          <a:xfrm>
            <a:off x="1143000" y="3157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1" name="Rectangle 14">
            <a:extLst>
              <a:ext uri="{FF2B5EF4-FFF2-40B4-BE49-F238E27FC236}">
                <a16:creationId xmlns:a16="http://schemas.microsoft.com/office/drawing/2014/main" id="{0D19808E-2AC4-4C7D-8CD8-29F286436957}"/>
              </a:ext>
            </a:extLst>
          </p:cNvPr>
          <p:cNvSpPr>
            <a:spLocks noChangeArrowheads="1"/>
          </p:cNvSpPr>
          <p:nvPr/>
        </p:nvSpPr>
        <p:spPr bwMode="auto">
          <a:xfrm>
            <a:off x="1143000" y="2395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Rectangle 15">
            <a:extLst>
              <a:ext uri="{FF2B5EF4-FFF2-40B4-BE49-F238E27FC236}">
                <a16:creationId xmlns:a16="http://schemas.microsoft.com/office/drawing/2014/main" id="{22EA3F77-C22D-43EC-B445-CB2A18C0AF26}"/>
              </a:ext>
            </a:extLst>
          </p:cNvPr>
          <p:cNvSpPr>
            <a:spLocks noChangeArrowheads="1"/>
          </p:cNvSpPr>
          <p:nvPr/>
        </p:nvSpPr>
        <p:spPr bwMode="auto">
          <a:xfrm>
            <a:off x="2362200" y="2395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3" name="Rectangle 16">
            <a:extLst>
              <a:ext uri="{FF2B5EF4-FFF2-40B4-BE49-F238E27FC236}">
                <a16:creationId xmlns:a16="http://schemas.microsoft.com/office/drawing/2014/main" id="{19AB5925-4F65-47E1-A962-683000B6522E}"/>
              </a:ext>
            </a:extLst>
          </p:cNvPr>
          <p:cNvSpPr>
            <a:spLocks noChangeArrowheads="1"/>
          </p:cNvSpPr>
          <p:nvPr/>
        </p:nvSpPr>
        <p:spPr bwMode="auto">
          <a:xfrm>
            <a:off x="3276600" y="37666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4" name="Rectangle 27">
            <a:extLst>
              <a:ext uri="{FF2B5EF4-FFF2-40B4-BE49-F238E27FC236}">
                <a16:creationId xmlns:a16="http://schemas.microsoft.com/office/drawing/2014/main" id="{06F25E7E-7CE1-4DEE-8DDB-8E8A0A6AA634}"/>
              </a:ext>
            </a:extLst>
          </p:cNvPr>
          <p:cNvSpPr>
            <a:spLocks noChangeArrowheads="1"/>
          </p:cNvSpPr>
          <p:nvPr/>
        </p:nvSpPr>
        <p:spPr bwMode="auto">
          <a:xfrm>
            <a:off x="304800" y="189023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15" name="Rectangle 28">
            <a:extLst>
              <a:ext uri="{FF2B5EF4-FFF2-40B4-BE49-F238E27FC236}">
                <a16:creationId xmlns:a16="http://schemas.microsoft.com/office/drawing/2014/main" id="{72D11F5D-20FC-4B13-8879-C7CA6E2D9263}"/>
              </a:ext>
            </a:extLst>
          </p:cNvPr>
          <p:cNvSpPr>
            <a:spLocks noChangeArrowheads="1"/>
          </p:cNvSpPr>
          <p:nvPr/>
        </p:nvSpPr>
        <p:spPr bwMode="auto">
          <a:xfrm>
            <a:off x="3380250" y="5395430"/>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16" name="Rectangle 2">
            <a:extLst>
              <a:ext uri="{FF2B5EF4-FFF2-40B4-BE49-F238E27FC236}">
                <a16:creationId xmlns:a16="http://schemas.microsoft.com/office/drawing/2014/main" id="{97FEC2C2-4F80-4F4F-BC48-B15E2E877155}"/>
              </a:ext>
            </a:extLst>
          </p:cNvPr>
          <p:cNvSpPr txBox="1">
            <a:spLocks noChangeArrowheads="1"/>
          </p:cNvSpPr>
          <p:nvPr/>
        </p:nvSpPr>
        <p:spPr>
          <a:xfrm>
            <a:off x="1674093" y="1014895"/>
            <a:ext cx="5939230" cy="6773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柴油机与汽油</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机动力循环图示</a:t>
            </a:r>
          </a:p>
        </p:txBody>
      </p:sp>
      <p:grpSp>
        <p:nvGrpSpPr>
          <p:cNvPr id="17" name="Group 33">
            <a:extLst>
              <a:ext uri="{FF2B5EF4-FFF2-40B4-BE49-F238E27FC236}">
                <a16:creationId xmlns:a16="http://schemas.microsoft.com/office/drawing/2014/main" id="{3F3C9002-587C-4FAE-99E3-D1D3C7004E29}"/>
              </a:ext>
            </a:extLst>
          </p:cNvPr>
          <p:cNvGrpSpPr>
            <a:grpSpLocks/>
          </p:cNvGrpSpPr>
          <p:nvPr/>
        </p:nvGrpSpPr>
        <p:grpSpPr bwMode="auto">
          <a:xfrm>
            <a:off x="4648200" y="1828800"/>
            <a:ext cx="3440113" cy="4137026"/>
            <a:chOff x="2979" y="1218"/>
            <a:chExt cx="2167" cy="2606"/>
          </a:xfrm>
        </p:grpSpPr>
        <p:sp>
          <p:nvSpPr>
            <p:cNvPr id="18" name="Line 18">
              <a:extLst>
                <a:ext uri="{FF2B5EF4-FFF2-40B4-BE49-F238E27FC236}">
                  <a16:creationId xmlns:a16="http://schemas.microsoft.com/office/drawing/2014/main" id="{784B72CA-D051-42B4-A32D-89D6DA0F11B3}"/>
                </a:ext>
              </a:extLst>
            </p:cNvPr>
            <p:cNvSpPr>
              <a:spLocks noChangeShapeType="1"/>
            </p:cNvSpPr>
            <p:nvPr/>
          </p:nvSpPr>
          <p:spPr bwMode="auto">
            <a:xfrm>
              <a:off x="3757" y="1632"/>
              <a:ext cx="0" cy="549"/>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9">
              <a:extLst>
                <a:ext uri="{FF2B5EF4-FFF2-40B4-BE49-F238E27FC236}">
                  <a16:creationId xmlns:a16="http://schemas.microsoft.com/office/drawing/2014/main" id="{3BE5DB2C-D889-42F0-9AC8-7ED968D8E345}"/>
                </a:ext>
              </a:extLst>
            </p:cNvPr>
            <p:cNvSpPr>
              <a:spLocks noChangeShapeType="1"/>
            </p:cNvSpPr>
            <p:nvPr/>
          </p:nvSpPr>
          <p:spPr bwMode="auto">
            <a:xfrm>
              <a:off x="4860" y="2772"/>
              <a:ext cx="0" cy="365"/>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Freeform 20">
              <a:extLst>
                <a:ext uri="{FF2B5EF4-FFF2-40B4-BE49-F238E27FC236}">
                  <a16:creationId xmlns:a16="http://schemas.microsoft.com/office/drawing/2014/main" id="{4CCC4950-5285-44BC-9EF3-546045462E9C}"/>
                </a:ext>
              </a:extLst>
            </p:cNvPr>
            <p:cNvSpPr>
              <a:spLocks/>
            </p:cNvSpPr>
            <p:nvPr/>
          </p:nvSpPr>
          <p:spPr bwMode="auto">
            <a:xfrm>
              <a:off x="3756" y="2160"/>
              <a:ext cx="1104" cy="96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1">
              <a:extLst>
                <a:ext uri="{FF2B5EF4-FFF2-40B4-BE49-F238E27FC236}">
                  <a16:creationId xmlns:a16="http://schemas.microsoft.com/office/drawing/2014/main" id="{677EECC0-A0BA-4ED0-9B0A-7705FEAF9B02}"/>
                </a:ext>
              </a:extLst>
            </p:cNvPr>
            <p:cNvSpPr>
              <a:spLocks noChangeArrowheads="1"/>
            </p:cNvSpPr>
            <p:nvPr/>
          </p:nvSpPr>
          <p:spPr bwMode="auto">
            <a:xfrm>
              <a:off x="4851" y="3042"/>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2" name="Rectangle 22">
              <a:extLst>
                <a:ext uri="{FF2B5EF4-FFF2-40B4-BE49-F238E27FC236}">
                  <a16:creationId xmlns:a16="http://schemas.microsoft.com/office/drawing/2014/main" id="{AA769582-18BA-40CA-98BB-1E6829A8D9BE}"/>
                </a:ext>
              </a:extLst>
            </p:cNvPr>
            <p:cNvSpPr>
              <a:spLocks noChangeArrowheads="1"/>
            </p:cNvSpPr>
            <p:nvPr/>
          </p:nvSpPr>
          <p:spPr bwMode="auto">
            <a:xfrm>
              <a:off x="3507" y="198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3" name="Rectangle 23">
              <a:extLst>
                <a:ext uri="{FF2B5EF4-FFF2-40B4-BE49-F238E27FC236}">
                  <a16:creationId xmlns:a16="http://schemas.microsoft.com/office/drawing/2014/main" id="{D0B807D1-DBB6-4C0F-BDDF-12CFCD790A1F}"/>
                </a:ext>
              </a:extLst>
            </p:cNvPr>
            <p:cNvSpPr>
              <a:spLocks noChangeArrowheads="1"/>
            </p:cNvSpPr>
            <p:nvPr/>
          </p:nvSpPr>
          <p:spPr bwMode="auto">
            <a:xfrm>
              <a:off x="3507" y="150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4" name="Rectangle 24">
              <a:extLst>
                <a:ext uri="{FF2B5EF4-FFF2-40B4-BE49-F238E27FC236}">
                  <a16:creationId xmlns:a16="http://schemas.microsoft.com/office/drawing/2014/main" id="{CF163823-FA52-4F53-ABAF-328A4C7A7980}"/>
                </a:ext>
              </a:extLst>
            </p:cNvPr>
            <p:cNvSpPr>
              <a:spLocks noChangeArrowheads="1"/>
            </p:cNvSpPr>
            <p:nvPr/>
          </p:nvSpPr>
          <p:spPr bwMode="auto">
            <a:xfrm>
              <a:off x="4899" y="246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 name="Line 25">
              <a:extLst>
                <a:ext uri="{FF2B5EF4-FFF2-40B4-BE49-F238E27FC236}">
                  <a16:creationId xmlns:a16="http://schemas.microsoft.com/office/drawing/2014/main" id="{6F315878-4615-43A0-84E7-5E6182622033}"/>
                </a:ext>
              </a:extLst>
            </p:cNvPr>
            <p:cNvSpPr>
              <a:spLocks noChangeShapeType="1"/>
            </p:cNvSpPr>
            <p:nvPr/>
          </p:nvSpPr>
          <p:spPr bwMode="auto">
            <a:xfrm flipV="1">
              <a:off x="3276"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6">
              <a:extLst>
                <a:ext uri="{FF2B5EF4-FFF2-40B4-BE49-F238E27FC236}">
                  <a16:creationId xmlns:a16="http://schemas.microsoft.com/office/drawing/2014/main" id="{4C0A6F9D-8620-4E18-BD26-559AAF1F7964}"/>
                </a:ext>
              </a:extLst>
            </p:cNvPr>
            <p:cNvSpPr>
              <a:spLocks noChangeShapeType="1"/>
            </p:cNvSpPr>
            <p:nvPr/>
          </p:nvSpPr>
          <p:spPr bwMode="auto">
            <a:xfrm>
              <a:off x="3276"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7">
              <a:extLst>
                <a:ext uri="{FF2B5EF4-FFF2-40B4-BE49-F238E27FC236}">
                  <a16:creationId xmlns:a16="http://schemas.microsoft.com/office/drawing/2014/main" id="{2CF7355B-8776-49F6-987E-14349F0B9978}"/>
                </a:ext>
              </a:extLst>
            </p:cNvPr>
            <p:cNvSpPr>
              <a:spLocks noChangeArrowheads="1"/>
            </p:cNvSpPr>
            <p:nvPr/>
          </p:nvSpPr>
          <p:spPr bwMode="auto">
            <a:xfrm>
              <a:off x="2979" y="1218"/>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28" name="Rectangle 28">
              <a:extLst>
                <a:ext uri="{FF2B5EF4-FFF2-40B4-BE49-F238E27FC236}">
                  <a16:creationId xmlns:a16="http://schemas.microsoft.com/office/drawing/2014/main" id="{65C5E08B-4B67-4329-85B8-18C822592D88}"/>
                </a:ext>
              </a:extLst>
            </p:cNvPr>
            <p:cNvSpPr>
              <a:spLocks noChangeArrowheads="1"/>
            </p:cNvSpPr>
            <p:nvPr/>
          </p:nvSpPr>
          <p:spPr bwMode="auto">
            <a:xfrm>
              <a:off x="4841" y="3456"/>
              <a:ext cx="2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29" name="Freeform 29">
              <a:extLst>
                <a:ext uri="{FF2B5EF4-FFF2-40B4-BE49-F238E27FC236}">
                  <a16:creationId xmlns:a16="http://schemas.microsoft.com/office/drawing/2014/main" id="{EFC35BFB-B952-49A7-B878-375A409F1065}"/>
                </a:ext>
              </a:extLst>
            </p:cNvPr>
            <p:cNvSpPr>
              <a:spLocks noChangeAspect="1"/>
            </p:cNvSpPr>
            <p:nvPr/>
          </p:nvSpPr>
          <p:spPr bwMode="auto">
            <a:xfrm rot="239454">
              <a:off x="3707" y="1682"/>
              <a:ext cx="1206" cy="1049"/>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0" name="Rectangle 30">
            <a:extLst>
              <a:ext uri="{FF2B5EF4-FFF2-40B4-BE49-F238E27FC236}">
                <a16:creationId xmlns:a16="http://schemas.microsoft.com/office/drawing/2014/main" id="{39478936-E80B-4B7A-AABB-1A63D3DEEAD8}"/>
              </a:ext>
            </a:extLst>
          </p:cNvPr>
          <p:cNvSpPr>
            <a:spLocks noChangeArrowheads="1"/>
          </p:cNvSpPr>
          <p:nvPr/>
        </p:nvSpPr>
        <p:spPr bwMode="auto">
          <a:xfrm>
            <a:off x="613240" y="5838825"/>
            <a:ext cx="3040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柴油机，压燃式</a:t>
            </a:r>
          </a:p>
        </p:txBody>
      </p:sp>
      <p:sp>
        <p:nvSpPr>
          <p:cNvPr id="31" name="Rectangle 31">
            <a:extLst>
              <a:ext uri="{FF2B5EF4-FFF2-40B4-BE49-F238E27FC236}">
                <a16:creationId xmlns:a16="http://schemas.microsoft.com/office/drawing/2014/main" id="{72BFF519-83A1-4EC4-817A-93135ABD3EBC}"/>
              </a:ext>
            </a:extLst>
          </p:cNvPr>
          <p:cNvSpPr>
            <a:spLocks noChangeArrowheads="1"/>
          </p:cNvSpPr>
          <p:nvPr/>
        </p:nvSpPr>
        <p:spPr bwMode="auto">
          <a:xfrm>
            <a:off x="5013325" y="5838825"/>
            <a:ext cx="3040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汽油机，点燃式</a:t>
            </a:r>
          </a:p>
        </p:txBody>
      </p:sp>
      <p:graphicFrame>
        <p:nvGraphicFramePr>
          <p:cNvPr id="32" name="Object 32">
            <a:extLst>
              <a:ext uri="{FF2B5EF4-FFF2-40B4-BE49-F238E27FC236}">
                <a16:creationId xmlns:a16="http://schemas.microsoft.com/office/drawing/2014/main" id="{906F35BB-8BFF-4922-A205-0E49F85DB2C2}"/>
              </a:ext>
            </a:extLst>
          </p:cNvPr>
          <p:cNvGraphicFramePr>
            <a:graphicFrameLocks noChangeAspect="1"/>
          </p:cNvGraphicFramePr>
          <p:nvPr/>
        </p:nvGraphicFramePr>
        <p:xfrm>
          <a:off x="6507163" y="1915148"/>
          <a:ext cx="947738" cy="544513"/>
        </p:xfrm>
        <a:graphic>
          <a:graphicData uri="http://schemas.openxmlformats.org/presentationml/2006/ole">
            <mc:AlternateContent xmlns:mc="http://schemas.openxmlformats.org/markup-compatibility/2006">
              <mc:Choice xmlns:v="urn:schemas-microsoft-com:vml" Requires="v">
                <p:oleObj name="Equation" r:id="rId2" imgW="355320" imgH="203040" progId="Equation.DSMT4">
                  <p:embed/>
                </p:oleObj>
              </mc:Choice>
              <mc:Fallback>
                <p:oleObj name="Equation" r:id="rId2" imgW="355320" imgH="203040" progId="Equation.DSMT4">
                  <p:embed/>
                  <p:pic>
                    <p:nvPicPr>
                      <p:cNvPr id="32" name="Object 32">
                        <a:extLst>
                          <a:ext uri="{FF2B5EF4-FFF2-40B4-BE49-F238E27FC236}">
                            <a16:creationId xmlns:a16="http://schemas.microsoft.com/office/drawing/2014/main" id="{906F35BB-8BFF-4922-A205-0E49F85DB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163" y="1915148"/>
                        <a:ext cx="947738"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文本框 33">
            <a:extLst>
              <a:ext uri="{FF2B5EF4-FFF2-40B4-BE49-F238E27FC236}">
                <a16:creationId xmlns:a16="http://schemas.microsoft.com/office/drawing/2014/main" id="{B86D8209-DACE-1791-9458-48EC3EEC5461}"/>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13871164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a:extLst>
              <a:ext uri="{FF2B5EF4-FFF2-40B4-BE49-F238E27FC236}">
                <a16:creationId xmlns:a16="http://schemas.microsoft.com/office/drawing/2014/main" id="{CE07A16C-FF83-4B46-9CB9-598890F290A8}"/>
              </a:ext>
            </a:extLst>
          </p:cNvPr>
          <p:cNvGrpSpPr>
            <a:grpSpLocks/>
          </p:cNvGrpSpPr>
          <p:nvPr/>
        </p:nvGrpSpPr>
        <p:grpSpPr bwMode="auto">
          <a:xfrm>
            <a:off x="674687" y="2137568"/>
            <a:ext cx="3440113" cy="4137026"/>
            <a:chOff x="2979" y="1218"/>
            <a:chExt cx="2167" cy="2606"/>
          </a:xfrm>
        </p:grpSpPr>
        <p:sp>
          <p:nvSpPr>
            <p:cNvPr id="3" name="Line 18">
              <a:extLst>
                <a:ext uri="{FF2B5EF4-FFF2-40B4-BE49-F238E27FC236}">
                  <a16:creationId xmlns:a16="http://schemas.microsoft.com/office/drawing/2014/main" id="{64CA06C3-B945-426B-A4DF-B305190FEEEA}"/>
                </a:ext>
              </a:extLst>
            </p:cNvPr>
            <p:cNvSpPr>
              <a:spLocks noChangeShapeType="1"/>
            </p:cNvSpPr>
            <p:nvPr/>
          </p:nvSpPr>
          <p:spPr bwMode="auto">
            <a:xfrm>
              <a:off x="3757" y="1632"/>
              <a:ext cx="0" cy="549"/>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19">
              <a:extLst>
                <a:ext uri="{FF2B5EF4-FFF2-40B4-BE49-F238E27FC236}">
                  <a16:creationId xmlns:a16="http://schemas.microsoft.com/office/drawing/2014/main" id="{A8EB49EE-0884-48F1-BC3D-27788F5B8689}"/>
                </a:ext>
              </a:extLst>
            </p:cNvPr>
            <p:cNvSpPr>
              <a:spLocks noChangeShapeType="1"/>
            </p:cNvSpPr>
            <p:nvPr/>
          </p:nvSpPr>
          <p:spPr bwMode="auto">
            <a:xfrm>
              <a:off x="4860" y="2772"/>
              <a:ext cx="0" cy="365"/>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Freeform 20">
              <a:extLst>
                <a:ext uri="{FF2B5EF4-FFF2-40B4-BE49-F238E27FC236}">
                  <a16:creationId xmlns:a16="http://schemas.microsoft.com/office/drawing/2014/main" id="{09C7908C-C252-49C8-9CB8-BF2ADDAEA032}"/>
                </a:ext>
              </a:extLst>
            </p:cNvPr>
            <p:cNvSpPr>
              <a:spLocks/>
            </p:cNvSpPr>
            <p:nvPr/>
          </p:nvSpPr>
          <p:spPr bwMode="auto">
            <a:xfrm>
              <a:off x="3756" y="2160"/>
              <a:ext cx="1104" cy="96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1">
              <a:extLst>
                <a:ext uri="{FF2B5EF4-FFF2-40B4-BE49-F238E27FC236}">
                  <a16:creationId xmlns:a16="http://schemas.microsoft.com/office/drawing/2014/main" id="{C1320A9A-C92E-4BE8-AE1E-5B813732DC86}"/>
                </a:ext>
              </a:extLst>
            </p:cNvPr>
            <p:cNvSpPr>
              <a:spLocks noChangeArrowheads="1"/>
            </p:cNvSpPr>
            <p:nvPr/>
          </p:nvSpPr>
          <p:spPr bwMode="auto">
            <a:xfrm>
              <a:off x="4851" y="3042"/>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7" name="Rectangle 22">
              <a:extLst>
                <a:ext uri="{FF2B5EF4-FFF2-40B4-BE49-F238E27FC236}">
                  <a16:creationId xmlns:a16="http://schemas.microsoft.com/office/drawing/2014/main" id="{757AE746-BC86-4DC1-9C78-12A54D9C6039}"/>
                </a:ext>
              </a:extLst>
            </p:cNvPr>
            <p:cNvSpPr>
              <a:spLocks noChangeArrowheads="1"/>
            </p:cNvSpPr>
            <p:nvPr/>
          </p:nvSpPr>
          <p:spPr bwMode="auto">
            <a:xfrm>
              <a:off x="3507" y="198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8" name="Rectangle 23">
              <a:extLst>
                <a:ext uri="{FF2B5EF4-FFF2-40B4-BE49-F238E27FC236}">
                  <a16:creationId xmlns:a16="http://schemas.microsoft.com/office/drawing/2014/main" id="{AC91FBAA-2235-48B9-ADAA-2B51C8CE49C7}"/>
                </a:ext>
              </a:extLst>
            </p:cNvPr>
            <p:cNvSpPr>
              <a:spLocks noChangeArrowheads="1"/>
            </p:cNvSpPr>
            <p:nvPr/>
          </p:nvSpPr>
          <p:spPr bwMode="auto">
            <a:xfrm>
              <a:off x="3507" y="150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9" name="Rectangle 24">
              <a:extLst>
                <a:ext uri="{FF2B5EF4-FFF2-40B4-BE49-F238E27FC236}">
                  <a16:creationId xmlns:a16="http://schemas.microsoft.com/office/drawing/2014/main" id="{5E51B04C-8800-4861-8E1E-E51B5AC3D0FB}"/>
                </a:ext>
              </a:extLst>
            </p:cNvPr>
            <p:cNvSpPr>
              <a:spLocks noChangeArrowheads="1"/>
            </p:cNvSpPr>
            <p:nvPr/>
          </p:nvSpPr>
          <p:spPr bwMode="auto">
            <a:xfrm>
              <a:off x="4899" y="2466"/>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 name="Line 25">
              <a:extLst>
                <a:ext uri="{FF2B5EF4-FFF2-40B4-BE49-F238E27FC236}">
                  <a16:creationId xmlns:a16="http://schemas.microsoft.com/office/drawing/2014/main" id="{A3224FB0-AAE0-40B9-B375-0AD5F9B5378F}"/>
                </a:ext>
              </a:extLst>
            </p:cNvPr>
            <p:cNvSpPr>
              <a:spLocks noChangeShapeType="1"/>
            </p:cNvSpPr>
            <p:nvPr/>
          </p:nvSpPr>
          <p:spPr bwMode="auto">
            <a:xfrm flipV="1">
              <a:off x="3276"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26">
              <a:extLst>
                <a:ext uri="{FF2B5EF4-FFF2-40B4-BE49-F238E27FC236}">
                  <a16:creationId xmlns:a16="http://schemas.microsoft.com/office/drawing/2014/main" id="{4382C155-076A-4996-AD2B-F4E9A9041DD5}"/>
                </a:ext>
              </a:extLst>
            </p:cNvPr>
            <p:cNvSpPr>
              <a:spLocks noChangeShapeType="1"/>
            </p:cNvSpPr>
            <p:nvPr/>
          </p:nvSpPr>
          <p:spPr bwMode="auto">
            <a:xfrm>
              <a:off x="3276"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27">
              <a:extLst>
                <a:ext uri="{FF2B5EF4-FFF2-40B4-BE49-F238E27FC236}">
                  <a16:creationId xmlns:a16="http://schemas.microsoft.com/office/drawing/2014/main" id="{77FFF022-F8A7-482C-ADA5-B6281D8A4A1E}"/>
                </a:ext>
              </a:extLst>
            </p:cNvPr>
            <p:cNvSpPr>
              <a:spLocks noChangeArrowheads="1"/>
            </p:cNvSpPr>
            <p:nvPr/>
          </p:nvSpPr>
          <p:spPr bwMode="auto">
            <a:xfrm>
              <a:off x="2979" y="1218"/>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13" name="Rectangle 28">
              <a:extLst>
                <a:ext uri="{FF2B5EF4-FFF2-40B4-BE49-F238E27FC236}">
                  <a16:creationId xmlns:a16="http://schemas.microsoft.com/office/drawing/2014/main" id="{AFDAD8C0-6289-46D9-BDD2-59394A4B601F}"/>
                </a:ext>
              </a:extLst>
            </p:cNvPr>
            <p:cNvSpPr>
              <a:spLocks noChangeArrowheads="1"/>
            </p:cNvSpPr>
            <p:nvPr/>
          </p:nvSpPr>
          <p:spPr bwMode="auto">
            <a:xfrm>
              <a:off x="4841" y="3456"/>
              <a:ext cx="2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14" name="Freeform 29">
              <a:extLst>
                <a:ext uri="{FF2B5EF4-FFF2-40B4-BE49-F238E27FC236}">
                  <a16:creationId xmlns:a16="http://schemas.microsoft.com/office/drawing/2014/main" id="{31EA6F11-CB35-4A0D-AAC6-2CC48E59BA80}"/>
                </a:ext>
              </a:extLst>
            </p:cNvPr>
            <p:cNvSpPr>
              <a:spLocks noChangeAspect="1"/>
            </p:cNvSpPr>
            <p:nvPr/>
          </p:nvSpPr>
          <p:spPr bwMode="auto">
            <a:xfrm rot="239454">
              <a:off x="3707" y="1682"/>
              <a:ext cx="1206" cy="1049"/>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Rectangle 2">
            <a:extLst>
              <a:ext uri="{FF2B5EF4-FFF2-40B4-BE49-F238E27FC236}">
                <a16:creationId xmlns:a16="http://schemas.microsoft.com/office/drawing/2014/main" id="{385BF1AE-383A-4F52-88A4-2A4D412D67A1}"/>
              </a:ext>
            </a:extLst>
          </p:cNvPr>
          <p:cNvSpPr txBox="1">
            <a:spLocks noChangeArrowheads="1"/>
          </p:cNvSpPr>
          <p:nvPr/>
        </p:nvSpPr>
        <p:spPr>
          <a:xfrm>
            <a:off x="1170197" y="1088231"/>
            <a:ext cx="6869111"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定容加热</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循环（奥托</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OTTO</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6" name="Line 12">
            <a:extLst>
              <a:ext uri="{FF2B5EF4-FFF2-40B4-BE49-F238E27FC236}">
                <a16:creationId xmlns:a16="http://schemas.microsoft.com/office/drawing/2014/main" id="{D28CA86D-331C-49E2-9C85-0ECDA54C817C}"/>
              </a:ext>
            </a:extLst>
          </p:cNvPr>
          <p:cNvSpPr>
            <a:spLocks noChangeShapeType="1"/>
          </p:cNvSpPr>
          <p:nvPr/>
        </p:nvSpPr>
        <p:spPr bwMode="auto">
          <a:xfrm>
            <a:off x="5949950" y="4206081"/>
            <a:ext cx="0" cy="655638"/>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7" name="Line 13">
            <a:extLst>
              <a:ext uri="{FF2B5EF4-FFF2-40B4-BE49-F238E27FC236}">
                <a16:creationId xmlns:a16="http://schemas.microsoft.com/office/drawing/2014/main" id="{C1547180-F91F-4177-8631-538A6456F23D}"/>
              </a:ext>
            </a:extLst>
          </p:cNvPr>
          <p:cNvSpPr>
            <a:spLocks noChangeShapeType="1"/>
          </p:cNvSpPr>
          <p:nvPr/>
        </p:nvSpPr>
        <p:spPr bwMode="auto">
          <a:xfrm>
            <a:off x="7702550" y="2982119"/>
            <a:ext cx="0" cy="701675"/>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8" name="Freeform 14">
            <a:extLst>
              <a:ext uri="{FF2B5EF4-FFF2-40B4-BE49-F238E27FC236}">
                <a16:creationId xmlns:a16="http://schemas.microsoft.com/office/drawing/2014/main" id="{017B4CA1-084D-436B-AE15-613D8A5FA016}"/>
              </a:ext>
            </a:extLst>
          </p:cNvPr>
          <p:cNvSpPr>
            <a:spLocks/>
          </p:cNvSpPr>
          <p:nvPr/>
        </p:nvSpPr>
        <p:spPr bwMode="auto">
          <a:xfrm>
            <a:off x="5949950" y="3644106"/>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9" name="Rectangle 15">
            <a:extLst>
              <a:ext uri="{FF2B5EF4-FFF2-40B4-BE49-F238E27FC236}">
                <a16:creationId xmlns:a16="http://schemas.microsoft.com/office/drawing/2014/main" id="{95CE9203-EE5B-4A54-A75B-BF844D9FD550}"/>
              </a:ext>
            </a:extLst>
          </p:cNvPr>
          <p:cNvSpPr>
            <a:spLocks noChangeArrowheads="1"/>
          </p:cNvSpPr>
          <p:nvPr/>
        </p:nvSpPr>
        <p:spPr bwMode="auto">
          <a:xfrm>
            <a:off x="5480050" y="4587081"/>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20" name="Rectangle 16">
            <a:extLst>
              <a:ext uri="{FF2B5EF4-FFF2-40B4-BE49-F238E27FC236}">
                <a16:creationId xmlns:a16="http://schemas.microsoft.com/office/drawing/2014/main" id="{91860914-3A1A-4ACE-961E-AA0FBB65118B}"/>
              </a:ext>
            </a:extLst>
          </p:cNvPr>
          <p:cNvSpPr>
            <a:spLocks noChangeArrowheads="1"/>
          </p:cNvSpPr>
          <p:nvPr/>
        </p:nvSpPr>
        <p:spPr bwMode="auto">
          <a:xfrm>
            <a:off x="5556250" y="3672681"/>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21" name="Rectangle 17">
            <a:extLst>
              <a:ext uri="{FF2B5EF4-FFF2-40B4-BE49-F238E27FC236}">
                <a16:creationId xmlns:a16="http://schemas.microsoft.com/office/drawing/2014/main" id="{185C783C-C23E-4A2C-A1EF-16FF96ED3F87}"/>
              </a:ext>
            </a:extLst>
          </p:cNvPr>
          <p:cNvSpPr>
            <a:spLocks noChangeArrowheads="1"/>
          </p:cNvSpPr>
          <p:nvPr/>
        </p:nvSpPr>
        <p:spPr bwMode="auto">
          <a:xfrm>
            <a:off x="7689850" y="2453481"/>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22" name="Rectangle 18">
            <a:extLst>
              <a:ext uri="{FF2B5EF4-FFF2-40B4-BE49-F238E27FC236}">
                <a16:creationId xmlns:a16="http://schemas.microsoft.com/office/drawing/2014/main" id="{551F4C8B-AADE-4081-961F-6F512930B1F3}"/>
              </a:ext>
            </a:extLst>
          </p:cNvPr>
          <p:cNvSpPr>
            <a:spLocks noChangeArrowheads="1"/>
          </p:cNvSpPr>
          <p:nvPr/>
        </p:nvSpPr>
        <p:spPr bwMode="auto">
          <a:xfrm>
            <a:off x="7766050" y="3444081"/>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grpSp>
        <p:nvGrpSpPr>
          <p:cNvPr id="23" name="Group 21">
            <a:extLst>
              <a:ext uri="{FF2B5EF4-FFF2-40B4-BE49-F238E27FC236}">
                <a16:creationId xmlns:a16="http://schemas.microsoft.com/office/drawing/2014/main" id="{DB3ABB74-CC7C-406C-9269-11A0C5D5F118}"/>
              </a:ext>
            </a:extLst>
          </p:cNvPr>
          <p:cNvGrpSpPr>
            <a:grpSpLocks/>
          </p:cNvGrpSpPr>
          <p:nvPr/>
        </p:nvGrpSpPr>
        <p:grpSpPr bwMode="auto">
          <a:xfrm>
            <a:off x="4648200" y="2224881"/>
            <a:ext cx="3511550" cy="4084638"/>
            <a:chOff x="2955" y="1266"/>
            <a:chExt cx="2212" cy="2573"/>
          </a:xfrm>
        </p:grpSpPr>
        <p:sp>
          <p:nvSpPr>
            <p:cNvPr id="24" name="Line 22">
              <a:extLst>
                <a:ext uri="{FF2B5EF4-FFF2-40B4-BE49-F238E27FC236}">
                  <a16:creationId xmlns:a16="http://schemas.microsoft.com/office/drawing/2014/main" id="{569D294A-D4D4-429A-AB66-013E490B43C3}"/>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 name="Line 23">
              <a:extLst>
                <a:ext uri="{FF2B5EF4-FFF2-40B4-BE49-F238E27FC236}">
                  <a16:creationId xmlns:a16="http://schemas.microsoft.com/office/drawing/2014/main" id="{E3E14B6A-160E-489E-8089-2228AFB3AC35}"/>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6" name="Rectangle 24">
              <a:extLst>
                <a:ext uri="{FF2B5EF4-FFF2-40B4-BE49-F238E27FC236}">
                  <a16:creationId xmlns:a16="http://schemas.microsoft.com/office/drawing/2014/main" id="{78EDB635-E98B-430C-BB13-E7D40B3599E3}"/>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27" name="Rectangle 25">
              <a:extLst>
                <a:ext uri="{FF2B5EF4-FFF2-40B4-BE49-F238E27FC236}">
                  <a16:creationId xmlns:a16="http://schemas.microsoft.com/office/drawing/2014/main" id="{BB72F8FC-02F8-4D2A-9258-7B9ACF0947A1}"/>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grpSp>
      <p:sp>
        <p:nvSpPr>
          <p:cNvPr id="28" name="Freeform 27">
            <a:extLst>
              <a:ext uri="{FF2B5EF4-FFF2-40B4-BE49-F238E27FC236}">
                <a16:creationId xmlns:a16="http://schemas.microsoft.com/office/drawing/2014/main" id="{C6F2A587-843F-496D-B513-1192DB8149C7}"/>
              </a:ext>
            </a:extLst>
          </p:cNvPr>
          <p:cNvSpPr>
            <a:spLocks/>
          </p:cNvSpPr>
          <p:nvPr/>
        </p:nvSpPr>
        <p:spPr bwMode="auto">
          <a:xfrm>
            <a:off x="5949950" y="2958306"/>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0" name="文本框 29">
            <a:extLst>
              <a:ext uri="{FF2B5EF4-FFF2-40B4-BE49-F238E27FC236}">
                <a16:creationId xmlns:a16="http://schemas.microsoft.com/office/drawing/2014/main" id="{9E84B65E-FA29-10A2-EAE1-E77157FC8856}"/>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58981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
                                        </p:tgtEl>
                                        <p:attrNameLst>
                                          <p:attrName>style.visibility</p:attrName>
                                        </p:attrNameLst>
                                      </p:cBhvr>
                                      <p:to>
                                        <p:strVal val="visible"/>
                                      </p:to>
                                    </p:set>
                                  </p:childTnLst>
                                </p:cTn>
                              </p:par>
                            </p:childTnLst>
                          </p:cTn>
                        </p:par>
                        <p:par>
                          <p:cTn id="19" fill="hold">
                            <p:stCondLst>
                              <p:cond delay="500"/>
                            </p:stCondLst>
                            <p:childTnLst>
                              <p:par>
                                <p:cTn id="20" presetID="17"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
                                          </p:val>
                                        </p:tav>
                                        <p:tav tm="100000">
                                          <p:val>
                                            <p:strVal val="#ppt_x"/>
                                          </p:val>
                                        </p:tav>
                                      </p:tavLst>
                                    </p:anim>
                                    <p:anim calcmode="lin" valueType="num">
                                      <p:cBhvr>
                                        <p:cTn id="23" dur="500" fill="hold"/>
                                        <p:tgtEl>
                                          <p:spTgt spid="16"/>
                                        </p:tgtEl>
                                        <p:attrNameLst>
                                          <p:attrName>ppt_y</p:attrName>
                                        </p:attrNameLst>
                                      </p:cBhvr>
                                      <p:tavLst>
                                        <p:tav tm="0">
                                          <p:val>
                                            <p:strVal val="#ppt_y+#ppt_h/2"/>
                                          </p:val>
                                        </p:tav>
                                        <p:tav tm="100000">
                                          <p:val>
                                            <p:strVal val="#ppt_y"/>
                                          </p:val>
                                        </p:tav>
                                      </p:tavLst>
                                    </p:anim>
                                    <p:anim calcmode="lin" valueType="num">
                                      <p:cBhvr>
                                        <p:cTn id="24" dur="500" fill="hold"/>
                                        <p:tgtEl>
                                          <p:spTgt spid="16"/>
                                        </p:tgtEl>
                                        <p:attrNameLst>
                                          <p:attrName>ppt_w</p:attrName>
                                        </p:attrNameLst>
                                      </p:cBhvr>
                                      <p:tavLst>
                                        <p:tav tm="0">
                                          <p:val>
                                            <p:strVal val="#ppt_w"/>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499"/>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ppt_x</p:attrName>
                                        </p:attrNameLst>
                                      </p:cBhvr>
                                      <p:tavLst>
                                        <p:tav tm="0">
                                          <p:val>
                                            <p:strVal val="#ppt_x-#ppt_w/2"/>
                                          </p:val>
                                        </p:tav>
                                        <p:tav tm="100000">
                                          <p:val>
                                            <p:strVal val="#ppt_x"/>
                                          </p:val>
                                        </p:tav>
                                      </p:tavLst>
                                    </p:anim>
                                    <p:anim calcmode="lin" valueType="num">
                                      <p:cBhvr>
                                        <p:cTn id="34" dur="500" fill="hold"/>
                                        <p:tgtEl>
                                          <p:spTgt spid="28"/>
                                        </p:tgtEl>
                                        <p:attrNameLst>
                                          <p:attrName>ppt_y</p:attrName>
                                        </p:attrNameLst>
                                      </p:cBhvr>
                                      <p:tavLst>
                                        <p:tav tm="0">
                                          <p:val>
                                            <p:strVal val="#ppt_y"/>
                                          </p:val>
                                        </p:tav>
                                        <p:tav tm="100000">
                                          <p:val>
                                            <p:strVal val="#ppt_y"/>
                                          </p:val>
                                        </p:tav>
                                      </p:tavLst>
                                    </p:anim>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strVal val="#ppt_h"/>
                                          </p:val>
                                        </p:tav>
                                        <p:tav tm="100000">
                                          <p:val>
                                            <p:strVal val="#ppt_h"/>
                                          </p:val>
                                        </p:tav>
                                      </p:tavLst>
                                    </p:anim>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ppt_h/2"/>
                                          </p:val>
                                        </p:tav>
                                        <p:tav tm="100000">
                                          <p:val>
                                            <p:strVal val="#ppt_y"/>
                                          </p:val>
                                        </p:tav>
                                      </p:tavLst>
                                    </p:anim>
                                    <p:anim calcmode="lin" valueType="num">
                                      <p:cBhvr>
                                        <p:cTn id="46" dur="500" fill="hold"/>
                                        <p:tgtEl>
                                          <p:spTgt spid="17"/>
                                        </p:tgtEl>
                                        <p:attrNameLst>
                                          <p:attrName>ppt_w</p:attrName>
                                        </p:attrNameLst>
                                      </p:cBhvr>
                                      <p:tavLst>
                                        <p:tav tm="0">
                                          <p:val>
                                            <p:strVal val="#ppt_w"/>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2"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ppt_x</p:attrName>
                                        </p:attrNameLst>
                                      </p:cBhvr>
                                      <p:tavLst>
                                        <p:tav tm="0">
                                          <p:val>
                                            <p:strVal val="#ppt_x+#ppt_w/2"/>
                                          </p:val>
                                        </p:tav>
                                        <p:tav tm="100000">
                                          <p:val>
                                            <p:strVal val="#ppt_x"/>
                                          </p:val>
                                        </p:tav>
                                      </p:tavLst>
                                    </p:anim>
                                    <p:anim calcmode="lin" valueType="num">
                                      <p:cBhvr>
                                        <p:cTn id="56" dur="500" fill="hold"/>
                                        <p:tgtEl>
                                          <p:spTgt spid="18"/>
                                        </p:tgtEl>
                                        <p:attrNameLst>
                                          <p:attrName>ppt_y</p:attrName>
                                        </p:attrNameLst>
                                      </p:cBhvr>
                                      <p:tavLst>
                                        <p:tav tm="0">
                                          <p:val>
                                            <p:strVal val="#ppt_y"/>
                                          </p:val>
                                        </p:tav>
                                        <p:tav tm="100000">
                                          <p:val>
                                            <p:strVal val="#ppt_y"/>
                                          </p:val>
                                        </p:tav>
                                      </p:tavLst>
                                    </p:anim>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2"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2">
            <a:extLst>
              <a:ext uri="{FF2B5EF4-FFF2-40B4-BE49-F238E27FC236}">
                <a16:creationId xmlns:a16="http://schemas.microsoft.com/office/drawing/2014/main" id="{B9C76652-1BDD-439F-8AD7-FB79C34138A0}"/>
              </a:ext>
            </a:extLst>
          </p:cNvPr>
          <p:cNvSpPr>
            <a:spLocks noChangeShapeType="1"/>
          </p:cNvSpPr>
          <p:nvPr/>
        </p:nvSpPr>
        <p:spPr bwMode="auto">
          <a:xfrm>
            <a:off x="6477000" y="3505200"/>
            <a:ext cx="0" cy="655638"/>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 name="Line 13">
            <a:extLst>
              <a:ext uri="{FF2B5EF4-FFF2-40B4-BE49-F238E27FC236}">
                <a16:creationId xmlns:a16="http://schemas.microsoft.com/office/drawing/2014/main" id="{A5D81687-079A-4DEB-9AA2-B93292F439F2}"/>
              </a:ext>
            </a:extLst>
          </p:cNvPr>
          <p:cNvSpPr>
            <a:spLocks noChangeShapeType="1"/>
          </p:cNvSpPr>
          <p:nvPr/>
        </p:nvSpPr>
        <p:spPr bwMode="auto">
          <a:xfrm>
            <a:off x="8229600" y="2281238"/>
            <a:ext cx="0" cy="701675"/>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4" name="Freeform 14">
            <a:extLst>
              <a:ext uri="{FF2B5EF4-FFF2-40B4-BE49-F238E27FC236}">
                <a16:creationId xmlns:a16="http://schemas.microsoft.com/office/drawing/2014/main" id="{FEC2D7A1-1B2F-46EE-BC69-4EB4081B82CA}"/>
              </a:ext>
            </a:extLst>
          </p:cNvPr>
          <p:cNvSpPr>
            <a:spLocks/>
          </p:cNvSpPr>
          <p:nvPr/>
        </p:nvSpPr>
        <p:spPr bwMode="auto">
          <a:xfrm>
            <a:off x="6477000" y="29432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5" name="Rectangle 15">
            <a:extLst>
              <a:ext uri="{FF2B5EF4-FFF2-40B4-BE49-F238E27FC236}">
                <a16:creationId xmlns:a16="http://schemas.microsoft.com/office/drawing/2014/main" id="{B7478232-B1C3-4565-A38C-0C84C0E7DA3E}"/>
              </a:ext>
            </a:extLst>
          </p:cNvPr>
          <p:cNvSpPr>
            <a:spLocks noChangeArrowheads="1"/>
          </p:cNvSpPr>
          <p:nvPr/>
        </p:nvSpPr>
        <p:spPr bwMode="auto">
          <a:xfrm>
            <a:off x="6007100" y="3886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6" name="Rectangle 16">
            <a:extLst>
              <a:ext uri="{FF2B5EF4-FFF2-40B4-BE49-F238E27FC236}">
                <a16:creationId xmlns:a16="http://schemas.microsoft.com/office/drawing/2014/main" id="{2A9E76F7-2C13-4811-8F50-574F6B7B3C3F}"/>
              </a:ext>
            </a:extLst>
          </p:cNvPr>
          <p:cNvSpPr>
            <a:spLocks noChangeArrowheads="1"/>
          </p:cNvSpPr>
          <p:nvPr/>
        </p:nvSpPr>
        <p:spPr bwMode="auto">
          <a:xfrm>
            <a:off x="6083300" y="2971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7" name="Rectangle 17">
            <a:extLst>
              <a:ext uri="{FF2B5EF4-FFF2-40B4-BE49-F238E27FC236}">
                <a16:creationId xmlns:a16="http://schemas.microsoft.com/office/drawing/2014/main" id="{31FE89AB-C661-4B2D-9825-24C0A2D82AE5}"/>
              </a:ext>
            </a:extLst>
          </p:cNvPr>
          <p:cNvSpPr>
            <a:spLocks noChangeArrowheads="1"/>
          </p:cNvSpPr>
          <p:nvPr/>
        </p:nvSpPr>
        <p:spPr bwMode="auto">
          <a:xfrm>
            <a:off x="8216900" y="1752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8" name="Rectangle 18">
            <a:extLst>
              <a:ext uri="{FF2B5EF4-FFF2-40B4-BE49-F238E27FC236}">
                <a16:creationId xmlns:a16="http://schemas.microsoft.com/office/drawing/2014/main" id="{0377C99F-9833-4CFA-9785-0DB75FC95656}"/>
              </a:ext>
            </a:extLst>
          </p:cNvPr>
          <p:cNvSpPr>
            <a:spLocks noChangeArrowheads="1"/>
          </p:cNvSpPr>
          <p:nvPr/>
        </p:nvSpPr>
        <p:spPr bwMode="auto">
          <a:xfrm>
            <a:off x="8293100" y="2743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grpSp>
        <p:nvGrpSpPr>
          <p:cNvPr id="9" name="Group 21">
            <a:extLst>
              <a:ext uri="{FF2B5EF4-FFF2-40B4-BE49-F238E27FC236}">
                <a16:creationId xmlns:a16="http://schemas.microsoft.com/office/drawing/2014/main" id="{A358591B-36D9-4E1E-AC56-87A8BF95C414}"/>
              </a:ext>
            </a:extLst>
          </p:cNvPr>
          <p:cNvGrpSpPr>
            <a:grpSpLocks/>
          </p:cNvGrpSpPr>
          <p:nvPr/>
        </p:nvGrpSpPr>
        <p:grpSpPr bwMode="auto">
          <a:xfrm>
            <a:off x="4995863" y="1524000"/>
            <a:ext cx="3511550" cy="4084638"/>
            <a:chOff x="2955" y="1266"/>
            <a:chExt cx="2212" cy="2573"/>
          </a:xfrm>
        </p:grpSpPr>
        <p:sp>
          <p:nvSpPr>
            <p:cNvPr id="10" name="Line 22">
              <a:extLst>
                <a:ext uri="{FF2B5EF4-FFF2-40B4-BE49-F238E27FC236}">
                  <a16:creationId xmlns:a16="http://schemas.microsoft.com/office/drawing/2014/main" id="{FADB3D20-E070-4D8F-B411-DCF0727A1898}"/>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Line 23">
              <a:extLst>
                <a:ext uri="{FF2B5EF4-FFF2-40B4-BE49-F238E27FC236}">
                  <a16:creationId xmlns:a16="http://schemas.microsoft.com/office/drawing/2014/main" id="{FFC079BE-CAA3-4D5C-ACFF-9A675D1E934F}"/>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2" name="Rectangle 24">
              <a:extLst>
                <a:ext uri="{FF2B5EF4-FFF2-40B4-BE49-F238E27FC236}">
                  <a16:creationId xmlns:a16="http://schemas.microsoft.com/office/drawing/2014/main" id="{A561D101-6E28-4903-AB3A-77C2F0015491}"/>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13" name="Rectangle 25">
              <a:extLst>
                <a:ext uri="{FF2B5EF4-FFF2-40B4-BE49-F238E27FC236}">
                  <a16:creationId xmlns:a16="http://schemas.microsoft.com/office/drawing/2014/main" id="{E23482A8-FF39-46D6-89A7-F3E930D9AAC1}"/>
                </a:ext>
              </a:extLst>
            </p:cNvPr>
            <p:cNvSpPr>
              <a:spLocks noChangeArrowheads="1"/>
            </p:cNvSpPr>
            <p:nvPr/>
          </p:nvSpPr>
          <p:spPr bwMode="auto">
            <a:xfrm>
              <a:off x="4951" y="3474"/>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grpSp>
      <p:sp>
        <p:nvSpPr>
          <p:cNvPr id="14" name="Freeform 27">
            <a:extLst>
              <a:ext uri="{FF2B5EF4-FFF2-40B4-BE49-F238E27FC236}">
                <a16:creationId xmlns:a16="http://schemas.microsoft.com/office/drawing/2014/main" id="{5796B01C-7F95-4378-BF7A-4540F9949530}"/>
              </a:ext>
            </a:extLst>
          </p:cNvPr>
          <p:cNvSpPr>
            <a:spLocks/>
          </p:cNvSpPr>
          <p:nvPr/>
        </p:nvSpPr>
        <p:spPr bwMode="auto">
          <a:xfrm>
            <a:off x="6477000" y="22574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 name="Rectangle 2">
            <a:extLst>
              <a:ext uri="{FF2B5EF4-FFF2-40B4-BE49-F238E27FC236}">
                <a16:creationId xmlns:a16="http://schemas.microsoft.com/office/drawing/2014/main" id="{1D6164E7-3EC9-4324-A7FA-32929964CDAE}"/>
              </a:ext>
            </a:extLst>
          </p:cNvPr>
          <p:cNvSpPr txBox="1">
            <a:spLocks noChangeArrowheads="1"/>
          </p:cNvSpPr>
          <p:nvPr/>
        </p:nvSpPr>
        <p:spPr>
          <a:xfrm>
            <a:off x="485775" y="796925"/>
            <a:ext cx="8001000" cy="823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定容加热循环的计算</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33DA0DB4-6490-4BEC-A1C9-10C66FDA68FD}"/>
              </a:ext>
            </a:extLst>
          </p:cNvPr>
          <p:cNvSpPr>
            <a:spLocks noChangeArrowheads="1"/>
          </p:cNvSpPr>
          <p:nvPr/>
        </p:nvSpPr>
        <p:spPr bwMode="auto">
          <a:xfrm>
            <a:off x="960972" y="155416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吸热量</a:t>
            </a:r>
          </a:p>
        </p:txBody>
      </p:sp>
      <p:graphicFrame>
        <p:nvGraphicFramePr>
          <p:cNvPr id="17" name="Object 16">
            <a:extLst>
              <a:ext uri="{FF2B5EF4-FFF2-40B4-BE49-F238E27FC236}">
                <a16:creationId xmlns:a16="http://schemas.microsoft.com/office/drawing/2014/main" id="{53C689D9-0A30-44AB-9B44-E738AA989294}"/>
              </a:ext>
            </a:extLst>
          </p:cNvPr>
          <p:cNvGraphicFramePr>
            <a:graphicFrameLocks noChangeAspect="1"/>
          </p:cNvGraphicFramePr>
          <p:nvPr/>
        </p:nvGraphicFramePr>
        <p:xfrm>
          <a:off x="1181100" y="2133600"/>
          <a:ext cx="2613025" cy="685800"/>
        </p:xfrm>
        <a:graphic>
          <a:graphicData uri="http://schemas.openxmlformats.org/presentationml/2006/ole">
            <mc:AlternateContent xmlns:mc="http://schemas.openxmlformats.org/markup-compatibility/2006">
              <mc:Choice xmlns:v="urn:schemas-microsoft-com:vml" Requires="v">
                <p:oleObj name="Equation" r:id="rId2" imgW="965160" imgH="253800" progId="Equation.DSMT4">
                  <p:embed/>
                </p:oleObj>
              </mc:Choice>
              <mc:Fallback>
                <p:oleObj name="Equation" r:id="rId2" imgW="965160" imgH="253800" progId="Equation.DSMT4">
                  <p:embed/>
                  <p:pic>
                    <p:nvPicPr>
                      <p:cNvPr id="17" name="Object 16">
                        <a:extLst>
                          <a:ext uri="{FF2B5EF4-FFF2-40B4-BE49-F238E27FC236}">
                            <a16:creationId xmlns:a16="http://schemas.microsoft.com/office/drawing/2014/main" id="{53C689D9-0A30-44AB-9B44-E738AA989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133600"/>
                        <a:ext cx="2613025" cy="685800"/>
                      </a:xfrm>
                      <a:prstGeom prst="rect">
                        <a:avLst/>
                      </a:prstGeom>
                      <a:solidFill>
                        <a:srgbClr val="FFC000"/>
                      </a:solidFill>
                      <a:ln>
                        <a:noFill/>
                      </a:ln>
                      <a:effectLst/>
                    </p:spPr>
                  </p:pic>
                </p:oleObj>
              </mc:Fallback>
            </mc:AlternateContent>
          </a:graphicData>
        </a:graphic>
      </p:graphicFrame>
      <p:sp>
        <p:nvSpPr>
          <p:cNvPr id="18" name="Rectangle 17">
            <a:extLst>
              <a:ext uri="{FF2B5EF4-FFF2-40B4-BE49-F238E27FC236}">
                <a16:creationId xmlns:a16="http://schemas.microsoft.com/office/drawing/2014/main" id="{8DCB9AA8-3C16-49C9-B217-19199BF11853}"/>
              </a:ext>
            </a:extLst>
          </p:cNvPr>
          <p:cNvSpPr>
            <a:spLocks noChangeArrowheads="1"/>
          </p:cNvSpPr>
          <p:nvPr/>
        </p:nvSpPr>
        <p:spPr bwMode="auto">
          <a:xfrm>
            <a:off x="960972" y="3154363"/>
            <a:ext cx="36872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放热量</a:t>
            </a:r>
            <a:r>
              <a:rPr kumimoji="1" lang="en-US" altLang="zh-CN"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取绝对值）</a:t>
            </a:r>
          </a:p>
        </p:txBody>
      </p:sp>
      <p:graphicFrame>
        <p:nvGraphicFramePr>
          <p:cNvPr id="19" name="Object 18">
            <a:extLst>
              <a:ext uri="{FF2B5EF4-FFF2-40B4-BE49-F238E27FC236}">
                <a16:creationId xmlns:a16="http://schemas.microsoft.com/office/drawing/2014/main" id="{5B51138F-2EBA-4632-AF83-FB00BEFC1C37}"/>
              </a:ext>
            </a:extLst>
          </p:cNvPr>
          <p:cNvGraphicFramePr>
            <a:graphicFrameLocks noChangeAspect="1"/>
          </p:cNvGraphicFramePr>
          <p:nvPr/>
        </p:nvGraphicFramePr>
        <p:xfrm>
          <a:off x="1181100" y="3810000"/>
          <a:ext cx="2647950" cy="685800"/>
        </p:xfrm>
        <a:graphic>
          <a:graphicData uri="http://schemas.openxmlformats.org/presentationml/2006/ole">
            <mc:AlternateContent xmlns:mc="http://schemas.openxmlformats.org/markup-compatibility/2006">
              <mc:Choice xmlns:v="urn:schemas-microsoft-com:vml" Requires="v">
                <p:oleObj name="Equation" r:id="rId4" imgW="977760" imgH="253800" progId="Equation.DSMT4">
                  <p:embed/>
                </p:oleObj>
              </mc:Choice>
              <mc:Fallback>
                <p:oleObj name="Equation" r:id="rId4" imgW="977760" imgH="253800" progId="Equation.DSMT4">
                  <p:embed/>
                  <p:pic>
                    <p:nvPicPr>
                      <p:cNvPr id="19" name="Object 18">
                        <a:extLst>
                          <a:ext uri="{FF2B5EF4-FFF2-40B4-BE49-F238E27FC236}">
                            <a16:creationId xmlns:a16="http://schemas.microsoft.com/office/drawing/2014/main" id="{5B51138F-2EBA-4632-AF83-FB00BEFC1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3810000"/>
                        <a:ext cx="2647950" cy="685800"/>
                      </a:xfrm>
                      <a:prstGeom prst="rect">
                        <a:avLst/>
                      </a:prstGeom>
                      <a:solidFill>
                        <a:srgbClr val="FFC000"/>
                      </a:solidFill>
                      <a:ln>
                        <a:noFill/>
                      </a:ln>
                      <a:effectLst/>
                    </p:spPr>
                  </p:pic>
                </p:oleObj>
              </mc:Fallback>
            </mc:AlternateContent>
          </a:graphicData>
        </a:graphic>
      </p:graphicFrame>
      <p:sp>
        <p:nvSpPr>
          <p:cNvPr id="20" name="Rectangle 19">
            <a:extLst>
              <a:ext uri="{FF2B5EF4-FFF2-40B4-BE49-F238E27FC236}">
                <a16:creationId xmlns:a16="http://schemas.microsoft.com/office/drawing/2014/main" id="{0FCF9360-B521-4E99-90F0-E19BDDAFD844}"/>
              </a:ext>
            </a:extLst>
          </p:cNvPr>
          <p:cNvSpPr>
            <a:spLocks noChangeArrowheads="1"/>
          </p:cNvSpPr>
          <p:nvPr/>
        </p:nvSpPr>
        <p:spPr bwMode="auto">
          <a:xfrm>
            <a:off x="960972" y="4818063"/>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a:t>
            </a:r>
          </a:p>
        </p:txBody>
      </p:sp>
      <p:graphicFrame>
        <p:nvGraphicFramePr>
          <p:cNvPr id="21" name="Object 20">
            <a:extLst>
              <a:ext uri="{FF2B5EF4-FFF2-40B4-BE49-F238E27FC236}">
                <a16:creationId xmlns:a16="http://schemas.microsoft.com/office/drawing/2014/main" id="{D5515E7D-66C1-4BE4-9311-AB00F5D52E5A}"/>
              </a:ext>
            </a:extLst>
          </p:cNvPr>
          <p:cNvGraphicFramePr>
            <a:graphicFrameLocks noChangeAspect="1"/>
          </p:cNvGraphicFramePr>
          <p:nvPr/>
        </p:nvGraphicFramePr>
        <p:xfrm>
          <a:off x="1181100" y="5465763"/>
          <a:ext cx="6151562" cy="1165225"/>
        </p:xfrm>
        <a:graphic>
          <a:graphicData uri="http://schemas.openxmlformats.org/presentationml/2006/ole">
            <mc:AlternateContent xmlns:mc="http://schemas.openxmlformats.org/markup-compatibility/2006">
              <mc:Choice xmlns:v="urn:schemas-microsoft-com:vml" Requires="v">
                <p:oleObj name="Equation" r:id="rId6" imgW="2273040" imgH="431640" progId="Equation.DSMT4">
                  <p:embed/>
                </p:oleObj>
              </mc:Choice>
              <mc:Fallback>
                <p:oleObj name="Equation" r:id="rId6" imgW="2273040" imgH="431640" progId="Equation.DSMT4">
                  <p:embed/>
                  <p:pic>
                    <p:nvPicPr>
                      <p:cNvPr id="21" name="Object 20">
                        <a:extLst>
                          <a:ext uri="{FF2B5EF4-FFF2-40B4-BE49-F238E27FC236}">
                            <a16:creationId xmlns:a16="http://schemas.microsoft.com/office/drawing/2014/main" id="{D5515E7D-66C1-4BE4-9311-AB00F5D52E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1100" y="5465763"/>
                        <a:ext cx="6151562" cy="1165225"/>
                      </a:xfrm>
                      <a:prstGeom prst="rect">
                        <a:avLst/>
                      </a:prstGeom>
                      <a:solidFill>
                        <a:srgbClr val="92D050"/>
                      </a:solidFill>
                      <a:ln>
                        <a:noFill/>
                      </a:ln>
                      <a:effectLst/>
                    </p:spPr>
                  </p:pic>
                </p:oleObj>
              </mc:Fallback>
            </mc:AlternateContent>
          </a:graphicData>
        </a:graphic>
      </p:graphicFrame>
      <p:sp>
        <p:nvSpPr>
          <p:cNvPr id="23" name="文本框 22">
            <a:extLst>
              <a:ext uri="{FF2B5EF4-FFF2-40B4-BE49-F238E27FC236}">
                <a16:creationId xmlns:a16="http://schemas.microsoft.com/office/drawing/2014/main" id="{E70F6C8A-F4D6-6660-7105-C15F4CF80F96}"/>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19019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a:extLst>
              <a:ext uri="{FF2B5EF4-FFF2-40B4-BE49-F238E27FC236}">
                <a16:creationId xmlns:a16="http://schemas.microsoft.com/office/drawing/2014/main" id="{53F24D4E-F844-47AD-8BE5-FFBC7986CB87}"/>
              </a:ext>
            </a:extLst>
          </p:cNvPr>
          <p:cNvSpPr>
            <a:spLocks noChangeShapeType="1"/>
          </p:cNvSpPr>
          <p:nvPr/>
        </p:nvSpPr>
        <p:spPr bwMode="auto">
          <a:xfrm flipV="1">
            <a:off x="1138237" y="2014055"/>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4">
            <a:extLst>
              <a:ext uri="{FF2B5EF4-FFF2-40B4-BE49-F238E27FC236}">
                <a16:creationId xmlns:a16="http://schemas.microsoft.com/office/drawing/2014/main" id="{71158E62-F14D-47EA-AFA3-7626E7D16500}"/>
              </a:ext>
            </a:extLst>
          </p:cNvPr>
          <p:cNvSpPr>
            <a:spLocks noChangeShapeType="1"/>
          </p:cNvSpPr>
          <p:nvPr/>
        </p:nvSpPr>
        <p:spPr bwMode="auto">
          <a:xfrm>
            <a:off x="1138237" y="5443055"/>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7">
            <a:extLst>
              <a:ext uri="{FF2B5EF4-FFF2-40B4-BE49-F238E27FC236}">
                <a16:creationId xmlns:a16="http://schemas.microsoft.com/office/drawing/2014/main" id="{30BEFE4C-49CB-469C-90F7-01C0B796B106}"/>
              </a:ext>
            </a:extLst>
          </p:cNvPr>
          <p:cNvSpPr>
            <a:spLocks noChangeShapeType="1"/>
          </p:cNvSpPr>
          <p:nvPr/>
        </p:nvSpPr>
        <p:spPr bwMode="auto">
          <a:xfrm>
            <a:off x="1900237" y="2623655"/>
            <a:ext cx="0" cy="76200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8">
            <a:extLst>
              <a:ext uri="{FF2B5EF4-FFF2-40B4-BE49-F238E27FC236}">
                <a16:creationId xmlns:a16="http://schemas.microsoft.com/office/drawing/2014/main" id="{C83A9581-5375-4921-98EA-70CF2761C9E7}"/>
              </a:ext>
            </a:extLst>
          </p:cNvPr>
          <p:cNvSpPr>
            <a:spLocks noChangeShapeType="1"/>
          </p:cNvSpPr>
          <p:nvPr/>
        </p:nvSpPr>
        <p:spPr bwMode="auto">
          <a:xfrm>
            <a:off x="1900237" y="2623655"/>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Freeform 9">
            <a:extLst>
              <a:ext uri="{FF2B5EF4-FFF2-40B4-BE49-F238E27FC236}">
                <a16:creationId xmlns:a16="http://schemas.microsoft.com/office/drawing/2014/main" id="{41FB3D04-CF57-41A7-9462-765DB9E67E98}"/>
              </a:ext>
            </a:extLst>
          </p:cNvPr>
          <p:cNvSpPr>
            <a:spLocks/>
          </p:cNvSpPr>
          <p:nvPr/>
        </p:nvSpPr>
        <p:spPr bwMode="auto">
          <a:xfrm>
            <a:off x="2662237" y="2623655"/>
            <a:ext cx="990600" cy="1447800"/>
          </a:xfrm>
          <a:custGeom>
            <a:avLst/>
            <a:gdLst>
              <a:gd name="T0" fmla="*/ 0 w 624"/>
              <a:gd name="T1" fmla="*/ 0 h 912"/>
              <a:gd name="T2" fmla="*/ 144 w 624"/>
              <a:gd name="T3" fmla="*/ 432 h 912"/>
              <a:gd name="T4" fmla="*/ 624 w 624"/>
              <a:gd name="T5" fmla="*/ 912 h 912"/>
            </a:gdLst>
            <a:ahLst/>
            <a:cxnLst>
              <a:cxn ang="0">
                <a:pos x="T0" y="T1"/>
              </a:cxn>
              <a:cxn ang="0">
                <a:pos x="T2" y="T3"/>
              </a:cxn>
              <a:cxn ang="0">
                <a:pos x="T4" y="T5"/>
              </a:cxn>
            </a:cxnLst>
            <a:rect l="0" t="0" r="r" b="b"/>
            <a:pathLst>
              <a:path w="624" h="912">
                <a:moveTo>
                  <a:pt x="0" y="0"/>
                </a:moveTo>
                <a:cubicBezTo>
                  <a:pt x="20" y="140"/>
                  <a:pt x="40" y="280"/>
                  <a:pt x="144" y="432"/>
                </a:cubicBezTo>
                <a:cubicBezTo>
                  <a:pt x="248" y="584"/>
                  <a:pt x="436" y="748"/>
                  <a:pt x="624" y="912"/>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10">
            <a:extLst>
              <a:ext uri="{FF2B5EF4-FFF2-40B4-BE49-F238E27FC236}">
                <a16:creationId xmlns:a16="http://schemas.microsoft.com/office/drawing/2014/main" id="{03386600-7756-4BF9-B8A3-BD7997FEC672}"/>
              </a:ext>
            </a:extLst>
          </p:cNvPr>
          <p:cNvSpPr>
            <a:spLocks noChangeShapeType="1"/>
          </p:cNvSpPr>
          <p:nvPr/>
        </p:nvSpPr>
        <p:spPr bwMode="auto">
          <a:xfrm>
            <a:off x="3652837" y="4071455"/>
            <a:ext cx="0" cy="831850"/>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11">
            <a:extLst>
              <a:ext uri="{FF2B5EF4-FFF2-40B4-BE49-F238E27FC236}">
                <a16:creationId xmlns:a16="http://schemas.microsoft.com/office/drawing/2014/main" id="{59CFA045-DBD7-4A42-9FC3-C33B4A3959E3}"/>
              </a:ext>
            </a:extLst>
          </p:cNvPr>
          <p:cNvSpPr>
            <a:spLocks/>
          </p:cNvSpPr>
          <p:nvPr/>
        </p:nvSpPr>
        <p:spPr bwMode="auto">
          <a:xfrm>
            <a:off x="1900237" y="3385655"/>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12">
            <a:extLst>
              <a:ext uri="{FF2B5EF4-FFF2-40B4-BE49-F238E27FC236}">
                <a16:creationId xmlns:a16="http://schemas.microsoft.com/office/drawing/2014/main" id="{02D9B0FE-C9CC-4A7E-880D-3687FC08F28E}"/>
              </a:ext>
            </a:extLst>
          </p:cNvPr>
          <p:cNvSpPr>
            <a:spLocks noChangeArrowheads="1"/>
          </p:cNvSpPr>
          <p:nvPr/>
        </p:nvSpPr>
        <p:spPr bwMode="auto">
          <a:xfrm>
            <a:off x="3638085" y="48334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Rectangle 13">
            <a:extLst>
              <a:ext uri="{FF2B5EF4-FFF2-40B4-BE49-F238E27FC236}">
                <a16:creationId xmlns:a16="http://schemas.microsoft.com/office/drawing/2014/main" id="{40C2B528-D761-424E-A4AF-25C020632BEB}"/>
              </a:ext>
            </a:extLst>
          </p:cNvPr>
          <p:cNvSpPr>
            <a:spLocks noChangeArrowheads="1"/>
          </p:cNvSpPr>
          <p:nvPr/>
        </p:nvSpPr>
        <p:spPr bwMode="auto">
          <a:xfrm>
            <a:off x="1504485" y="3157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1" name="Rectangle 14">
            <a:extLst>
              <a:ext uri="{FF2B5EF4-FFF2-40B4-BE49-F238E27FC236}">
                <a16:creationId xmlns:a16="http://schemas.microsoft.com/office/drawing/2014/main" id="{0F077A93-A4FE-44BE-86C4-5354C83E0BE8}"/>
              </a:ext>
            </a:extLst>
          </p:cNvPr>
          <p:cNvSpPr>
            <a:spLocks noChangeArrowheads="1"/>
          </p:cNvSpPr>
          <p:nvPr/>
        </p:nvSpPr>
        <p:spPr bwMode="auto">
          <a:xfrm>
            <a:off x="1504485" y="2395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Rectangle 15">
            <a:extLst>
              <a:ext uri="{FF2B5EF4-FFF2-40B4-BE49-F238E27FC236}">
                <a16:creationId xmlns:a16="http://schemas.microsoft.com/office/drawing/2014/main" id="{89E2427D-0A98-44C5-82F9-75DBF0592577}"/>
              </a:ext>
            </a:extLst>
          </p:cNvPr>
          <p:cNvSpPr>
            <a:spLocks noChangeArrowheads="1"/>
          </p:cNvSpPr>
          <p:nvPr/>
        </p:nvSpPr>
        <p:spPr bwMode="auto">
          <a:xfrm>
            <a:off x="2723685" y="23950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3" name="Rectangle 16">
            <a:extLst>
              <a:ext uri="{FF2B5EF4-FFF2-40B4-BE49-F238E27FC236}">
                <a16:creationId xmlns:a16="http://schemas.microsoft.com/office/drawing/2014/main" id="{44F9D631-EE08-46C8-BDB3-3E880BF11BAD}"/>
              </a:ext>
            </a:extLst>
          </p:cNvPr>
          <p:cNvSpPr>
            <a:spLocks noChangeArrowheads="1"/>
          </p:cNvSpPr>
          <p:nvPr/>
        </p:nvSpPr>
        <p:spPr bwMode="auto">
          <a:xfrm>
            <a:off x="3638085" y="376665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4" name="Rectangle 27">
            <a:extLst>
              <a:ext uri="{FF2B5EF4-FFF2-40B4-BE49-F238E27FC236}">
                <a16:creationId xmlns:a16="http://schemas.microsoft.com/office/drawing/2014/main" id="{E029222D-E58A-460C-ACA1-2FE2CB488EA2}"/>
              </a:ext>
            </a:extLst>
          </p:cNvPr>
          <p:cNvSpPr>
            <a:spLocks noChangeArrowheads="1"/>
          </p:cNvSpPr>
          <p:nvPr/>
        </p:nvSpPr>
        <p:spPr bwMode="auto">
          <a:xfrm>
            <a:off x="666285" y="189023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15" name="Rectangle 28">
            <a:extLst>
              <a:ext uri="{FF2B5EF4-FFF2-40B4-BE49-F238E27FC236}">
                <a16:creationId xmlns:a16="http://schemas.microsoft.com/office/drawing/2014/main" id="{9B312E91-957A-4D09-9C0C-03C6D23412EB}"/>
              </a:ext>
            </a:extLst>
          </p:cNvPr>
          <p:cNvSpPr>
            <a:spLocks noChangeArrowheads="1"/>
          </p:cNvSpPr>
          <p:nvPr/>
        </p:nvSpPr>
        <p:spPr bwMode="auto">
          <a:xfrm>
            <a:off x="3741735" y="5395430"/>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16" name="Rectangle 30">
            <a:extLst>
              <a:ext uri="{FF2B5EF4-FFF2-40B4-BE49-F238E27FC236}">
                <a16:creationId xmlns:a16="http://schemas.microsoft.com/office/drawing/2014/main" id="{F1869FA6-90CC-4F9A-B3A5-E2337D0910D7}"/>
              </a:ext>
            </a:extLst>
          </p:cNvPr>
          <p:cNvSpPr>
            <a:spLocks noChangeArrowheads="1"/>
          </p:cNvSpPr>
          <p:nvPr/>
        </p:nvSpPr>
        <p:spPr bwMode="auto">
          <a:xfrm>
            <a:off x="989477" y="5829392"/>
            <a:ext cx="3040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柴油机，压燃式</a:t>
            </a:r>
          </a:p>
        </p:txBody>
      </p:sp>
      <p:sp>
        <p:nvSpPr>
          <p:cNvPr id="17" name="Rectangle 2">
            <a:extLst>
              <a:ext uri="{FF2B5EF4-FFF2-40B4-BE49-F238E27FC236}">
                <a16:creationId xmlns:a16="http://schemas.microsoft.com/office/drawing/2014/main" id="{73DD6DC1-72ED-407A-B122-7979683D368A}"/>
              </a:ext>
            </a:extLst>
          </p:cNvPr>
          <p:cNvSpPr txBox="1">
            <a:spLocks noChangeArrowheads="1"/>
          </p:cNvSpPr>
          <p:nvPr/>
        </p:nvSpPr>
        <p:spPr>
          <a:xfrm>
            <a:off x="1526020" y="1004887"/>
            <a:ext cx="6784972" cy="8239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FF0000"/>
                </a:solidFill>
                <a:latin typeface="黑体" panose="02010609060101010101" pitchFamily="49" charset="-122"/>
                <a:ea typeface="黑体" panose="02010609060101010101" pitchFamily="49" charset="-122"/>
              </a:rPr>
              <a:t>柴油机与低速柴油</a:t>
            </a:r>
            <a:r>
              <a:rPr lang="zh-CN" altLang="en-US" sz="3600" b="1" dirty="0">
                <a:solidFill>
                  <a:srgbClr val="FF0000"/>
                </a:solidFill>
                <a:latin typeface="黑体" panose="02010609060101010101" pitchFamily="49" charset="-122"/>
                <a:ea typeface="黑体" panose="02010609060101010101" pitchFamily="49" charset="-122"/>
              </a:rPr>
              <a:t>机循环图示</a:t>
            </a:r>
          </a:p>
        </p:txBody>
      </p:sp>
      <p:sp>
        <p:nvSpPr>
          <p:cNvPr id="18" name="Line 17">
            <a:extLst>
              <a:ext uri="{FF2B5EF4-FFF2-40B4-BE49-F238E27FC236}">
                <a16:creationId xmlns:a16="http://schemas.microsoft.com/office/drawing/2014/main" id="{1418B3E7-7195-4771-A8A8-96E3F76A5AC2}"/>
              </a:ext>
            </a:extLst>
          </p:cNvPr>
          <p:cNvSpPr>
            <a:spLocks noChangeShapeType="1"/>
          </p:cNvSpPr>
          <p:nvPr/>
        </p:nvSpPr>
        <p:spPr bwMode="auto">
          <a:xfrm>
            <a:off x="7550150" y="4183063"/>
            <a:ext cx="0" cy="687387"/>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9" name="Freeform 18">
            <a:extLst>
              <a:ext uri="{FF2B5EF4-FFF2-40B4-BE49-F238E27FC236}">
                <a16:creationId xmlns:a16="http://schemas.microsoft.com/office/drawing/2014/main" id="{61CD7C8A-3069-44FB-8357-34BC5D2FCDD1}"/>
              </a:ext>
            </a:extLst>
          </p:cNvPr>
          <p:cNvSpPr>
            <a:spLocks/>
          </p:cNvSpPr>
          <p:nvPr/>
        </p:nvSpPr>
        <p:spPr bwMode="auto">
          <a:xfrm>
            <a:off x="5797550" y="3346450"/>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0" name="Rectangle 19">
            <a:extLst>
              <a:ext uri="{FF2B5EF4-FFF2-40B4-BE49-F238E27FC236}">
                <a16:creationId xmlns:a16="http://schemas.microsoft.com/office/drawing/2014/main" id="{FC6B900F-5D9C-4B57-A29E-9DB180771361}"/>
              </a:ext>
            </a:extLst>
          </p:cNvPr>
          <p:cNvSpPr>
            <a:spLocks noChangeArrowheads="1"/>
          </p:cNvSpPr>
          <p:nvPr/>
        </p:nvSpPr>
        <p:spPr bwMode="auto">
          <a:xfrm>
            <a:off x="7537450" y="474662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21" name="Rectangle 20">
            <a:extLst>
              <a:ext uri="{FF2B5EF4-FFF2-40B4-BE49-F238E27FC236}">
                <a16:creationId xmlns:a16="http://schemas.microsoft.com/office/drawing/2014/main" id="{2DB57F91-F589-47E0-9359-9B05450B5704}"/>
              </a:ext>
            </a:extLst>
          </p:cNvPr>
          <p:cNvSpPr>
            <a:spLocks noChangeArrowheads="1"/>
          </p:cNvSpPr>
          <p:nvPr/>
        </p:nvSpPr>
        <p:spPr bwMode="auto">
          <a:xfrm>
            <a:off x="5403850" y="307022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22" name="Rectangle 21">
            <a:extLst>
              <a:ext uri="{FF2B5EF4-FFF2-40B4-BE49-F238E27FC236}">
                <a16:creationId xmlns:a16="http://schemas.microsoft.com/office/drawing/2014/main" id="{74211B7C-914E-47FA-989B-6835BF063E2A}"/>
              </a:ext>
            </a:extLst>
          </p:cNvPr>
          <p:cNvSpPr>
            <a:spLocks noChangeArrowheads="1"/>
          </p:cNvSpPr>
          <p:nvPr/>
        </p:nvSpPr>
        <p:spPr bwMode="auto">
          <a:xfrm>
            <a:off x="6616700" y="28432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23" name="Rectangle 22">
            <a:extLst>
              <a:ext uri="{FF2B5EF4-FFF2-40B4-BE49-F238E27FC236}">
                <a16:creationId xmlns:a16="http://schemas.microsoft.com/office/drawing/2014/main" id="{4EA89EB3-DE64-416C-A791-965BAD277F97}"/>
              </a:ext>
            </a:extLst>
          </p:cNvPr>
          <p:cNvSpPr>
            <a:spLocks noChangeArrowheads="1"/>
          </p:cNvSpPr>
          <p:nvPr/>
        </p:nvSpPr>
        <p:spPr bwMode="auto">
          <a:xfrm>
            <a:off x="7613650" y="383222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sp>
        <p:nvSpPr>
          <p:cNvPr id="24" name="Line 23">
            <a:extLst>
              <a:ext uri="{FF2B5EF4-FFF2-40B4-BE49-F238E27FC236}">
                <a16:creationId xmlns:a16="http://schemas.microsoft.com/office/drawing/2014/main" id="{D0AE73D4-94A0-402C-801D-D824270788A3}"/>
              </a:ext>
            </a:extLst>
          </p:cNvPr>
          <p:cNvSpPr>
            <a:spLocks noChangeShapeType="1"/>
          </p:cNvSpPr>
          <p:nvPr/>
        </p:nvSpPr>
        <p:spPr bwMode="auto">
          <a:xfrm flipV="1">
            <a:off x="5035550" y="1974850"/>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 name="Line 24">
            <a:extLst>
              <a:ext uri="{FF2B5EF4-FFF2-40B4-BE49-F238E27FC236}">
                <a16:creationId xmlns:a16="http://schemas.microsoft.com/office/drawing/2014/main" id="{D046CDEF-DB1E-4634-ABA0-EF4C8AA9390C}"/>
              </a:ext>
            </a:extLst>
          </p:cNvPr>
          <p:cNvSpPr>
            <a:spLocks noChangeShapeType="1"/>
          </p:cNvSpPr>
          <p:nvPr/>
        </p:nvSpPr>
        <p:spPr bwMode="auto">
          <a:xfrm>
            <a:off x="5035550" y="5403850"/>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6" name="Rectangle 25">
            <a:extLst>
              <a:ext uri="{FF2B5EF4-FFF2-40B4-BE49-F238E27FC236}">
                <a16:creationId xmlns:a16="http://schemas.microsoft.com/office/drawing/2014/main" id="{020221E4-A04F-4A1A-A862-BA6348D4BBF8}"/>
              </a:ext>
            </a:extLst>
          </p:cNvPr>
          <p:cNvSpPr>
            <a:spLocks noChangeArrowheads="1"/>
          </p:cNvSpPr>
          <p:nvPr/>
        </p:nvSpPr>
        <p:spPr bwMode="auto">
          <a:xfrm>
            <a:off x="4565650" y="185102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27" name="Rectangle 26">
            <a:extLst>
              <a:ext uri="{FF2B5EF4-FFF2-40B4-BE49-F238E27FC236}">
                <a16:creationId xmlns:a16="http://schemas.microsoft.com/office/drawing/2014/main" id="{19A6AA71-BAE3-40DB-A615-4F31827E0F3C}"/>
              </a:ext>
            </a:extLst>
          </p:cNvPr>
          <p:cNvSpPr>
            <a:spLocks noChangeArrowheads="1"/>
          </p:cNvSpPr>
          <p:nvPr/>
        </p:nvSpPr>
        <p:spPr bwMode="auto">
          <a:xfrm>
            <a:off x="7613650" y="5356634"/>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28" name="Rectangle 28">
            <a:extLst>
              <a:ext uri="{FF2B5EF4-FFF2-40B4-BE49-F238E27FC236}">
                <a16:creationId xmlns:a16="http://schemas.microsoft.com/office/drawing/2014/main" id="{3C78F954-049A-4ECB-A9A5-13058427D171}"/>
              </a:ext>
            </a:extLst>
          </p:cNvPr>
          <p:cNvSpPr>
            <a:spLocks noChangeArrowheads="1"/>
          </p:cNvSpPr>
          <p:nvPr/>
        </p:nvSpPr>
        <p:spPr bwMode="auto">
          <a:xfrm>
            <a:off x="4648200" y="5829392"/>
            <a:ext cx="38924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spcBef>
                <a:spcPct val="20000"/>
              </a:spcBef>
              <a:spcAft>
                <a:spcPct val="0"/>
              </a:spcAft>
            </a:pPr>
            <a:r>
              <a:rPr kumimoji="1"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低速柴油机，压燃式</a:t>
            </a:r>
          </a:p>
        </p:txBody>
      </p:sp>
      <p:graphicFrame>
        <p:nvGraphicFramePr>
          <p:cNvPr id="29" name="Object 29">
            <a:extLst>
              <a:ext uri="{FF2B5EF4-FFF2-40B4-BE49-F238E27FC236}">
                <a16:creationId xmlns:a16="http://schemas.microsoft.com/office/drawing/2014/main" id="{49FEF07D-FFA7-4CD2-9039-AF555EF61017}"/>
              </a:ext>
            </a:extLst>
          </p:cNvPr>
          <p:cNvGraphicFramePr>
            <a:graphicFrameLocks noChangeAspect="1"/>
          </p:cNvGraphicFramePr>
          <p:nvPr/>
        </p:nvGraphicFramePr>
        <p:xfrm>
          <a:off x="6710363" y="2006600"/>
          <a:ext cx="912812" cy="476250"/>
        </p:xfrm>
        <a:graphic>
          <a:graphicData uri="http://schemas.openxmlformats.org/presentationml/2006/ole">
            <mc:AlternateContent xmlns:mc="http://schemas.openxmlformats.org/markup-compatibility/2006">
              <mc:Choice xmlns:v="urn:schemas-microsoft-com:vml" Requires="v">
                <p:oleObj name="Equation" r:id="rId2" imgW="342720" imgH="177480" progId="Equation.DSMT4">
                  <p:embed/>
                </p:oleObj>
              </mc:Choice>
              <mc:Fallback>
                <p:oleObj name="Equation" r:id="rId2" imgW="342720" imgH="177480" progId="Equation.DSMT4">
                  <p:embed/>
                  <p:pic>
                    <p:nvPicPr>
                      <p:cNvPr id="29" name="Object 29">
                        <a:extLst>
                          <a:ext uri="{FF2B5EF4-FFF2-40B4-BE49-F238E27FC236}">
                            <a16:creationId xmlns:a16="http://schemas.microsoft.com/office/drawing/2014/main" id="{49FEF07D-FFA7-4CD2-9039-AF555EF61017}"/>
                          </a:ext>
                        </a:extLst>
                      </p:cNvPr>
                      <p:cNvPicPr>
                        <a:picLocks noChangeAspect="1" noChangeArrowheads="1"/>
                      </p:cNvPicPr>
                      <p:nvPr/>
                    </p:nvPicPr>
                    <p:blipFill>
                      <a:blip r:embed="rId3"/>
                      <a:srcRect/>
                      <a:stretch>
                        <a:fillRect/>
                      </a:stretch>
                    </p:blipFill>
                    <p:spPr bwMode="auto">
                      <a:xfrm>
                        <a:off x="6710363" y="2006600"/>
                        <a:ext cx="9128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30">
            <a:extLst>
              <a:ext uri="{FF2B5EF4-FFF2-40B4-BE49-F238E27FC236}">
                <a16:creationId xmlns:a16="http://schemas.microsoft.com/office/drawing/2014/main" id="{2FD2BE53-3952-4CF8-8CE8-445595E23A61}"/>
              </a:ext>
            </a:extLst>
          </p:cNvPr>
          <p:cNvSpPr>
            <a:spLocks noChangeShapeType="1"/>
          </p:cNvSpPr>
          <p:nvPr/>
        </p:nvSpPr>
        <p:spPr bwMode="auto">
          <a:xfrm>
            <a:off x="5778500" y="3346450"/>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1" name="Freeform 31">
            <a:extLst>
              <a:ext uri="{FF2B5EF4-FFF2-40B4-BE49-F238E27FC236}">
                <a16:creationId xmlns:a16="http://schemas.microsoft.com/office/drawing/2014/main" id="{9D82501D-AA58-4DC5-BE77-A8A848EBC342}"/>
              </a:ext>
            </a:extLst>
          </p:cNvPr>
          <p:cNvSpPr>
            <a:spLocks/>
          </p:cNvSpPr>
          <p:nvPr/>
        </p:nvSpPr>
        <p:spPr bwMode="auto">
          <a:xfrm>
            <a:off x="6540500" y="3346450"/>
            <a:ext cx="990600" cy="838200"/>
          </a:xfrm>
          <a:custGeom>
            <a:avLst/>
            <a:gdLst>
              <a:gd name="T0" fmla="*/ 0 w 624"/>
              <a:gd name="T1" fmla="*/ 0 h 528"/>
              <a:gd name="T2" fmla="*/ 384 w 624"/>
              <a:gd name="T3" fmla="*/ 384 h 528"/>
              <a:gd name="T4" fmla="*/ 624 w 624"/>
              <a:gd name="T5" fmla="*/ 528 h 528"/>
            </a:gdLst>
            <a:ahLst/>
            <a:cxnLst>
              <a:cxn ang="0">
                <a:pos x="T0" y="T1"/>
              </a:cxn>
              <a:cxn ang="0">
                <a:pos x="T2" y="T3"/>
              </a:cxn>
              <a:cxn ang="0">
                <a:pos x="T4" y="T5"/>
              </a:cxn>
            </a:cxnLst>
            <a:rect l="0" t="0" r="r" b="b"/>
            <a:pathLst>
              <a:path w="624" h="528">
                <a:moveTo>
                  <a:pt x="0" y="0"/>
                </a:moveTo>
                <a:cubicBezTo>
                  <a:pt x="140" y="148"/>
                  <a:pt x="280" y="296"/>
                  <a:pt x="384" y="384"/>
                </a:cubicBezTo>
                <a:cubicBezTo>
                  <a:pt x="488" y="472"/>
                  <a:pt x="556" y="500"/>
                  <a:pt x="624" y="528"/>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3" name="文本框 32">
            <a:extLst>
              <a:ext uri="{FF2B5EF4-FFF2-40B4-BE49-F238E27FC236}">
                <a16:creationId xmlns:a16="http://schemas.microsoft.com/office/drawing/2014/main" id="{38883FA1-1FA5-8351-81ED-A0B741D14D65}"/>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32056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1+#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8"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E6C026-AEDC-4A7B-BCD0-CEB9EF2C1C66}"/>
              </a:ext>
            </a:extLst>
          </p:cNvPr>
          <p:cNvSpPr txBox="1">
            <a:spLocks noChangeArrowheads="1"/>
          </p:cNvSpPr>
          <p:nvPr/>
        </p:nvSpPr>
        <p:spPr>
          <a:xfrm>
            <a:off x="1069560" y="1096962"/>
            <a:ext cx="7526752"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定压加热循环（狄塞尔</a:t>
            </a:r>
            <a:r>
              <a:rPr kumimoji="1" lang="en-US" altLang="zh-CN"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Diesel</a:t>
            </a:r>
            <a:r>
              <a:rPr kumimoji="1"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a:t>
            </a:r>
            <a:r>
              <a:rPr kumimoji="1" lang="en-US" altLang="zh-CN"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3">
            <a:extLst>
              <a:ext uri="{FF2B5EF4-FFF2-40B4-BE49-F238E27FC236}">
                <a16:creationId xmlns:a16="http://schemas.microsoft.com/office/drawing/2014/main" id="{2D8D8017-5B2F-44E8-BE25-F66D1F452A23}"/>
              </a:ext>
            </a:extLst>
          </p:cNvPr>
          <p:cNvSpPr>
            <a:spLocks noChangeShapeType="1"/>
          </p:cNvSpPr>
          <p:nvPr/>
        </p:nvSpPr>
        <p:spPr bwMode="auto">
          <a:xfrm>
            <a:off x="3587750" y="4540250"/>
            <a:ext cx="0" cy="687387"/>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5" name="Freeform 4">
            <a:extLst>
              <a:ext uri="{FF2B5EF4-FFF2-40B4-BE49-F238E27FC236}">
                <a16:creationId xmlns:a16="http://schemas.microsoft.com/office/drawing/2014/main" id="{78915AD4-9633-42A8-AFDF-7312AAEE720B}"/>
              </a:ext>
            </a:extLst>
          </p:cNvPr>
          <p:cNvSpPr>
            <a:spLocks/>
          </p:cNvSpPr>
          <p:nvPr/>
        </p:nvSpPr>
        <p:spPr bwMode="auto">
          <a:xfrm>
            <a:off x="1835150" y="3703637"/>
            <a:ext cx="1752600" cy="1524000"/>
          </a:xfrm>
          <a:custGeom>
            <a:avLst/>
            <a:gdLst>
              <a:gd name="T0" fmla="*/ 0 w 1104"/>
              <a:gd name="T1" fmla="*/ 0 h 960"/>
              <a:gd name="T2" fmla="*/ 336 w 1104"/>
              <a:gd name="T3" fmla="*/ 480 h 960"/>
              <a:gd name="T4" fmla="*/ 1104 w 1104"/>
              <a:gd name="T5" fmla="*/ 960 h 960"/>
            </a:gdLst>
            <a:ahLst/>
            <a:cxnLst>
              <a:cxn ang="0">
                <a:pos x="T0" y="T1"/>
              </a:cxn>
              <a:cxn ang="0">
                <a:pos x="T2" y="T3"/>
              </a:cxn>
              <a:cxn ang="0">
                <a:pos x="T4" y="T5"/>
              </a:cxn>
            </a:cxnLst>
            <a:rect l="0" t="0" r="r" b="b"/>
            <a:pathLst>
              <a:path w="1104" h="960">
                <a:moveTo>
                  <a:pt x="0" y="0"/>
                </a:moveTo>
                <a:cubicBezTo>
                  <a:pt x="76" y="160"/>
                  <a:pt x="152" y="320"/>
                  <a:pt x="336" y="480"/>
                </a:cubicBezTo>
                <a:cubicBezTo>
                  <a:pt x="520" y="640"/>
                  <a:pt x="812" y="800"/>
                  <a:pt x="1104" y="96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6" name="Rectangle 5">
            <a:extLst>
              <a:ext uri="{FF2B5EF4-FFF2-40B4-BE49-F238E27FC236}">
                <a16:creationId xmlns:a16="http://schemas.microsoft.com/office/drawing/2014/main" id="{AA73A34E-89B9-4DD6-A9B7-E9B42CEABA8A}"/>
              </a:ext>
            </a:extLst>
          </p:cNvPr>
          <p:cNvSpPr>
            <a:spLocks noChangeArrowheads="1"/>
          </p:cNvSpPr>
          <p:nvPr/>
        </p:nvSpPr>
        <p:spPr bwMode="auto">
          <a:xfrm>
            <a:off x="3575050" y="5103812"/>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7" name="Rectangle 6">
            <a:extLst>
              <a:ext uri="{FF2B5EF4-FFF2-40B4-BE49-F238E27FC236}">
                <a16:creationId xmlns:a16="http://schemas.microsoft.com/office/drawing/2014/main" id="{28A46E3F-365B-44D3-AAEB-DEE077389E63}"/>
              </a:ext>
            </a:extLst>
          </p:cNvPr>
          <p:cNvSpPr>
            <a:spLocks noChangeArrowheads="1"/>
          </p:cNvSpPr>
          <p:nvPr/>
        </p:nvSpPr>
        <p:spPr bwMode="auto">
          <a:xfrm>
            <a:off x="1441450" y="3427412"/>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8" name="Rectangle 7">
            <a:extLst>
              <a:ext uri="{FF2B5EF4-FFF2-40B4-BE49-F238E27FC236}">
                <a16:creationId xmlns:a16="http://schemas.microsoft.com/office/drawing/2014/main" id="{4FEFDC7C-CBD7-4079-B33E-201318EF7DAF}"/>
              </a:ext>
            </a:extLst>
          </p:cNvPr>
          <p:cNvSpPr>
            <a:spLocks noChangeArrowheads="1"/>
          </p:cNvSpPr>
          <p:nvPr/>
        </p:nvSpPr>
        <p:spPr bwMode="auto">
          <a:xfrm>
            <a:off x="2654300" y="32004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9" name="Rectangle 8">
            <a:extLst>
              <a:ext uri="{FF2B5EF4-FFF2-40B4-BE49-F238E27FC236}">
                <a16:creationId xmlns:a16="http://schemas.microsoft.com/office/drawing/2014/main" id="{416636DD-F0EE-46A3-A482-8D6B406CAFD8}"/>
              </a:ext>
            </a:extLst>
          </p:cNvPr>
          <p:cNvSpPr>
            <a:spLocks noChangeArrowheads="1"/>
          </p:cNvSpPr>
          <p:nvPr/>
        </p:nvSpPr>
        <p:spPr bwMode="auto">
          <a:xfrm>
            <a:off x="3651250" y="4189412"/>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sp>
        <p:nvSpPr>
          <p:cNvPr id="10" name="Line 9">
            <a:extLst>
              <a:ext uri="{FF2B5EF4-FFF2-40B4-BE49-F238E27FC236}">
                <a16:creationId xmlns:a16="http://schemas.microsoft.com/office/drawing/2014/main" id="{125F1B9D-9760-4940-B964-B7530A13EE88}"/>
              </a:ext>
            </a:extLst>
          </p:cNvPr>
          <p:cNvSpPr>
            <a:spLocks noChangeShapeType="1"/>
          </p:cNvSpPr>
          <p:nvPr/>
        </p:nvSpPr>
        <p:spPr bwMode="auto">
          <a:xfrm flipV="1">
            <a:off x="1073150" y="2332037"/>
            <a:ext cx="0" cy="34290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Line 10">
            <a:extLst>
              <a:ext uri="{FF2B5EF4-FFF2-40B4-BE49-F238E27FC236}">
                <a16:creationId xmlns:a16="http://schemas.microsoft.com/office/drawing/2014/main" id="{94E41DD0-44D3-460A-BE4C-26A2667C763E}"/>
              </a:ext>
            </a:extLst>
          </p:cNvPr>
          <p:cNvSpPr>
            <a:spLocks noChangeShapeType="1"/>
          </p:cNvSpPr>
          <p:nvPr/>
        </p:nvSpPr>
        <p:spPr bwMode="auto">
          <a:xfrm>
            <a:off x="1073150" y="5761037"/>
            <a:ext cx="28956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2" name="Rectangle 11">
            <a:extLst>
              <a:ext uri="{FF2B5EF4-FFF2-40B4-BE49-F238E27FC236}">
                <a16:creationId xmlns:a16="http://schemas.microsoft.com/office/drawing/2014/main" id="{1D7F1715-71D6-483A-9734-38C43A5261F4}"/>
              </a:ext>
            </a:extLst>
          </p:cNvPr>
          <p:cNvSpPr>
            <a:spLocks noChangeArrowheads="1"/>
          </p:cNvSpPr>
          <p:nvPr/>
        </p:nvSpPr>
        <p:spPr bwMode="auto">
          <a:xfrm>
            <a:off x="603250" y="2208212"/>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13" name="Rectangle 12">
            <a:extLst>
              <a:ext uri="{FF2B5EF4-FFF2-40B4-BE49-F238E27FC236}">
                <a16:creationId xmlns:a16="http://schemas.microsoft.com/office/drawing/2014/main" id="{33B54B5C-A47C-4878-B9A6-B1D92B71598A}"/>
              </a:ext>
            </a:extLst>
          </p:cNvPr>
          <p:cNvSpPr>
            <a:spLocks noChangeArrowheads="1"/>
          </p:cNvSpPr>
          <p:nvPr/>
        </p:nvSpPr>
        <p:spPr bwMode="auto">
          <a:xfrm>
            <a:off x="3557588" y="5761037"/>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14" name="Line 13">
            <a:extLst>
              <a:ext uri="{FF2B5EF4-FFF2-40B4-BE49-F238E27FC236}">
                <a16:creationId xmlns:a16="http://schemas.microsoft.com/office/drawing/2014/main" id="{2DD96C5F-5232-4ABF-B4AE-5094E5B9583F}"/>
              </a:ext>
            </a:extLst>
          </p:cNvPr>
          <p:cNvSpPr>
            <a:spLocks noChangeShapeType="1"/>
          </p:cNvSpPr>
          <p:nvPr/>
        </p:nvSpPr>
        <p:spPr bwMode="auto">
          <a:xfrm>
            <a:off x="1816100" y="3703637"/>
            <a:ext cx="762000" cy="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 name="Freeform 14">
            <a:extLst>
              <a:ext uri="{FF2B5EF4-FFF2-40B4-BE49-F238E27FC236}">
                <a16:creationId xmlns:a16="http://schemas.microsoft.com/office/drawing/2014/main" id="{8DE8C282-D861-4E1F-AEFF-51EE6EFC5E98}"/>
              </a:ext>
            </a:extLst>
          </p:cNvPr>
          <p:cNvSpPr>
            <a:spLocks/>
          </p:cNvSpPr>
          <p:nvPr/>
        </p:nvSpPr>
        <p:spPr bwMode="auto">
          <a:xfrm>
            <a:off x="2578100" y="3703637"/>
            <a:ext cx="990600" cy="838200"/>
          </a:xfrm>
          <a:custGeom>
            <a:avLst/>
            <a:gdLst>
              <a:gd name="T0" fmla="*/ 0 w 624"/>
              <a:gd name="T1" fmla="*/ 0 h 528"/>
              <a:gd name="T2" fmla="*/ 384 w 624"/>
              <a:gd name="T3" fmla="*/ 384 h 528"/>
              <a:gd name="T4" fmla="*/ 624 w 624"/>
              <a:gd name="T5" fmla="*/ 528 h 528"/>
            </a:gdLst>
            <a:ahLst/>
            <a:cxnLst>
              <a:cxn ang="0">
                <a:pos x="T0" y="T1"/>
              </a:cxn>
              <a:cxn ang="0">
                <a:pos x="T2" y="T3"/>
              </a:cxn>
              <a:cxn ang="0">
                <a:pos x="T4" y="T5"/>
              </a:cxn>
            </a:cxnLst>
            <a:rect l="0" t="0" r="r" b="b"/>
            <a:pathLst>
              <a:path w="624" h="528">
                <a:moveTo>
                  <a:pt x="0" y="0"/>
                </a:moveTo>
                <a:cubicBezTo>
                  <a:pt x="140" y="148"/>
                  <a:pt x="280" y="296"/>
                  <a:pt x="384" y="384"/>
                </a:cubicBezTo>
                <a:cubicBezTo>
                  <a:pt x="488" y="472"/>
                  <a:pt x="556" y="500"/>
                  <a:pt x="624" y="528"/>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6" name="Line 15">
            <a:extLst>
              <a:ext uri="{FF2B5EF4-FFF2-40B4-BE49-F238E27FC236}">
                <a16:creationId xmlns:a16="http://schemas.microsoft.com/office/drawing/2014/main" id="{709E474B-0968-453B-AFEB-529439B602F1}"/>
              </a:ext>
            </a:extLst>
          </p:cNvPr>
          <p:cNvSpPr>
            <a:spLocks noChangeShapeType="1"/>
          </p:cNvSpPr>
          <p:nvPr/>
        </p:nvSpPr>
        <p:spPr bwMode="auto">
          <a:xfrm>
            <a:off x="6357937" y="4267200"/>
            <a:ext cx="0" cy="655637"/>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7" name="Line 16">
            <a:extLst>
              <a:ext uri="{FF2B5EF4-FFF2-40B4-BE49-F238E27FC236}">
                <a16:creationId xmlns:a16="http://schemas.microsoft.com/office/drawing/2014/main" id="{423CC749-7A57-4E56-92A7-EFA12A3BA5F4}"/>
              </a:ext>
            </a:extLst>
          </p:cNvPr>
          <p:cNvSpPr>
            <a:spLocks noChangeShapeType="1"/>
          </p:cNvSpPr>
          <p:nvPr/>
        </p:nvSpPr>
        <p:spPr bwMode="auto">
          <a:xfrm>
            <a:off x="8110537" y="3043237"/>
            <a:ext cx="0" cy="701675"/>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8" name="Freeform 17">
            <a:extLst>
              <a:ext uri="{FF2B5EF4-FFF2-40B4-BE49-F238E27FC236}">
                <a16:creationId xmlns:a16="http://schemas.microsoft.com/office/drawing/2014/main" id="{B252632E-A675-478B-B393-E072F0ACC4DE}"/>
              </a:ext>
            </a:extLst>
          </p:cNvPr>
          <p:cNvSpPr>
            <a:spLocks/>
          </p:cNvSpPr>
          <p:nvPr/>
        </p:nvSpPr>
        <p:spPr bwMode="auto">
          <a:xfrm>
            <a:off x="6357937" y="37052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9" name="Rectangle 18">
            <a:extLst>
              <a:ext uri="{FF2B5EF4-FFF2-40B4-BE49-F238E27FC236}">
                <a16:creationId xmlns:a16="http://schemas.microsoft.com/office/drawing/2014/main" id="{B30AFC2F-2AF0-493B-A4CE-38FBB6573C7D}"/>
              </a:ext>
            </a:extLst>
          </p:cNvPr>
          <p:cNvSpPr>
            <a:spLocks noChangeArrowheads="1"/>
          </p:cNvSpPr>
          <p:nvPr/>
        </p:nvSpPr>
        <p:spPr bwMode="auto">
          <a:xfrm>
            <a:off x="5888037" y="46482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20" name="Rectangle 19">
            <a:extLst>
              <a:ext uri="{FF2B5EF4-FFF2-40B4-BE49-F238E27FC236}">
                <a16:creationId xmlns:a16="http://schemas.microsoft.com/office/drawing/2014/main" id="{21C47E3F-646F-4003-8BD5-89DDB700850F}"/>
              </a:ext>
            </a:extLst>
          </p:cNvPr>
          <p:cNvSpPr>
            <a:spLocks noChangeArrowheads="1"/>
          </p:cNvSpPr>
          <p:nvPr/>
        </p:nvSpPr>
        <p:spPr bwMode="auto">
          <a:xfrm>
            <a:off x="5964237" y="37338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21" name="Rectangle 20">
            <a:extLst>
              <a:ext uri="{FF2B5EF4-FFF2-40B4-BE49-F238E27FC236}">
                <a16:creationId xmlns:a16="http://schemas.microsoft.com/office/drawing/2014/main" id="{2959B7EB-E9D9-43F8-81D1-C606B1466F23}"/>
              </a:ext>
            </a:extLst>
          </p:cNvPr>
          <p:cNvSpPr>
            <a:spLocks noChangeArrowheads="1"/>
          </p:cNvSpPr>
          <p:nvPr/>
        </p:nvSpPr>
        <p:spPr bwMode="auto">
          <a:xfrm>
            <a:off x="8097837" y="25146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22" name="Rectangle 21">
            <a:extLst>
              <a:ext uri="{FF2B5EF4-FFF2-40B4-BE49-F238E27FC236}">
                <a16:creationId xmlns:a16="http://schemas.microsoft.com/office/drawing/2014/main" id="{B1138D91-D9B3-42D8-954E-BBFA557A702E}"/>
              </a:ext>
            </a:extLst>
          </p:cNvPr>
          <p:cNvSpPr>
            <a:spLocks noChangeArrowheads="1"/>
          </p:cNvSpPr>
          <p:nvPr/>
        </p:nvSpPr>
        <p:spPr bwMode="auto">
          <a:xfrm>
            <a:off x="8174037" y="35052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grpSp>
        <p:nvGrpSpPr>
          <p:cNvPr id="23" name="Group 22">
            <a:extLst>
              <a:ext uri="{FF2B5EF4-FFF2-40B4-BE49-F238E27FC236}">
                <a16:creationId xmlns:a16="http://schemas.microsoft.com/office/drawing/2014/main" id="{2B0DAFE3-FAE4-4984-8F3C-11B91D84AA6C}"/>
              </a:ext>
            </a:extLst>
          </p:cNvPr>
          <p:cNvGrpSpPr>
            <a:grpSpLocks/>
          </p:cNvGrpSpPr>
          <p:nvPr/>
        </p:nvGrpSpPr>
        <p:grpSpPr bwMode="auto">
          <a:xfrm>
            <a:off x="4876800" y="2286000"/>
            <a:ext cx="3511550" cy="4084637"/>
            <a:chOff x="3295" y="1267"/>
            <a:chExt cx="2212" cy="2573"/>
          </a:xfrm>
        </p:grpSpPr>
        <p:sp>
          <p:nvSpPr>
            <p:cNvPr id="24" name="Line 23">
              <a:extLst>
                <a:ext uri="{FF2B5EF4-FFF2-40B4-BE49-F238E27FC236}">
                  <a16:creationId xmlns:a16="http://schemas.microsoft.com/office/drawing/2014/main" id="{2778AA72-0C56-496B-8C4E-698EC8C073A0}"/>
                </a:ext>
              </a:extLst>
            </p:cNvPr>
            <p:cNvSpPr>
              <a:spLocks noChangeShapeType="1"/>
            </p:cNvSpPr>
            <p:nvPr/>
          </p:nvSpPr>
          <p:spPr bwMode="auto">
            <a:xfrm>
              <a:off x="3604" y="3457"/>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 name="Line 24">
              <a:extLst>
                <a:ext uri="{FF2B5EF4-FFF2-40B4-BE49-F238E27FC236}">
                  <a16:creationId xmlns:a16="http://schemas.microsoft.com/office/drawing/2014/main" id="{A2519447-70D5-447D-9DC4-726F1DC6E851}"/>
                </a:ext>
              </a:extLst>
            </p:cNvPr>
            <p:cNvSpPr>
              <a:spLocks noChangeShapeType="1"/>
            </p:cNvSpPr>
            <p:nvPr/>
          </p:nvSpPr>
          <p:spPr bwMode="auto">
            <a:xfrm flipV="1">
              <a:off x="3604" y="1297"/>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6" name="Rectangle 25">
              <a:extLst>
                <a:ext uri="{FF2B5EF4-FFF2-40B4-BE49-F238E27FC236}">
                  <a16:creationId xmlns:a16="http://schemas.microsoft.com/office/drawing/2014/main" id="{63F311E3-40DA-413A-85D6-C73F6024B6D8}"/>
                </a:ext>
              </a:extLst>
            </p:cNvPr>
            <p:cNvSpPr>
              <a:spLocks noChangeArrowheads="1"/>
            </p:cNvSpPr>
            <p:nvPr/>
          </p:nvSpPr>
          <p:spPr bwMode="auto">
            <a:xfrm>
              <a:off x="3295" y="1267"/>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27" name="Rectangle 26">
              <a:extLst>
                <a:ext uri="{FF2B5EF4-FFF2-40B4-BE49-F238E27FC236}">
                  <a16:creationId xmlns:a16="http://schemas.microsoft.com/office/drawing/2014/main" id="{CE0DE263-70A1-4145-9817-C789AB400B66}"/>
                </a:ext>
              </a:extLst>
            </p:cNvPr>
            <p:cNvSpPr>
              <a:spLocks noChangeArrowheads="1"/>
            </p:cNvSpPr>
            <p:nvPr/>
          </p:nvSpPr>
          <p:spPr bwMode="auto">
            <a:xfrm>
              <a:off x="5291" y="3475"/>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grpSp>
      <p:sp>
        <p:nvSpPr>
          <p:cNvPr id="28" name="Freeform 27">
            <a:extLst>
              <a:ext uri="{FF2B5EF4-FFF2-40B4-BE49-F238E27FC236}">
                <a16:creationId xmlns:a16="http://schemas.microsoft.com/office/drawing/2014/main" id="{1B5438C3-6B86-4E56-B1A9-7C087A15BDF8}"/>
              </a:ext>
            </a:extLst>
          </p:cNvPr>
          <p:cNvSpPr>
            <a:spLocks/>
          </p:cNvSpPr>
          <p:nvPr/>
        </p:nvSpPr>
        <p:spPr bwMode="auto">
          <a:xfrm>
            <a:off x="6357937" y="30194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9" name="文本框 28">
            <a:extLst>
              <a:ext uri="{FF2B5EF4-FFF2-40B4-BE49-F238E27FC236}">
                <a16:creationId xmlns:a16="http://schemas.microsoft.com/office/drawing/2014/main" id="{8CDB1823-6C39-CDC9-91EF-32FED631FF21}"/>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84555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ppt_h/2"/>
                                          </p:val>
                                        </p:tav>
                                        <p:tav tm="100000">
                                          <p:val>
                                            <p:strVal val="#ppt_y"/>
                                          </p:val>
                                        </p:tav>
                                      </p:tavLst>
                                    </p:anim>
                                    <p:anim calcmode="lin" valueType="num">
                                      <p:cBhvr>
                                        <p:cTn id="19" dur="500" fill="hold"/>
                                        <p:tgtEl>
                                          <p:spTgt spid="16"/>
                                        </p:tgtEl>
                                        <p:attrNameLst>
                                          <p:attrName>ppt_w</p:attrName>
                                        </p:attrNameLst>
                                      </p:cBhvr>
                                      <p:tavLst>
                                        <p:tav tm="0">
                                          <p:val>
                                            <p:strVal val="#ppt_w"/>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ppt_x</p:attrName>
                                        </p:attrNameLst>
                                      </p:cBhvr>
                                      <p:tavLst>
                                        <p:tav tm="0">
                                          <p:val>
                                            <p:strVal val="#ppt_x-#ppt_w/2"/>
                                          </p:val>
                                        </p:tav>
                                        <p:tav tm="100000">
                                          <p:val>
                                            <p:strVal val="#ppt_x"/>
                                          </p:val>
                                        </p:tav>
                                      </p:tavLst>
                                    </p:anim>
                                    <p:anim calcmode="lin" valueType="num">
                                      <p:cBhvr>
                                        <p:cTn id="29" dur="500" fill="hold"/>
                                        <p:tgtEl>
                                          <p:spTgt spid="28"/>
                                        </p:tgtEl>
                                        <p:attrNameLst>
                                          <p:attrName>ppt_y</p:attrName>
                                        </p:attrNameLst>
                                      </p:cBhvr>
                                      <p:tavLst>
                                        <p:tav tm="0">
                                          <p:val>
                                            <p:strVal val="#ppt_y"/>
                                          </p:val>
                                        </p:tav>
                                        <p:tav tm="100000">
                                          <p:val>
                                            <p:strVal val="#ppt_y"/>
                                          </p:val>
                                        </p:tav>
                                      </p:tavLst>
                                    </p:anim>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ppt_x</p:attrName>
                                        </p:attrNameLst>
                                      </p:cBhvr>
                                      <p:tavLst>
                                        <p:tav tm="0">
                                          <p:val>
                                            <p:strVal val="#ppt_x"/>
                                          </p:val>
                                        </p:tav>
                                        <p:tav tm="100000">
                                          <p:val>
                                            <p:strVal val="#ppt_x"/>
                                          </p:val>
                                        </p:tav>
                                      </p:tavLst>
                                    </p:anim>
                                    <p:anim calcmode="lin" valueType="num">
                                      <p:cBhvr>
                                        <p:cTn id="40" dur="500" fill="hold"/>
                                        <p:tgtEl>
                                          <p:spTgt spid="17"/>
                                        </p:tgtEl>
                                        <p:attrNameLst>
                                          <p:attrName>ppt_y</p:attrName>
                                        </p:attrNameLst>
                                      </p:cBhvr>
                                      <p:tavLst>
                                        <p:tav tm="0">
                                          <p:val>
                                            <p:strVal val="#ppt_y-#ppt_h/2"/>
                                          </p:val>
                                        </p:tav>
                                        <p:tav tm="100000">
                                          <p:val>
                                            <p:strVal val="#ppt_y"/>
                                          </p:val>
                                        </p:tav>
                                      </p:tavLst>
                                    </p:anim>
                                    <p:anim calcmode="lin" valueType="num">
                                      <p:cBhvr>
                                        <p:cTn id="41" dur="500" fill="hold"/>
                                        <p:tgtEl>
                                          <p:spTgt spid="17"/>
                                        </p:tgtEl>
                                        <p:attrNameLst>
                                          <p:attrName>ppt_w</p:attrName>
                                        </p:attrNameLst>
                                      </p:cBhvr>
                                      <p:tavLst>
                                        <p:tav tm="0">
                                          <p:val>
                                            <p:strVal val="#ppt_w"/>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7" presetClass="entr" presetSubtype="2"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ppt_x</p:attrName>
                                        </p:attrNameLst>
                                      </p:cBhvr>
                                      <p:tavLst>
                                        <p:tav tm="0">
                                          <p:val>
                                            <p:strVal val="#ppt_x+#ppt_w/2"/>
                                          </p:val>
                                        </p:tav>
                                        <p:tav tm="100000">
                                          <p:val>
                                            <p:strVal val="#ppt_x"/>
                                          </p:val>
                                        </p:tav>
                                      </p:tavLst>
                                    </p:anim>
                                    <p:anim calcmode="lin" valueType="num">
                                      <p:cBhvr>
                                        <p:cTn id="51" dur="500" fill="hold"/>
                                        <p:tgtEl>
                                          <p:spTgt spid="18"/>
                                        </p:tgtEl>
                                        <p:attrNameLst>
                                          <p:attrName>ppt_y</p:attrName>
                                        </p:attrNameLst>
                                      </p:cBhvr>
                                      <p:tavLst>
                                        <p:tav tm="0">
                                          <p:val>
                                            <p:strVal val="#ppt_y"/>
                                          </p:val>
                                        </p:tav>
                                        <p:tav tm="100000">
                                          <p:val>
                                            <p:strVal val="#ppt_y"/>
                                          </p:val>
                                        </p:tav>
                                      </p:tavLst>
                                    </p:anim>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2"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15">
            <a:extLst>
              <a:ext uri="{FF2B5EF4-FFF2-40B4-BE49-F238E27FC236}">
                <a16:creationId xmlns:a16="http://schemas.microsoft.com/office/drawing/2014/main" id="{2943B4EC-62EA-4948-A69D-C561787C996B}"/>
              </a:ext>
            </a:extLst>
          </p:cNvPr>
          <p:cNvSpPr>
            <a:spLocks noChangeShapeType="1"/>
          </p:cNvSpPr>
          <p:nvPr/>
        </p:nvSpPr>
        <p:spPr bwMode="auto">
          <a:xfrm>
            <a:off x="6357937" y="3962400"/>
            <a:ext cx="0" cy="655637"/>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6" name="Line 16">
            <a:extLst>
              <a:ext uri="{FF2B5EF4-FFF2-40B4-BE49-F238E27FC236}">
                <a16:creationId xmlns:a16="http://schemas.microsoft.com/office/drawing/2014/main" id="{9CC10303-0609-46C4-8386-07B1807FF192}"/>
              </a:ext>
            </a:extLst>
          </p:cNvPr>
          <p:cNvSpPr>
            <a:spLocks noChangeShapeType="1"/>
          </p:cNvSpPr>
          <p:nvPr/>
        </p:nvSpPr>
        <p:spPr bwMode="auto">
          <a:xfrm>
            <a:off x="8110537" y="2738437"/>
            <a:ext cx="0" cy="701675"/>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7" name="Freeform 17">
            <a:extLst>
              <a:ext uri="{FF2B5EF4-FFF2-40B4-BE49-F238E27FC236}">
                <a16:creationId xmlns:a16="http://schemas.microsoft.com/office/drawing/2014/main" id="{369C00FE-2234-4D9D-9E7F-595C67D93F9F}"/>
              </a:ext>
            </a:extLst>
          </p:cNvPr>
          <p:cNvSpPr>
            <a:spLocks/>
          </p:cNvSpPr>
          <p:nvPr/>
        </p:nvSpPr>
        <p:spPr bwMode="auto">
          <a:xfrm>
            <a:off x="6357937" y="34004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8" name="Rectangle 18">
            <a:extLst>
              <a:ext uri="{FF2B5EF4-FFF2-40B4-BE49-F238E27FC236}">
                <a16:creationId xmlns:a16="http://schemas.microsoft.com/office/drawing/2014/main" id="{5BC31273-B0FB-4191-8982-C7336F248AA0}"/>
              </a:ext>
            </a:extLst>
          </p:cNvPr>
          <p:cNvSpPr>
            <a:spLocks noChangeArrowheads="1"/>
          </p:cNvSpPr>
          <p:nvPr/>
        </p:nvSpPr>
        <p:spPr bwMode="auto">
          <a:xfrm>
            <a:off x="5888037" y="43434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19" name="Rectangle 19">
            <a:extLst>
              <a:ext uri="{FF2B5EF4-FFF2-40B4-BE49-F238E27FC236}">
                <a16:creationId xmlns:a16="http://schemas.microsoft.com/office/drawing/2014/main" id="{1C3278A0-F204-46D8-9BDC-12F5C3C30A8F}"/>
              </a:ext>
            </a:extLst>
          </p:cNvPr>
          <p:cNvSpPr>
            <a:spLocks noChangeArrowheads="1"/>
          </p:cNvSpPr>
          <p:nvPr/>
        </p:nvSpPr>
        <p:spPr bwMode="auto">
          <a:xfrm>
            <a:off x="5964237" y="34290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p>
        </p:txBody>
      </p:sp>
      <p:sp>
        <p:nvSpPr>
          <p:cNvPr id="20" name="Rectangle 20">
            <a:extLst>
              <a:ext uri="{FF2B5EF4-FFF2-40B4-BE49-F238E27FC236}">
                <a16:creationId xmlns:a16="http://schemas.microsoft.com/office/drawing/2014/main" id="{67604341-6958-4BBE-8F01-C65CC40F0E27}"/>
              </a:ext>
            </a:extLst>
          </p:cNvPr>
          <p:cNvSpPr>
            <a:spLocks noChangeArrowheads="1"/>
          </p:cNvSpPr>
          <p:nvPr/>
        </p:nvSpPr>
        <p:spPr bwMode="auto">
          <a:xfrm>
            <a:off x="8097837" y="22098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p>
        </p:txBody>
      </p:sp>
      <p:sp>
        <p:nvSpPr>
          <p:cNvPr id="21" name="Rectangle 21">
            <a:extLst>
              <a:ext uri="{FF2B5EF4-FFF2-40B4-BE49-F238E27FC236}">
                <a16:creationId xmlns:a16="http://schemas.microsoft.com/office/drawing/2014/main" id="{68F8C097-948E-4D5A-932C-7D81D3E14BF4}"/>
              </a:ext>
            </a:extLst>
          </p:cNvPr>
          <p:cNvSpPr>
            <a:spLocks noChangeArrowheads="1"/>
          </p:cNvSpPr>
          <p:nvPr/>
        </p:nvSpPr>
        <p:spPr bwMode="auto">
          <a:xfrm>
            <a:off x="8174037" y="3200400"/>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p>
        </p:txBody>
      </p:sp>
      <p:grpSp>
        <p:nvGrpSpPr>
          <p:cNvPr id="22" name="Group 22">
            <a:extLst>
              <a:ext uri="{FF2B5EF4-FFF2-40B4-BE49-F238E27FC236}">
                <a16:creationId xmlns:a16="http://schemas.microsoft.com/office/drawing/2014/main" id="{434EFCE2-C9C1-4760-98D1-4FC45664BFE4}"/>
              </a:ext>
            </a:extLst>
          </p:cNvPr>
          <p:cNvGrpSpPr>
            <a:grpSpLocks/>
          </p:cNvGrpSpPr>
          <p:nvPr/>
        </p:nvGrpSpPr>
        <p:grpSpPr bwMode="auto">
          <a:xfrm>
            <a:off x="4876800" y="1981200"/>
            <a:ext cx="3511550" cy="4084637"/>
            <a:chOff x="3295" y="1267"/>
            <a:chExt cx="2212" cy="2573"/>
          </a:xfrm>
        </p:grpSpPr>
        <p:sp>
          <p:nvSpPr>
            <p:cNvPr id="23" name="Line 23">
              <a:extLst>
                <a:ext uri="{FF2B5EF4-FFF2-40B4-BE49-F238E27FC236}">
                  <a16:creationId xmlns:a16="http://schemas.microsoft.com/office/drawing/2014/main" id="{994B4F9F-C577-4208-B7CA-AE6F81F58809}"/>
                </a:ext>
              </a:extLst>
            </p:cNvPr>
            <p:cNvSpPr>
              <a:spLocks noChangeShapeType="1"/>
            </p:cNvSpPr>
            <p:nvPr/>
          </p:nvSpPr>
          <p:spPr bwMode="auto">
            <a:xfrm>
              <a:off x="3604" y="3457"/>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4" name="Line 24">
              <a:extLst>
                <a:ext uri="{FF2B5EF4-FFF2-40B4-BE49-F238E27FC236}">
                  <a16:creationId xmlns:a16="http://schemas.microsoft.com/office/drawing/2014/main" id="{28E3F8CC-BE99-452E-BE40-6B386617940A}"/>
                </a:ext>
              </a:extLst>
            </p:cNvPr>
            <p:cNvSpPr>
              <a:spLocks noChangeShapeType="1"/>
            </p:cNvSpPr>
            <p:nvPr/>
          </p:nvSpPr>
          <p:spPr bwMode="auto">
            <a:xfrm flipV="1">
              <a:off x="3604" y="1297"/>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 name="Rectangle 25">
              <a:extLst>
                <a:ext uri="{FF2B5EF4-FFF2-40B4-BE49-F238E27FC236}">
                  <a16:creationId xmlns:a16="http://schemas.microsoft.com/office/drawing/2014/main" id="{3CBE3FC6-88B5-4BE1-BA01-183A55FE89BB}"/>
                </a:ext>
              </a:extLst>
            </p:cNvPr>
            <p:cNvSpPr>
              <a:spLocks noChangeArrowheads="1"/>
            </p:cNvSpPr>
            <p:nvPr/>
          </p:nvSpPr>
          <p:spPr bwMode="auto">
            <a:xfrm>
              <a:off x="3295" y="1267"/>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26" name="Rectangle 26">
              <a:extLst>
                <a:ext uri="{FF2B5EF4-FFF2-40B4-BE49-F238E27FC236}">
                  <a16:creationId xmlns:a16="http://schemas.microsoft.com/office/drawing/2014/main" id="{1B553857-DCDB-45D6-9232-4DA415AC054B}"/>
                </a:ext>
              </a:extLst>
            </p:cNvPr>
            <p:cNvSpPr>
              <a:spLocks noChangeArrowheads="1"/>
            </p:cNvSpPr>
            <p:nvPr/>
          </p:nvSpPr>
          <p:spPr bwMode="auto">
            <a:xfrm>
              <a:off x="5291" y="3475"/>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grpSp>
      <p:sp>
        <p:nvSpPr>
          <p:cNvPr id="27" name="Freeform 27">
            <a:extLst>
              <a:ext uri="{FF2B5EF4-FFF2-40B4-BE49-F238E27FC236}">
                <a16:creationId xmlns:a16="http://schemas.microsoft.com/office/drawing/2014/main" id="{247F3C5B-8D4D-4615-9651-E876E7AB905C}"/>
              </a:ext>
            </a:extLst>
          </p:cNvPr>
          <p:cNvSpPr>
            <a:spLocks/>
          </p:cNvSpPr>
          <p:nvPr/>
        </p:nvSpPr>
        <p:spPr bwMode="auto">
          <a:xfrm>
            <a:off x="6357937" y="2714625"/>
            <a:ext cx="1752600" cy="1219200"/>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381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8" name="Rectangle 2">
            <a:extLst>
              <a:ext uri="{FF2B5EF4-FFF2-40B4-BE49-F238E27FC236}">
                <a16:creationId xmlns:a16="http://schemas.microsoft.com/office/drawing/2014/main" id="{0A9B7F14-B93C-4368-8C98-096DC8E51AC2}"/>
              </a:ext>
            </a:extLst>
          </p:cNvPr>
          <p:cNvSpPr txBox="1">
            <a:spLocks noChangeArrowheads="1"/>
          </p:cNvSpPr>
          <p:nvPr/>
        </p:nvSpPr>
        <p:spPr>
          <a:xfrm>
            <a:off x="2513152" y="889207"/>
            <a:ext cx="5257796"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定压加热循环的计算</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16">
            <a:extLst>
              <a:ext uri="{FF2B5EF4-FFF2-40B4-BE49-F238E27FC236}">
                <a16:creationId xmlns:a16="http://schemas.microsoft.com/office/drawing/2014/main" id="{A9345D6C-E69B-4D70-937E-360E162B0BDC}"/>
              </a:ext>
            </a:extLst>
          </p:cNvPr>
          <p:cNvSpPr>
            <a:spLocks noChangeArrowheads="1"/>
          </p:cNvSpPr>
          <p:nvPr/>
        </p:nvSpPr>
        <p:spPr bwMode="auto">
          <a:xfrm>
            <a:off x="449400" y="1553588"/>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吸热量</a:t>
            </a:r>
          </a:p>
        </p:txBody>
      </p:sp>
      <p:graphicFrame>
        <p:nvGraphicFramePr>
          <p:cNvPr id="30" name="Object 17">
            <a:extLst>
              <a:ext uri="{FF2B5EF4-FFF2-40B4-BE49-F238E27FC236}">
                <a16:creationId xmlns:a16="http://schemas.microsoft.com/office/drawing/2014/main" id="{24E178E6-4364-4B33-AF13-F6F5C9331040}"/>
              </a:ext>
            </a:extLst>
          </p:cNvPr>
          <p:cNvGraphicFramePr>
            <a:graphicFrameLocks noChangeAspect="1"/>
          </p:cNvGraphicFramePr>
          <p:nvPr/>
        </p:nvGraphicFramePr>
        <p:xfrm>
          <a:off x="982800" y="2259910"/>
          <a:ext cx="2613025" cy="685800"/>
        </p:xfrm>
        <a:graphic>
          <a:graphicData uri="http://schemas.openxmlformats.org/presentationml/2006/ole">
            <mc:AlternateContent xmlns:mc="http://schemas.openxmlformats.org/markup-compatibility/2006">
              <mc:Choice xmlns:v="urn:schemas-microsoft-com:vml" Requires="v">
                <p:oleObj name="Equation" r:id="rId2" imgW="965160" imgH="253800" progId="Equation.DSMT4">
                  <p:embed/>
                </p:oleObj>
              </mc:Choice>
              <mc:Fallback>
                <p:oleObj name="Equation" r:id="rId2" imgW="965160" imgH="253800" progId="Equation.DSMT4">
                  <p:embed/>
                  <p:pic>
                    <p:nvPicPr>
                      <p:cNvPr id="30" name="Object 17">
                        <a:extLst>
                          <a:ext uri="{FF2B5EF4-FFF2-40B4-BE49-F238E27FC236}">
                            <a16:creationId xmlns:a16="http://schemas.microsoft.com/office/drawing/2014/main" id="{24E178E6-4364-4B33-AF13-F6F5C9331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800" y="2259910"/>
                        <a:ext cx="2613025" cy="685800"/>
                      </a:xfrm>
                      <a:prstGeom prst="rect">
                        <a:avLst/>
                      </a:prstGeom>
                      <a:solidFill>
                        <a:srgbClr val="92D050"/>
                      </a:solidFill>
                      <a:ln>
                        <a:noFill/>
                      </a:ln>
                      <a:effectLst/>
                    </p:spPr>
                  </p:pic>
                </p:oleObj>
              </mc:Fallback>
            </mc:AlternateContent>
          </a:graphicData>
        </a:graphic>
      </p:graphicFrame>
      <p:sp>
        <p:nvSpPr>
          <p:cNvPr id="31" name="Rectangle 18">
            <a:extLst>
              <a:ext uri="{FF2B5EF4-FFF2-40B4-BE49-F238E27FC236}">
                <a16:creationId xmlns:a16="http://schemas.microsoft.com/office/drawing/2014/main" id="{B2981612-F77D-4303-9FE2-E78BA9C235D8}"/>
              </a:ext>
            </a:extLst>
          </p:cNvPr>
          <p:cNvSpPr>
            <a:spLocks noChangeArrowheads="1"/>
          </p:cNvSpPr>
          <p:nvPr/>
        </p:nvSpPr>
        <p:spPr bwMode="auto">
          <a:xfrm>
            <a:off x="319493" y="3072595"/>
            <a:ext cx="36872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放热量</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取绝对值）</a:t>
            </a:r>
          </a:p>
        </p:txBody>
      </p:sp>
      <p:graphicFrame>
        <p:nvGraphicFramePr>
          <p:cNvPr id="32" name="Object 19">
            <a:extLst>
              <a:ext uri="{FF2B5EF4-FFF2-40B4-BE49-F238E27FC236}">
                <a16:creationId xmlns:a16="http://schemas.microsoft.com/office/drawing/2014/main" id="{5187CF90-F75D-4689-82D4-EBC18B7B173B}"/>
              </a:ext>
            </a:extLst>
          </p:cNvPr>
          <p:cNvGraphicFramePr>
            <a:graphicFrameLocks noChangeAspect="1"/>
          </p:cNvGraphicFramePr>
          <p:nvPr/>
        </p:nvGraphicFramePr>
        <p:xfrm>
          <a:off x="965338" y="3784255"/>
          <a:ext cx="2647950" cy="685800"/>
        </p:xfrm>
        <a:graphic>
          <a:graphicData uri="http://schemas.openxmlformats.org/presentationml/2006/ole">
            <mc:AlternateContent xmlns:mc="http://schemas.openxmlformats.org/markup-compatibility/2006">
              <mc:Choice xmlns:v="urn:schemas-microsoft-com:vml" Requires="v">
                <p:oleObj name="Equation" r:id="rId4" imgW="977760" imgH="253800" progId="Equation.DSMT4">
                  <p:embed/>
                </p:oleObj>
              </mc:Choice>
              <mc:Fallback>
                <p:oleObj name="Equation" r:id="rId4" imgW="977760" imgH="253800" progId="Equation.DSMT4">
                  <p:embed/>
                  <p:pic>
                    <p:nvPicPr>
                      <p:cNvPr id="32" name="Object 19">
                        <a:extLst>
                          <a:ext uri="{FF2B5EF4-FFF2-40B4-BE49-F238E27FC236}">
                            <a16:creationId xmlns:a16="http://schemas.microsoft.com/office/drawing/2014/main" id="{5187CF90-F75D-4689-82D4-EBC18B7B1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338" y="3784255"/>
                        <a:ext cx="2647950" cy="685800"/>
                      </a:xfrm>
                      <a:prstGeom prst="rect">
                        <a:avLst/>
                      </a:prstGeom>
                      <a:solidFill>
                        <a:srgbClr val="FFC000"/>
                      </a:solidFill>
                      <a:ln>
                        <a:noFill/>
                      </a:ln>
                      <a:effectLst/>
                    </p:spPr>
                  </p:pic>
                </p:oleObj>
              </mc:Fallback>
            </mc:AlternateContent>
          </a:graphicData>
        </a:graphic>
      </p:graphicFrame>
      <p:sp>
        <p:nvSpPr>
          <p:cNvPr id="33" name="Rectangle 20">
            <a:extLst>
              <a:ext uri="{FF2B5EF4-FFF2-40B4-BE49-F238E27FC236}">
                <a16:creationId xmlns:a16="http://schemas.microsoft.com/office/drawing/2014/main" id="{0F92A0E7-AF46-4DD3-83B3-C87F0155A45E}"/>
              </a:ext>
            </a:extLst>
          </p:cNvPr>
          <p:cNvSpPr>
            <a:spLocks noChangeArrowheads="1"/>
          </p:cNvSpPr>
          <p:nvPr/>
        </p:nvSpPr>
        <p:spPr bwMode="auto">
          <a:xfrm>
            <a:off x="366172" y="4596940"/>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a:t>
            </a:r>
          </a:p>
        </p:txBody>
      </p:sp>
      <p:graphicFrame>
        <p:nvGraphicFramePr>
          <p:cNvPr id="34" name="Object 21">
            <a:extLst>
              <a:ext uri="{FF2B5EF4-FFF2-40B4-BE49-F238E27FC236}">
                <a16:creationId xmlns:a16="http://schemas.microsoft.com/office/drawing/2014/main" id="{092B16F1-0F9F-47BD-925F-8AF7C838785A}"/>
              </a:ext>
            </a:extLst>
          </p:cNvPr>
          <p:cNvGraphicFramePr>
            <a:graphicFrameLocks noChangeAspect="1"/>
          </p:cNvGraphicFramePr>
          <p:nvPr/>
        </p:nvGraphicFramePr>
        <p:xfrm>
          <a:off x="982800" y="5308601"/>
          <a:ext cx="4159250" cy="1165225"/>
        </p:xfrm>
        <a:graphic>
          <a:graphicData uri="http://schemas.openxmlformats.org/presentationml/2006/ole">
            <mc:AlternateContent xmlns:mc="http://schemas.openxmlformats.org/markup-compatibility/2006">
              <mc:Choice xmlns:v="urn:schemas-microsoft-com:vml" Requires="v">
                <p:oleObj name="Equation" r:id="rId6" imgW="1536480" imgH="431640" progId="Equation.DSMT4">
                  <p:embed/>
                </p:oleObj>
              </mc:Choice>
              <mc:Fallback>
                <p:oleObj name="Equation" r:id="rId6" imgW="1536480" imgH="431640" progId="Equation.DSMT4">
                  <p:embed/>
                  <p:pic>
                    <p:nvPicPr>
                      <p:cNvPr id="34" name="Object 21">
                        <a:extLst>
                          <a:ext uri="{FF2B5EF4-FFF2-40B4-BE49-F238E27FC236}">
                            <a16:creationId xmlns:a16="http://schemas.microsoft.com/office/drawing/2014/main" id="{092B16F1-0F9F-47BD-925F-8AF7C83878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800" y="5308601"/>
                        <a:ext cx="4159250" cy="11652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66BA59D3-DA76-38A8-160E-9B377DD2F12B}"/>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活塞式内燃机的理想循环</a:t>
            </a:r>
          </a:p>
        </p:txBody>
      </p:sp>
    </p:spTree>
    <p:extLst>
      <p:ext uri="{BB962C8B-B14F-4D97-AF65-F5344CB8AC3E}">
        <p14:creationId xmlns:p14="http://schemas.microsoft.com/office/powerpoint/2010/main" val="37376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0-#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1" grpId="0" autoUpdateAnimBg="0"/>
      <p:bldP spid="33"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01DE177-00FB-4621-A0FE-DB3CB6407D43}"/>
              </a:ext>
            </a:extLst>
          </p:cNvPr>
          <p:cNvSpPr txBox="1">
            <a:spLocks noChangeArrowheads="1"/>
          </p:cNvSpPr>
          <p:nvPr/>
        </p:nvSpPr>
        <p:spPr>
          <a:xfrm>
            <a:off x="1595835" y="985479"/>
            <a:ext cx="5647530" cy="823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压缩比     和吸热量     相同</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 name="Group 3">
            <a:extLst>
              <a:ext uri="{FF2B5EF4-FFF2-40B4-BE49-F238E27FC236}">
                <a16:creationId xmlns:a16="http://schemas.microsoft.com/office/drawing/2014/main" id="{2C98BD5D-07DC-4515-AD8A-51DAB5BF7959}"/>
              </a:ext>
            </a:extLst>
          </p:cNvPr>
          <p:cNvGrpSpPr>
            <a:grpSpLocks/>
          </p:cNvGrpSpPr>
          <p:nvPr/>
        </p:nvGrpSpPr>
        <p:grpSpPr bwMode="auto">
          <a:xfrm>
            <a:off x="4419600" y="2300287"/>
            <a:ext cx="3627438" cy="3922713"/>
            <a:chOff x="2955" y="1266"/>
            <a:chExt cx="2285" cy="2471"/>
          </a:xfrm>
        </p:grpSpPr>
        <p:sp>
          <p:nvSpPr>
            <p:cNvPr id="4" name="Line 4">
              <a:extLst>
                <a:ext uri="{FF2B5EF4-FFF2-40B4-BE49-F238E27FC236}">
                  <a16:creationId xmlns:a16="http://schemas.microsoft.com/office/drawing/2014/main" id="{A3970133-8EC8-4590-B6B5-0E261E647F30}"/>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5">
              <a:extLst>
                <a:ext uri="{FF2B5EF4-FFF2-40B4-BE49-F238E27FC236}">
                  <a16:creationId xmlns:a16="http://schemas.microsoft.com/office/drawing/2014/main" id="{E6F93460-F92C-46B8-AAF5-19DBA28946CA}"/>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6">
              <a:extLst>
                <a:ext uri="{FF2B5EF4-FFF2-40B4-BE49-F238E27FC236}">
                  <a16:creationId xmlns:a16="http://schemas.microsoft.com/office/drawing/2014/main" id="{0F3016E3-00BE-4740-9A4E-D76E04C45D85}"/>
                </a:ext>
              </a:extLst>
            </p:cNvPr>
            <p:cNvSpPr>
              <a:spLocks noChangeArrowheads="1"/>
            </p:cNvSpPr>
            <p:nvPr/>
          </p:nvSpPr>
          <p:spPr bwMode="auto">
            <a:xfrm>
              <a:off x="2955" y="126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7" name="Rectangle 7">
              <a:extLst>
                <a:ext uri="{FF2B5EF4-FFF2-40B4-BE49-F238E27FC236}">
                  <a16:creationId xmlns:a16="http://schemas.microsoft.com/office/drawing/2014/main" id="{012048EE-2370-4C4A-809D-ADC2BE11CD8B}"/>
                </a:ext>
              </a:extLst>
            </p:cNvPr>
            <p:cNvSpPr>
              <a:spLocks noChangeArrowheads="1"/>
            </p:cNvSpPr>
            <p:nvPr/>
          </p:nvSpPr>
          <p:spPr bwMode="auto">
            <a:xfrm>
              <a:off x="5023" y="3369"/>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graphicFrame>
        <p:nvGraphicFramePr>
          <p:cNvPr id="8" name="Object 8">
            <a:extLst>
              <a:ext uri="{FF2B5EF4-FFF2-40B4-BE49-F238E27FC236}">
                <a16:creationId xmlns:a16="http://schemas.microsoft.com/office/drawing/2014/main" id="{90D28F90-0154-4A12-B107-EC803B15C720}"/>
              </a:ext>
            </a:extLst>
          </p:cNvPr>
          <p:cNvGraphicFramePr>
            <a:graphicFrameLocks noChangeAspect="1"/>
          </p:cNvGraphicFramePr>
          <p:nvPr/>
        </p:nvGraphicFramePr>
        <p:xfrm>
          <a:off x="1341438" y="2116687"/>
          <a:ext cx="1784350" cy="1163638"/>
        </p:xfrm>
        <a:graphic>
          <a:graphicData uri="http://schemas.openxmlformats.org/presentationml/2006/ole">
            <mc:AlternateContent xmlns:mc="http://schemas.openxmlformats.org/markup-compatibility/2006">
              <mc:Choice xmlns:v="urn:schemas-microsoft-com:vml" Requires="v">
                <p:oleObj name="Equation" r:id="rId2" imgW="660240" imgH="431640" progId="Equation.DSMT4">
                  <p:embed/>
                </p:oleObj>
              </mc:Choice>
              <mc:Fallback>
                <p:oleObj name="Equation" r:id="rId2" imgW="660240" imgH="431640" progId="Equation.DSMT4">
                  <p:embed/>
                  <p:pic>
                    <p:nvPicPr>
                      <p:cNvPr id="8" name="Object 8">
                        <a:extLst>
                          <a:ext uri="{FF2B5EF4-FFF2-40B4-BE49-F238E27FC236}">
                            <a16:creationId xmlns:a16="http://schemas.microsoft.com/office/drawing/2014/main" id="{90D28F90-0154-4A12-B107-EC803B15C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16687"/>
                        <a:ext cx="1784350" cy="1163638"/>
                      </a:xfrm>
                      <a:prstGeom prst="rect">
                        <a:avLst/>
                      </a:prstGeom>
                      <a:solidFill>
                        <a:srgbClr val="92D050"/>
                      </a:solidFill>
                      <a:ln>
                        <a:noFill/>
                      </a:ln>
                      <a:effectLst/>
                    </p:spPr>
                  </p:pic>
                </p:oleObj>
              </mc:Fallback>
            </mc:AlternateContent>
          </a:graphicData>
        </a:graphic>
      </p:graphicFrame>
      <p:graphicFrame>
        <p:nvGraphicFramePr>
          <p:cNvPr id="9" name="Object 9">
            <a:extLst>
              <a:ext uri="{FF2B5EF4-FFF2-40B4-BE49-F238E27FC236}">
                <a16:creationId xmlns:a16="http://schemas.microsoft.com/office/drawing/2014/main" id="{0F02F42D-88B7-40EB-A1A9-AE99F1069157}"/>
              </a:ext>
            </a:extLst>
          </p:cNvPr>
          <p:cNvGraphicFramePr>
            <a:graphicFrameLocks noChangeAspect="1"/>
          </p:cNvGraphicFramePr>
          <p:nvPr/>
        </p:nvGraphicFramePr>
        <p:xfrm>
          <a:off x="1341438" y="4379911"/>
          <a:ext cx="2335212" cy="650875"/>
        </p:xfrm>
        <a:graphic>
          <a:graphicData uri="http://schemas.openxmlformats.org/presentationml/2006/ole">
            <mc:AlternateContent xmlns:mc="http://schemas.openxmlformats.org/markup-compatibility/2006">
              <mc:Choice xmlns:v="urn:schemas-microsoft-com:vml" Requires="v">
                <p:oleObj name="Equation" r:id="rId4" imgW="863280" imgH="241200" progId="Equation.DSMT4">
                  <p:embed/>
                </p:oleObj>
              </mc:Choice>
              <mc:Fallback>
                <p:oleObj name="Equation" r:id="rId4" imgW="863280" imgH="241200" progId="Equation.DSMT4">
                  <p:embed/>
                  <p:pic>
                    <p:nvPicPr>
                      <p:cNvPr id="9" name="Object 9">
                        <a:extLst>
                          <a:ext uri="{FF2B5EF4-FFF2-40B4-BE49-F238E27FC236}">
                            <a16:creationId xmlns:a16="http://schemas.microsoft.com/office/drawing/2014/main" id="{0F02F42D-88B7-40EB-A1A9-AE99F1069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438" y="4379911"/>
                        <a:ext cx="2335212" cy="650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0">
            <a:extLst>
              <a:ext uri="{FF2B5EF4-FFF2-40B4-BE49-F238E27FC236}">
                <a16:creationId xmlns:a16="http://schemas.microsoft.com/office/drawing/2014/main" id="{6631CD65-BAF5-4864-AB05-6CAF3492B295}"/>
              </a:ext>
            </a:extLst>
          </p:cNvPr>
          <p:cNvGraphicFramePr>
            <a:graphicFrameLocks noChangeAspect="1"/>
          </p:cNvGraphicFramePr>
          <p:nvPr/>
        </p:nvGraphicFramePr>
        <p:xfrm>
          <a:off x="1341438" y="3505474"/>
          <a:ext cx="2468562" cy="649288"/>
        </p:xfrm>
        <a:graphic>
          <a:graphicData uri="http://schemas.openxmlformats.org/presentationml/2006/ole">
            <mc:AlternateContent xmlns:mc="http://schemas.openxmlformats.org/markup-compatibility/2006">
              <mc:Choice xmlns:v="urn:schemas-microsoft-com:vml" Requires="v">
                <p:oleObj name="Equation" r:id="rId6" imgW="914400" imgH="241200" progId="Equation.DSMT4">
                  <p:embed/>
                </p:oleObj>
              </mc:Choice>
              <mc:Fallback>
                <p:oleObj name="Equation" r:id="rId6" imgW="914400" imgH="241200" progId="Equation.DSMT4">
                  <p:embed/>
                  <p:pic>
                    <p:nvPicPr>
                      <p:cNvPr id="10" name="Object 10">
                        <a:extLst>
                          <a:ext uri="{FF2B5EF4-FFF2-40B4-BE49-F238E27FC236}">
                            <a16:creationId xmlns:a16="http://schemas.microsoft.com/office/drawing/2014/main" id="{6631CD65-BAF5-4864-AB05-6CAF3492B2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1438" y="3505474"/>
                        <a:ext cx="2468562" cy="649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1">
            <a:extLst>
              <a:ext uri="{FF2B5EF4-FFF2-40B4-BE49-F238E27FC236}">
                <a16:creationId xmlns:a16="http://schemas.microsoft.com/office/drawing/2014/main" id="{417B542C-C514-43EA-A1D8-F7B3309513AF}"/>
              </a:ext>
            </a:extLst>
          </p:cNvPr>
          <p:cNvSpPr>
            <a:spLocks noChangeArrowheads="1"/>
          </p:cNvSpPr>
          <p:nvPr/>
        </p:nvSpPr>
        <p:spPr bwMode="auto">
          <a:xfrm>
            <a:off x="1255315" y="5226050"/>
            <a:ext cx="2478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平均温度法</a:t>
            </a:r>
          </a:p>
        </p:txBody>
      </p:sp>
      <p:graphicFrame>
        <p:nvGraphicFramePr>
          <p:cNvPr id="12" name="Object 12">
            <a:extLst>
              <a:ext uri="{FF2B5EF4-FFF2-40B4-BE49-F238E27FC236}">
                <a16:creationId xmlns:a16="http://schemas.microsoft.com/office/drawing/2014/main" id="{DE96F939-005A-4725-BA82-649ED12E50EC}"/>
              </a:ext>
            </a:extLst>
          </p:cNvPr>
          <p:cNvGraphicFramePr>
            <a:graphicFrameLocks noChangeAspect="1"/>
          </p:cNvGraphicFramePr>
          <p:nvPr/>
        </p:nvGraphicFramePr>
        <p:xfrm>
          <a:off x="3171427" y="1028230"/>
          <a:ext cx="442913" cy="487363"/>
        </p:xfrm>
        <a:graphic>
          <a:graphicData uri="http://schemas.openxmlformats.org/presentationml/2006/ole">
            <mc:AlternateContent xmlns:mc="http://schemas.openxmlformats.org/markup-compatibility/2006">
              <mc:Choice xmlns:v="urn:schemas-microsoft-com:vml" Requires="v">
                <p:oleObj name="Equation" r:id="rId8" imgW="126720" imgH="139680" progId="Equation.DSMT4">
                  <p:embed/>
                </p:oleObj>
              </mc:Choice>
              <mc:Fallback>
                <p:oleObj name="Equation" r:id="rId8" imgW="126720" imgH="139680" progId="Equation.DSMT4">
                  <p:embed/>
                  <p:pic>
                    <p:nvPicPr>
                      <p:cNvPr id="12" name="Object 12">
                        <a:extLst>
                          <a:ext uri="{FF2B5EF4-FFF2-40B4-BE49-F238E27FC236}">
                            <a16:creationId xmlns:a16="http://schemas.microsoft.com/office/drawing/2014/main" id="{DE96F939-005A-4725-BA82-649ED12E50EC}"/>
                          </a:ext>
                        </a:extLst>
                      </p:cNvPr>
                      <p:cNvPicPr>
                        <a:picLocks noChangeAspect="1" noChangeArrowheads="1"/>
                      </p:cNvPicPr>
                      <p:nvPr/>
                    </p:nvPicPr>
                    <p:blipFill>
                      <a:blip r:embed="rId9"/>
                      <a:srcRect/>
                      <a:stretch>
                        <a:fillRect/>
                      </a:stretch>
                    </p:blipFill>
                    <p:spPr bwMode="auto">
                      <a:xfrm>
                        <a:off x="3171427" y="1028230"/>
                        <a:ext cx="442913"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3">
            <a:extLst>
              <a:ext uri="{FF2B5EF4-FFF2-40B4-BE49-F238E27FC236}">
                <a16:creationId xmlns:a16="http://schemas.microsoft.com/office/drawing/2014/main" id="{DA584CC4-D6E6-46A7-952D-5CD9445D1D15}"/>
              </a:ext>
            </a:extLst>
          </p:cNvPr>
          <p:cNvGraphicFramePr>
            <a:graphicFrameLocks noChangeAspect="1"/>
          </p:cNvGraphicFramePr>
          <p:nvPr/>
        </p:nvGraphicFramePr>
        <p:xfrm>
          <a:off x="5495527" y="796456"/>
          <a:ext cx="528638" cy="793750"/>
        </p:xfrm>
        <a:graphic>
          <a:graphicData uri="http://schemas.openxmlformats.org/presentationml/2006/ole">
            <mc:AlternateContent xmlns:mc="http://schemas.openxmlformats.org/markup-compatibility/2006">
              <mc:Choice xmlns:v="urn:schemas-microsoft-com:vml" Requires="v">
                <p:oleObj name="Equation" r:id="rId10" imgW="152280" imgH="228600" progId="Equation.DSMT4">
                  <p:embed/>
                </p:oleObj>
              </mc:Choice>
              <mc:Fallback>
                <p:oleObj name="Equation" r:id="rId10" imgW="152280" imgH="228600" progId="Equation.DSMT4">
                  <p:embed/>
                  <p:pic>
                    <p:nvPicPr>
                      <p:cNvPr id="13" name="Object 13">
                        <a:extLst>
                          <a:ext uri="{FF2B5EF4-FFF2-40B4-BE49-F238E27FC236}">
                            <a16:creationId xmlns:a16="http://schemas.microsoft.com/office/drawing/2014/main" id="{DA584CC4-D6E6-46A7-952D-5CD9445D1D15}"/>
                          </a:ext>
                        </a:extLst>
                      </p:cNvPr>
                      <p:cNvPicPr>
                        <a:picLocks noChangeAspect="1" noChangeArrowheads="1"/>
                      </p:cNvPicPr>
                      <p:nvPr/>
                    </p:nvPicPr>
                    <p:blipFill>
                      <a:blip r:embed="rId11"/>
                      <a:srcRect/>
                      <a:stretch>
                        <a:fillRect/>
                      </a:stretch>
                    </p:blipFill>
                    <p:spPr bwMode="auto">
                      <a:xfrm>
                        <a:off x="5495527" y="796456"/>
                        <a:ext cx="528638"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4">
            <a:extLst>
              <a:ext uri="{FF2B5EF4-FFF2-40B4-BE49-F238E27FC236}">
                <a16:creationId xmlns:a16="http://schemas.microsoft.com/office/drawing/2014/main" id="{CB63C492-611A-45ED-B22F-881541203237}"/>
              </a:ext>
            </a:extLst>
          </p:cNvPr>
          <p:cNvSpPr>
            <a:spLocks noChangeArrowheads="1"/>
          </p:cNvSpPr>
          <p:nvPr/>
        </p:nvSpPr>
        <p:spPr bwMode="auto">
          <a:xfrm>
            <a:off x="7192199" y="1966912"/>
            <a:ext cx="6174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p>
        </p:txBody>
      </p:sp>
      <p:sp>
        <p:nvSpPr>
          <p:cNvPr id="15" name="Rectangle 15">
            <a:extLst>
              <a:ext uri="{FF2B5EF4-FFF2-40B4-BE49-F238E27FC236}">
                <a16:creationId xmlns:a16="http://schemas.microsoft.com/office/drawing/2014/main" id="{338148C8-39AA-47E2-9FE9-19EA1A0FCCCB}"/>
              </a:ext>
            </a:extLst>
          </p:cNvPr>
          <p:cNvSpPr>
            <a:spLocks noChangeArrowheads="1"/>
          </p:cNvSpPr>
          <p:nvPr/>
        </p:nvSpPr>
        <p:spPr bwMode="auto">
          <a:xfrm>
            <a:off x="7496999" y="3338512"/>
            <a:ext cx="6174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p>
        </p:txBody>
      </p:sp>
      <p:sp>
        <p:nvSpPr>
          <p:cNvPr id="16" name="Line 16">
            <a:extLst>
              <a:ext uri="{FF2B5EF4-FFF2-40B4-BE49-F238E27FC236}">
                <a16:creationId xmlns:a16="http://schemas.microsoft.com/office/drawing/2014/main" id="{D5AFA1AC-EC0D-4FFB-BBE6-7DB277852D2B}"/>
              </a:ext>
            </a:extLst>
          </p:cNvPr>
          <p:cNvSpPr>
            <a:spLocks noChangeShapeType="1"/>
          </p:cNvSpPr>
          <p:nvPr/>
        </p:nvSpPr>
        <p:spPr bwMode="auto">
          <a:xfrm>
            <a:off x="5976937" y="3414712"/>
            <a:ext cx="762000" cy="0"/>
          </a:xfrm>
          <a:prstGeom prst="line">
            <a:avLst/>
          </a:prstGeom>
          <a:noFill/>
          <a:ln w="22225">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7">
            <a:extLst>
              <a:ext uri="{FF2B5EF4-FFF2-40B4-BE49-F238E27FC236}">
                <a16:creationId xmlns:a16="http://schemas.microsoft.com/office/drawing/2014/main" id="{89677E4D-D110-4F52-82E6-4260A8AB004F}"/>
              </a:ext>
            </a:extLst>
          </p:cNvPr>
          <p:cNvSpPr>
            <a:spLocks noChangeShapeType="1"/>
          </p:cNvSpPr>
          <p:nvPr/>
        </p:nvSpPr>
        <p:spPr bwMode="auto">
          <a:xfrm>
            <a:off x="6129337" y="4633912"/>
            <a:ext cx="762000" cy="0"/>
          </a:xfrm>
          <a:prstGeom prst="line">
            <a:avLst/>
          </a:prstGeom>
          <a:noFill/>
          <a:ln w="22225">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8">
            <a:extLst>
              <a:ext uri="{FF2B5EF4-FFF2-40B4-BE49-F238E27FC236}">
                <a16:creationId xmlns:a16="http://schemas.microsoft.com/office/drawing/2014/main" id="{9A2B4E09-93A7-4AC4-BADF-B4A83C201E5D}"/>
              </a:ext>
            </a:extLst>
          </p:cNvPr>
          <p:cNvSpPr>
            <a:spLocks noChangeShapeType="1"/>
          </p:cNvSpPr>
          <p:nvPr/>
        </p:nvSpPr>
        <p:spPr bwMode="auto">
          <a:xfrm>
            <a:off x="6053137" y="3529012"/>
            <a:ext cx="762000" cy="0"/>
          </a:xfrm>
          <a:prstGeom prst="line">
            <a:avLst/>
          </a:prstGeom>
          <a:noFill/>
          <a:ln w="22225">
            <a:solidFill>
              <a:srgbClr val="0000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9">
            <a:extLst>
              <a:ext uri="{FF2B5EF4-FFF2-40B4-BE49-F238E27FC236}">
                <a16:creationId xmlns:a16="http://schemas.microsoft.com/office/drawing/2014/main" id="{B75E7ADB-587E-4B09-944E-94411AEA9334}"/>
              </a:ext>
            </a:extLst>
          </p:cNvPr>
          <p:cNvSpPr>
            <a:spLocks noChangeShapeType="1"/>
          </p:cNvSpPr>
          <p:nvPr/>
        </p:nvSpPr>
        <p:spPr bwMode="auto">
          <a:xfrm>
            <a:off x="6281737" y="4419600"/>
            <a:ext cx="762000" cy="0"/>
          </a:xfrm>
          <a:prstGeom prst="line">
            <a:avLst/>
          </a:prstGeom>
          <a:noFill/>
          <a:ln w="22225">
            <a:solidFill>
              <a:srgbClr val="0000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0" name="Group 20">
            <a:extLst>
              <a:ext uri="{FF2B5EF4-FFF2-40B4-BE49-F238E27FC236}">
                <a16:creationId xmlns:a16="http://schemas.microsoft.com/office/drawing/2014/main" id="{4F624845-07CA-4963-BA17-04D679CC6800}"/>
              </a:ext>
            </a:extLst>
          </p:cNvPr>
          <p:cNvGrpSpPr>
            <a:grpSpLocks/>
          </p:cNvGrpSpPr>
          <p:nvPr/>
        </p:nvGrpSpPr>
        <p:grpSpPr bwMode="auto">
          <a:xfrm>
            <a:off x="5124451" y="1814512"/>
            <a:ext cx="2363788" cy="3508376"/>
            <a:chOff x="3399" y="960"/>
            <a:chExt cx="1489" cy="2210"/>
          </a:xfrm>
        </p:grpSpPr>
        <p:sp>
          <p:nvSpPr>
            <p:cNvPr id="21" name="Line 21">
              <a:extLst>
                <a:ext uri="{FF2B5EF4-FFF2-40B4-BE49-F238E27FC236}">
                  <a16:creationId xmlns:a16="http://schemas.microsoft.com/office/drawing/2014/main" id="{81C8749E-9ED8-41F3-AC39-68A985C88D97}"/>
                </a:ext>
              </a:extLst>
            </p:cNvPr>
            <p:cNvSpPr>
              <a:spLocks noChangeShapeType="1"/>
            </p:cNvSpPr>
            <p:nvPr/>
          </p:nvSpPr>
          <p:spPr bwMode="auto">
            <a:xfrm>
              <a:off x="3744" y="2400"/>
              <a:ext cx="0" cy="594"/>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2">
              <a:extLst>
                <a:ext uri="{FF2B5EF4-FFF2-40B4-BE49-F238E27FC236}">
                  <a16:creationId xmlns:a16="http://schemas.microsoft.com/office/drawing/2014/main" id="{5434C815-D0FC-4B62-9941-F0706EE0F8DF}"/>
                </a:ext>
              </a:extLst>
            </p:cNvPr>
            <p:cNvSpPr>
              <a:spLocks noChangeArrowheads="1"/>
            </p:cNvSpPr>
            <p:nvPr/>
          </p:nvSpPr>
          <p:spPr bwMode="auto">
            <a:xfrm>
              <a:off x="3399" y="2802"/>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3" name="Rectangle 23">
              <a:extLst>
                <a:ext uri="{FF2B5EF4-FFF2-40B4-BE49-F238E27FC236}">
                  <a16:creationId xmlns:a16="http://schemas.microsoft.com/office/drawing/2014/main" id="{24BF7438-BA7E-4A5A-B871-079629B83027}"/>
                </a:ext>
              </a:extLst>
            </p:cNvPr>
            <p:cNvSpPr>
              <a:spLocks noChangeArrowheads="1"/>
            </p:cNvSpPr>
            <p:nvPr/>
          </p:nvSpPr>
          <p:spPr bwMode="auto">
            <a:xfrm>
              <a:off x="3543" y="2034"/>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4" name="Rectangle 24">
              <a:extLst>
                <a:ext uri="{FF2B5EF4-FFF2-40B4-BE49-F238E27FC236}">
                  <a16:creationId xmlns:a16="http://schemas.microsoft.com/office/drawing/2014/main" id="{31A36633-6DA7-49BE-81FC-F06D628EC4B7}"/>
                </a:ext>
              </a:extLst>
            </p:cNvPr>
            <p:cNvSpPr>
              <a:spLocks noChangeArrowheads="1"/>
            </p:cNvSpPr>
            <p:nvPr/>
          </p:nvSpPr>
          <p:spPr bwMode="auto">
            <a:xfrm>
              <a:off x="4416" y="960"/>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25" name="Rectangle 25">
              <a:extLst>
                <a:ext uri="{FF2B5EF4-FFF2-40B4-BE49-F238E27FC236}">
                  <a16:creationId xmlns:a16="http://schemas.microsoft.com/office/drawing/2014/main" id="{4C96AB95-8F3A-40A9-9C5C-0092DC58A6BA}"/>
                </a:ext>
              </a:extLst>
            </p:cNvPr>
            <p:cNvSpPr>
              <a:spLocks noChangeArrowheads="1"/>
            </p:cNvSpPr>
            <p:nvPr/>
          </p:nvSpPr>
          <p:spPr bwMode="auto">
            <a:xfrm>
              <a:off x="4555" y="2322"/>
              <a:ext cx="33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26" name="Line 26">
              <a:extLst>
                <a:ext uri="{FF2B5EF4-FFF2-40B4-BE49-F238E27FC236}">
                  <a16:creationId xmlns:a16="http://schemas.microsoft.com/office/drawing/2014/main" id="{A9EAB57F-9B75-4018-B0EB-4B02616412EC}"/>
                </a:ext>
              </a:extLst>
            </p:cNvPr>
            <p:cNvSpPr>
              <a:spLocks noChangeShapeType="1"/>
            </p:cNvSpPr>
            <p:nvPr/>
          </p:nvSpPr>
          <p:spPr bwMode="auto">
            <a:xfrm>
              <a:off x="4704" y="1410"/>
              <a:ext cx="0" cy="846"/>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27">
              <a:extLst>
                <a:ext uri="{FF2B5EF4-FFF2-40B4-BE49-F238E27FC236}">
                  <a16:creationId xmlns:a16="http://schemas.microsoft.com/office/drawing/2014/main" id="{410C94A9-6AB5-43D5-8C93-6920E1E82CBF}"/>
                </a:ext>
              </a:extLst>
            </p:cNvPr>
            <p:cNvSpPr>
              <a:spLocks/>
            </p:cNvSpPr>
            <p:nvPr/>
          </p:nvSpPr>
          <p:spPr bwMode="auto">
            <a:xfrm rot="-556312">
              <a:off x="3683" y="2304"/>
              <a:ext cx="1104" cy="614"/>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Freeform 28">
              <a:extLst>
                <a:ext uri="{FF2B5EF4-FFF2-40B4-BE49-F238E27FC236}">
                  <a16:creationId xmlns:a16="http://schemas.microsoft.com/office/drawing/2014/main" id="{CADEC192-1650-4B0E-90D7-CDB6C73B5D2A}"/>
                </a:ext>
              </a:extLst>
            </p:cNvPr>
            <p:cNvSpPr>
              <a:spLocks/>
            </p:cNvSpPr>
            <p:nvPr/>
          </p:nvSpPr>
          <p:spPr bwMode="auto">
            <a:xfrm>
              <a:off x="3744" y="1392"/>
              <a:ext cx="960" cy="1008"/>
            </a:xfrm>
            <a:custGeom>
              <a:avLst/>
              <a:gdLst>
                <a:gd name="T0" fmla="*/ 0 w 960"/>
                <a:gd name="T1" fmla="*/ 1008 h 1008"/>
                <a:gd name="T2" fmla="*/ 576 w 960"/>
                <a:gd name="T3" fmla="*/ 576 h 1008"/>
                <a:gd name="T4" fmla="*/ 960 w 960"/>
                <a:gd name="T5" fmla="*/ 0 h 1008"/>
              </a:gdLst>
              <a:ahLst/>
              <a:cxnLst>
                <a:cxn ang="0">
                  <a:pos x="T0" y="T1"/>
                </a:cxn>
                <a:cxn ang="0">
                  <a:pos x="T2" y="T3"/>
                </a:cxn>
                <a:cxn ang="0">
                  <a:pos x="T4" y="T5"/>
                </a:cxn>
              </a:cxnLst>
              <a:rect l="0" t="0" r="r" b="b"/>
              <a:pathLst>
                <a:path w="960" h="1008">
                  <a:moveTo>
                    <a:pt x="0" y="1008"/>
                  </a:moveTo>
                  <a:cubicBezTo>
                    <a:pt x="208" y="876"/>
                    <a:pt x="416" y="744"/>
                    <a:pt x="576" y="576"/>
                  </a:cubicBezTo>
                  <a:cubicBezTo>
                    <a:pt x="736" y="408"/>
                    <a:pt x="848" y="204"/>
                    <a:pt x="960"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9" name="Line 29">
            <a:extLst>
              <a:ext uri="{FF2B5EF4-FFF2-40B4-BE49-F238E27FC236}">
                <a16:creationId xmlns:a16="http://schemas.microsoft.com/office/drawing/2014/main" id="{4D559A5B-CA13-4A92-AABC-735843991423}"/>
              </a:ext>
            </a:extLst>
          </p:cNvPr>
          <p:cNvSpPr>
            <a:spLocks noChangeShapeType="1"/>
          </p:cNvSpPr>
          <p:nvPr/>
        </p:nvSpPr>
        <p:spPr bwMode="auto">
          <a:xfrm>
            <a:off x="7729537" y="2662237"/>
            <a:ext cx="0" cy="219075"/>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Freeform 30">
            <a:extLst>
              <a:ext uri="{FF2B5EF4-FFF2-40B4-BE49-F238E27FC236}">
                <a16:creationId xmlns:a16="http://schemas.microsoft.com/office/drawing/2014/main" id="{34E3339E-6037-4563-A42B-F07E3F4E5024}"/>
              </a:ext>
            </a:extLst>
          </p:cNvPr>
          <p:cNvSpPr>
            <a:spLocks/>
          </p:cNvSpPr>
          <p:nvPr/>
        </p:nvSpPr>
        <p:spPr bwMode="auto">
          <a:xfrm>
            <a:off x="7196137" y="2881312"/>
            <a:ext cx="533400" cy="990600"/>
          </a:xfrm>
          <a:custGeom>
            <a:avLst/>
            <a:gdLst>
              <a:gd name="T0" fmla="*/ 0 w 336"/>
              <a:gd name="T1" fmla="*/ 624 h 624"/>
              <a:gd name="T2" fmla="*/ 144 w 336"/>
              <a:gd name="T3" fmla="*/ 384 h 624"/>
              <a:gd name="T4" fmla="*/ 336 w 336"/>
              <a:gd name="T5" fmla="*/ 0 h 624"/>
            </a:gdLst>
            <a:ahLst/>
            <a:cxnLst>
              <a:cxn ang="0">
                <a:pos x="T0" y="T1"/>
              </a:cxn>
              <a:cxn ang="0">
                <a:pos x="T2" y="T3"/>
              </a:cxn>
              <a:cxn ang="0">
                <a:pos x="T4" y="T5"/>
              </a:cxn>
            </a:cxnLst>
            <a:rect l="0" t="0" r="r" b="b"/>
            <a:pathLst>
              <a:path w="336" h="624">
                <a:moveTo>
                  <a:pt x="0" y="624"/>
                </a:moveTo>
                <a:cubicBezTo>
                  <a:pt x="44" y="556"/>
                  <a:pt x="88" y="488"/>
                  <a:pt x="144" y="384"/>
                </a:cubicBezTo>
                <a:cubicBezTo>
                  <a:pt x="200" y="280"/>
                  <a:pt x="268" y="140"/>
                  <a:pt x="336" y="0"/>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Freeform 31">
            <a:extLst>
              <a:ext uri="{FF2B5EF4-FFF2-40B4-BE49-F238E27FC236}">
                <a16:creationId xmlns:a16="http://schemas.microsoft.com/office/drawing/2014/main" id="{26E1DEE9-93B7-4088-8EBD-EDCAA4F2BB77}"/>
              </a:ext>
            </a:extLst>
          </p:cNvPr>
          <p:cNvSpPr>
            <a:spLocks/>
          </p:cNvSpPr>
          <p:nvPr/>
        </p:nvSpPr>
        <p:spPr bwMode="auto">
          <a:xfrm>
            <a:off x="5672137" y="2652712"/>
            <a:ext cx="2057400" cy="1447800"/>
          </a:xfrm>
          <a:custGeom>
            <a:avLst/>
            <a:gdLst>
              <a:gd name="T0" fmla="*/ 0 w 1296"/>
              <a:gd name="T1" fmla="*/ 912 h 912"/>
              <a:gd name="T2" fmla="*/ 768 w 1296"/>
              <a:gd name="T3" fmla="*/ 528 h 912"/>
              <a:gd name="T4" fmla="*/ 1296 w 1296"/>
              <a:gd name="T5" fmla="*/ 0 h 912"/>
            </a:gdLst>
            <a:ahLst/>
            <a:cxnLst>
              <a:cxn ang="0">
                <a:pos x="T0" y="T1"/>
              </a:cxn>
              <a:cxn ang="0">
                <a:pos x="T2" y="T3"/>
              </a:cxn>
              <a:cxn ang="0">
                <a:pos x="T4" y="T5"/>
              </a:cxn>
            </a:cxnLst>
            <a:rect l="0" t="0" r="r" b="b"/>
            <a:pathLst>
              <a:path w="1296" h="912">
                <a:moveTo>
                  <a:pt x="0" y="912"/>
                </a:moveTo>
                <a:cubicBezTo>
                  <a:pt x="276" y="796"/>
                  <a:pt x="552" y="680"/>
                  <a:pt x="768" y="528"/>
                </a:cubicBezTo>
                <a:cubicBezTo>
                  <a:pt x="984" y="376"/>
                  <a:pt x="1140" y="188"/>
                  <a:pt x="1296" y="0"/>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2">
            <a:extLst>
              <a:ext uri="{FF2B5EF4-FFF2-40B4-BE49-F238E27FC236}">
                <a16:creationId xmlns:a16="http://schemas.microsoft.com/office/drawing/2014/main" id="{6F23506C-4236-42FA-941B-2D617C100888}"/>
              </a:ext>
            </a:extLst>
          </p:cNvPr>
          <p:cNvSpPr>
            <a:spLocks noChangeShapeType="1"/>
          </p:cNvSpPr>
          <p:nvPr/>
        </p:nvSpPr>
        <p:spPr bwMode="auto">
          <a:xfrm>
            <a:off x="7424737" y="2576512"/>
            <a:ext cx="0" cy="942975"/>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33">
            <a:extLst>
              <a:ext uri="{FF2B5EF4-FFF2-40B4-BE49-F238E27FC236}">
                <a16:creationId xmlns:a16="http://schemas.microsoft.com/office/drawing/2014/main" id="{5FEDF603-161C-47AB-AB00-53D7604FAA90}"/>
              </a:ext>
            </a:extLst>
          </p:cNvPr>
          <p:cNvSpPr>
            <a:spLocks noChangeArrowheads="1"/>
          </p:cNvSpPr>
          <p:nvPr/>
        </p:nvSpPr>
        <p:spPr bwMode="auto">
          <a:xfrm>
            <a:off x="7764063" y="2195512"/>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34" name="Rectangle 34">
            <a:extLst>
              <a:ext uri="{FF2B5EF4-FFF2-40B4-BE49-F238E27FC236}">
                <a16:creationId xmlns:a16="http://schemas.microsoft.com/office/drawing/2014/main" id="{BD7C1ED7-25C9-4C6F-A6F3-2F18E90B2205}"/>
              </a:ext>
            </a:extLst>
          </p:cNvPr>
          <p:cNvSpPr>
            <a:spLocks noChangeArrowheads="1"/>
          </p:cNvSpPr>
          <p:nvPr/>
        </p:nvSpPr>
        <p:spPr bwMode="auto">
          <a:xfrm>
            <a:off x="7725963" y="2682875"/>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35" name="Freeform 35">
            <a:extLst>
              <a:ext uri="{FF2B5EF4-FFF2-40B4-BE49-F238E27FC236}">
                <a16:creationId xmlns:a16="http://schemas.microsoft.com/office/drawing/2014/main" id="{25DC260E-9942-4C0C-B712-E4C471FC9081}"/>
              </a:ext>
            </a:extLst>
          </p:cNvPr>
          <p:cNvSpPr>
            <a:spLocks/>
          </p:cNvSpPr>
          <p:nvPr/>
        </p:nvSpPr>
        <p:spPr bwMode="auto">
          <a:xfrm>
            <a:off x="6586537" y="2576512"/>
            <a:ext cx="838200" cy="838200"/>
          </a:xfrm>
          <a:custGeom>
            <a:avLst/>
            <a:gdLst>
              <a:gd name="T0" fmla="*/ 0 w 528"/>
              <a:gd name="T1" fmla="*/ 528 h 528"/>
              <a:gd name="T2" fmla="*/ 528 w 528"/>
              <a:gd name="T3" fmla="*/ 0 h 528"/>
            </a:gdLst>
            <a:ahLst/>
            <a:cxnLst>
              <a:cxn ang="0">
                <a:pos x="T0" y="T1"/>
              </a:cxn>
              <a:cxn ang="0">
                <a:pos x="T2" y="T3"/>
              </a:cxn>
            </a:cxnLst>
            <a:rect l="0" t="0" r="r" b="b"/>
            <a:pathLst>
              <a:path w="528" h="528">
                <a:moveTo>
                  <a:pt x="0" y="528"/>
                </a:moveTo>
                <a:cubicBezTo>
                  <a:pt x="0" y="528"/>
                  <a:pt x="264" y="264"/>
                  <a:pt x="528" y="0"/>
                </a:cubicBezTo>
              </a:path>
            </a:pathLst>
          </a:custGeom>
          <a:noFill/>
          <a:ln w="2540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36">
            <a:extLst>
              <a:ext uri="{FF2B5EF4-FFF2-40B4-BE49-F238E27FC236}">
                <a16:creationId xmlns:a16="http://schemas.microsoft.com/office/drawing/2014/main" id="{91BB0AEC-15B3-4F1D-A447-EA4ADBB0F48F}"/>
              </a:ext>
            </a:extLst>
          </p:cNvPr>
          <p:cNvSpPr>
            <a:spLocks noChangeShapeType="1"/>
          </p:cNvSpPr>
          <p:nvPr/>
        </p:nvSpPr>
        <p:spPr bwMode="auto">
          <a:xfrm>
            <a:off x="6129337" y="3643312"/>
            <a:ext cx="762000" cy="0"/>
          </a:xfrm>
          <a:prstGeom prst="line">
            <a:avLst/>
          </a:prstGeom>
          <a:noFill/>
          <a:ln w="22225">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37">
            <a:extLst>
              <a:ext uri="{FF2B5EF4-FFF2-40B4-BE49-F238E27FC236}">
                <a16:creationId xmlns:a16="http://schemas.microsoft.com/office/drawing/2014/main" id="{31EC015D-79A5-4D30-9BBE-FDF7DF9AD00A}"/>
              </a:ext>
            </a:extLst>
          </p:cNvPr>
          <p:cNvSpPr>
            <a:spLocks noChangeShapeType="1"/>
          </p:cNvSpPr>
          <p:nvPr/>
        </p:nvSpPr>
        <p:spPr bwMode="auto">
          <a:xfrm>
            <a:off x="6357937" y="4252912"/>
            <a:ext cx="762000" cy="0"/>
          </a:xfrm>
          <a:prstGeom prst="line">
            <a:avLst/>
          </a:prstGeom>
          <a:noFill/>
          <a:ln w="22225">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文本框 38">
            <a:extLst>
              <a:ext uri="{FF2B5EF4-FFF2-40B4-BE49-F238E27FC236}">
                <a16:creationId xmlns:a16="http://schemas.microsoft.com/office/drawing/2014/main" id="{C05DFDC2-05E2-583D-9B6A-CDD02AB79382}"/>
              </a:ext>
            </a:extLst>
          </p:cNvPr>
          <p:cNvSpPr txBox="1"/>
          <p:nvPr/>
        </p:nvSpPr>
        <p:spPr>
          <a:xfrm>
            <a:off x="2743200" y="76200"/>
            <a:ext cx="6400800" cy="615553"/>
          </a:xfrm>
          <a:prstGeom prst="rect">
            <a:avLst/>
          </a:prstGeom>
          <a:noFill/>
        </p:spPr>
        <p:txBody>
          <a:bodyPr wrap="square" rtlCol="0">
            <a:spAutoFit/>
          </a:bodyPr>
          <a:lstStyle/>
          <a:p>
            <a:r>
              <a:rPr lang="en-US" altLang="zh-CN"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9-4 </a:t>
            </a:r>
            <a:r>
              <a:rPr lang="zh-CN" altLang="en-US"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各种理想循环的热力学比较</a:t>
            </a:r>
          </a:p>
        </p:txBody>
      </p:sp>
    </p:spTree>
    <p:extLst>
      <p:ext uri="{BB962C8B-B14F-4D97-AF65-F5344CB8AC3E}">
        <p14:creationId xmlns:p14="http://schemas.microsoft.com/office/powerpoint/2010/main" val="18849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ppt_x</p:attrName>
                                        </p:attrNameLst>
                                      </p:cBhvr>
                                      <p:tavLst>
                                        <p:tav tm="0">
                                          <p:val>
                                            <p:strVal val="#ppt_x-#ppt_w/2"/>
                                          </p:val>
                                        </p:tav>
                                        <p:tav tm="100000">
                                          <p:val>
                                            <p:strVal val="#ppt_x"/>
                                          </p:val>
                                        </p:tav>
                                      </p:tavLst>
                                    </p:anim>
                                    <p:anim calcmode="lin" valueType="num">
                                      <p:cBhvr>
                                        <p:cTn id="18" dur="500" fill="hold"/>
                                        <p:tgtEl>
                                          <p:spTgt spid="31"/>
                                        </p:tgtEl>
                                        <p:attrNameLst>
                                          <p:attrName>ppt_y</p:attrName>
                                        </p:attrNameLst>
                                      </p:cBhvr>
                                      <p:tavLst>
                                        <p:tav tm="0">
                                          <p:val>
                                            <p:strVal val="#ppt_y"/>
                                          </p:val>
                                        </p:tav>
                                        <p:tav tm="100000">
                                          <p:val>
                                            <p:strVal val="#ppt_y"/>
                                          </p:val>
                                        </p:tav>
                                      </p:tavLst>
                                    </p:anim>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ppt_x</p:attrName>
                                        </p:attrNameLst>
                                      </p:cBhvr>
                                      <p:tavLst>
                                        <p:tav tm="0">
                                          <p:val>
                                            <p:strVal val="#ppt_x"/>
                                          </p:val>
                                        </p:tav>
                                        <p:tav tm="100000">
                                          <p:val>
                                            <p:strVal val="#ppt_x"/>
                                          </p:val>
                                        </p:tav>
                                      </p:tavLst>
                                    </p:anim>
                                    <p:anim calcmode="lin" valueType="num">
                                      <p:cBhvr>
                                        <p:cTn id="29" dur="500" fill="hold"/>
                                        <p:tgtEl>
                                          <p:spTgt spid="29"/>
                                        </p:tgtEl>
                                        <p:attrNameLst>
                                          <p:attrName>ppt_y</p:attrName>
                                        </p:attrNameLst>
                                      </p:cBhvr>
                                      <p:tavLst>
                                        <p:tav tm="0">
                                          <p:val>
                                            <p:strVal val="#ppt_y-#ppt_h/2"/>
                                          </p:val>
                                        </p:tav>
                                        <p:tav tm="100000">
                                          <p:val>
                                            <p:strVal val="#ppt_y"/>
                                          </p:val>
                                        </p:tav>
                                      </p:tavLst>
                                    </p:anim>
                                    <p:anim calcmode="lin" valueType="num">
                                      <p:cBhvr>
                                        <p:cTn id="30" dur="500" fill="hold"/>
                                        <p:tgtEl>
                                          <p:spTgt spid="29"/>
                                        </p:tgtEl>
                                        <p:attrNameLst>
                                          <p:attrName>ppt_w</p:attrName>
                                        </p:attrNameLst>
                                      </p:cBhvr>
                                      <p:tavLst>
                                        <p:tav tm="0">
                                          <p:val>
                                            <p:strVal val="#ppt_w"/>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7" presetClass="entr" presetSubtype="2"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ppt_x</p:attrName>
                                        </p:attrNameLst>
                                      </p:cBhvr>
                                      <p:tavLst>
                                        <p:tav tm="0">
                                          <p:val>
                                            <p:strVal val="#ppt_x+#ppt_w/2"/>
                                          </p:val>
                                        </p:tav>
                                        <p:tav tm="100000">
                                          <p:val>
                                            <p:strVal val="#ppt_x"/>
                                          </p:val>
                                        </p:tav>
                                      </p:tavLst>
                                    </p:anim>
                                    <p:anim calcmode="lin" valueType="num">
                                      <p:cBhvr>
                                        <p:cTn id="40" dur="500" fill="hold"/>
                                        <p:tgtEl>
                                          <p:spTgt spid="30"/>
                                        </p:tgtEl>
                                        <p:attrNameLst>
                                          <p:attrName>ppt_y</p:attrName>
                                        </p:attrNameLst>
                                      </p:cBhvr>
                                      <p:tavLst>
                                        <p:tav tm="0">
                                          <p:val>
                                            <p:strVal val="#ppt_y"/>
                                          </p:val>
                                        </p:tav>
                                        <p:tav tm="100000">
                                          <p:val>
                                            <p:strVal val="#ppt_y"/>
                                          </p:val>
                                        </p:tav>
                                      </p:tavLst>
                                    </p:anim>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ppt_x</p:attrName>
                                        </p:attrNameLst>
                                      </p:cBhvr>
                                      <p:tavLst>
                                        <p:tav tm="0">
                                          <p:val>
                                            <p:strVal val="#ppt_x-#ppt_w/2"/>
                                          </p:val>
                                        </p:tav>
                                        <p:tav tm="100000">
                                          <p:val>
                                            <p:strVal val="#ppt_x"/>
                                          </p:val>
                                        </p:tav>
                                      </p:tavLst>
                                    </p:anim>
                                    <p:anim calcmode="lin" valueType="num">
                                      <p:cBhvr>
                                        <p:cTn id="48" dur="500" fill="hold"/>
                                        <p:tgtEl>
                                          <p:spTgt spid="35"/>
                                        </p:tgtEl>
                                        <p:attrNameLst>
                                          <p:attrName>ppt_y</p:attrName>
                                        </p:attrNameLst>
                                      </p:cBhvr>
                                      <p:tavLst>
                                        <p:tav tm="0">
                                          <p:val>
                                            <p:strVal val="#ppt_y"/>
                                          </p:val>
                                        </p:tav>
                                        <p:tav tm="100000">
                                          <p:val>
                                            <p:strVal val="#ppt_y"/>
                                          </p:val>
                                        </p:tav>
                                      </p:tavLst>
                                    </p:anim>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strVal val="#ppt_h"/>
                                          </p:val>
                                        </p:tav>
                                        <p:tav tm="100000">
                                          <p:val>
                                            <p:strVal val="#ppt_h"/>
                                          </p:val>
                                        </p:tav>
                                      </p:tavLst>
                                    </p:anim>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500" fill="hold"/>
                                        <p:tgtEl>
                                          <p:spTgt spid="32"/>
                                        </p:tgtEl>
                                        <p:attrNameLst>
                                          <p:attrName>ppt_x</p:attrName>
                                        </p:attrNameLst>
                                      </p:cBhvr>
                                      <p:tavLst>
                                        <p:tav tm="0">
                                          <p:val>
                                            <p:strVal val="#ppt_x"/>
                                          </p:val>
                                        </p:tav>
                                        <p:tav tm="100000">
                                          <p:val>
                                            <p:strVal val="#ppt_x"/>
                                          </p:val>
                                        </p:tav>
                                      </p:tavLst>
                                    </p:anim>
                                    <p:anim calcmode="lin" valueType="num">
                                      <p:cBhvr>
                                        <p:cTn id="59" dur="500" fill="hold"/>
                                        <p:tgtEl>
                                          <p:spTgt spid="32"/>
                                        </p:tgtEl>
                                        <p:attrNameLst>
                                          <p:attrName>ppt_y</p:attrName>
                                        </p:attrNameLst>
                                      </p:cBhvr>
                                      <p:tavLst>
                                        <p:tav tm="0">
                                          <p:val>
                                            <p:strVal val="#ppt_y-#ppt_h/2"/>
                                          </p:val>
                                        </p:tav>
                                        <p:tav tm="100000">
                                          <p:val>
                                            <p:strVal val="#ppt_y"/>
                                          </p:val>
                                        </p:tav>
                                      </p:tavLst>
                                    </p:anim>
                                    <p:anim calcmode="lin" valueType="num">
                                      <p:cBhvr>
                                        <p:cTn id="60" dur="500" fill="hold"/>
                                        <p:tgtEl>
                                          <p:spTgt spid="32"/>
                                        </p:tgtEl>
                                        <p:attrNameLst>
                                          <p:attrName>ppt_w</p:attrName>
                                        </p:attrNameLst>
                                      </p:cBhvr>
                                      <p:tavLst>
                                        <p:tav tm="0">
                                          <p:val>
                                            <p:strVal val="#ppt_w"/>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0-#ppt_w/2"/>
                                          </p:val>
                                        </p:tav>
                                        <p:tav tm="100000">
                                          <p:val>
                                            <p:strVal val="#ppt_x"/>
                                          </p:val>
                                        </p:tav>
                                      </p:tavLst>
                                    </p:anim>
                                    <p:anim calcmode="lin" valueType="num">
                                      <p:cBhvr additive="base">
                                        <p:cTn id="7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0-#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0-#ppt_w/2"/>
                                          </p:val>
                                        </p:tav>
                                        <p:tav tm="100000">
                                          <p:val>
                                            <p:strVal val="#ppt_x"/>
                                          </p:val>
                                        </p:tav>
                                      </p:tavLst>
                                    </p:anim>
                                    <p:anim calcmode="lin" valueType="num">
                                      <p:cBhvr additive="base">
                                        <p:cTn id="8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0-#ppt_w/2"/>
                                          </p:val>
                                        </p:tav>
                                        <p:tav tm="100000">
                                          <p:val>
                                            <p:strVal val="#ppt_x"/>
                                          </p:val>
                                        </p:tav>
                                      </p:tavLst>
                                    </p:anim>
                                    <p:anim calcmode="lin" valueType="num">
                                      <p:cBhvr additive="base">
                                        <p:cTn id="8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499"/>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499"/>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3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P spid="15" grpId="0" autoUpdateAnimBg="0"/>
      <p:bldP spid="33" grpId="0" autoUpdateAnimBg="0"/>
      <p:bldP spid="34"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861B90-D900-4B36-8659-2AA907FADB5F}"/>
              </a:ext>
            </a:extLst>
          </p:cNvPr>
          <p:cNvSpPr txBox="1">
            <a:spLocks noChangeArrowheads="1"/>
          </p:cNvSpPr>
          <p:nvPr/>
        </p:nvSpPr>
        <p:spPr>
          <a:xfrm>
            <a:off x="877889" y="939663"/>
            <a:ext cx="8001000" cy="6818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循环最高压力          和最高温度         相同</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 name="Group 3">
            <a:extLst>
              <a:ext uri="{FF2B5EF4-FFF2-40B4-BE49-F238E27FC236}">
                <a16:creationId xmlns:a16="http://schemas.microsoft.com/office/drawing/2014/main" id="{4DBEBCD0-3A7E-48D8-BE9E-A93A96BB246E}"/>
              </a:ext>
            </a:extLst>
          </p:cNvPr>
          <p:cNvGrpSpPr>
            <a:grpSpLocks/>
          </p:cNvGrpSpPr>
          <p:nvPr/>
        </p:nvGrpSpPr>
        <p:grpSpPr bwMode="auto">
          <a:xfrm>
            <a:off x="4568464" y="2133600"/>
            <a:ext cx="3605213" cy="3922713"/>
            <a:chOff x="2955" y="1266"/>
            <a:chExt cx="2271" cy="2471"/>
          </a:xfrm>
        </p:grpSpPr>
        <p:sp>
          <p:nvSpPr>
            <p:cNvPr id="5" name="Line 4">
              <a:extLst>
                <a:ext uri="{FF2B5EF4-FFF2-40B4-BE49-F238E27FC236}">
                  <a16:creationId xmlns:a16="http://schemas.microsoft.com/office/drawing/2014/main" id="{E0E3457E-AB38-4833-85B8-F59AC6AD76E1}"/>
                </a:ext>
              </a:extLst>
            </p:cNvPr>
            <p:cNvSpPr>
              <a:spLocks noChangeShapeType="1"/>
            </p:cNvSpPr>
            <p:nvPr/>
          </p:nvSpPr>
          <p:spPr bwMode="auto">
            <a:xfrm>
              <a:off x="3264" y="3456"/>
              <a:ext cx="1824"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5">
              <a:extLst>
                <a:ext uri="{FF2B5EF4-FFF2-40B4-BE49-F238E27FC236}">
                  <a16:creationId xmlns:a16="http://schemas.microsoft.com/office/drawing/2014/main" id="{1E031AEA-D781-4901-843E-D0A314E68C6E}"/>
                </a:ext>
              </a:extLst>
            </p:cNvPr>
            <p:cNvSpPr>
              <a:spLocks noChangeShapeType="1"/>
            </p:cNvSpPr>
            <p:nvPr/>
          </p:nvSpPr>
          <p:spPr bwMode="auto">
            <a:xfrm flipV="1">
              <a:off x="3264" y="1296"/>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AE714F57-44A5-45CD-A201-5652EE0D969C}"/>
                </a:ext>
              </a:extLst>
            </p:cNvPr>
            <p:cNvSpPr>
              <a:spLocks noChangeArrowheads="1"/>
            </p:cNvSpPr>
            <p:nvPr/>
          </p:nvSpPr>
          <p:spPr bwMode="auto">
            <a:xfrm>
              <a:off x="2955" y="1266"/>
              <a:ext cx="2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8" name="Rectangle 7">
              <a:extLst>
                <a:ext uri="{FF2B5EF4-FFF2-40B4-BE49-F238E27FC236}">
                  <a16:creationId xmlns:a16="http://schemas.microsoft.com/office/drawing/2014/main" id="{D43D4362-4F2A-4910-BB29-E59927D5AD38}"/>
                </a:ext>
              </a:extLst>
            </p:cNvPr>
            <p:cNvSpPr>
              <a:spLocks noChangeArrowheads="1"/>
            </p:cNvSpPr>
            <p:nvPr/>
          </p:nvSpPr>
          <p:spPr bwMode="auto">
            <a:xfrm>
              <a:off x="5009" y="3369"/>
              <a:ext cx="2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grpSp>
      <p:graphicFrame>
        <p:nvGraphicFramePr>
          <p:cNvPr id="9" name="Object 8">
            <a:extLst>
              <a:ext uri="{FF2B5EF4-FFF2-40B4-BE49-F238E27FC236}">
                <a16:creationId xmlns:a16="http://schemas.microsoft.com/office/drawing/2014/main" id="{90DAF2B7-172F-41F2-9DAA-A7E6626DE4F1}"/>
              </a:ext>
            </a:extLst>
          </p:cNvPr>
          <p:cNvGraphicFramePr>
            <a:graphicFrameLocks noChangeAspect="1"/>
          </p:cNvGraphicFramePr>
          <p:nvPr/>
        </p:nvGraphicFramePr>
        <p:xfrm>
          <a:off x="1486401" y="1752600"/>
          <a:ext cx="1784350" cy="1163638"/>
        </p:xfrm>
        <a:graphic>
          <a:graphicData uri="http://schemas.openxmlformats.org/presentationml/2006/ole">
            <mc:AlternateContent xmlns:mc="http://schemas.openxmlformats.org/markup-compatibility/2006">
              <mc:Choice xmlns:v="urn:schemas-microsoft-com:vml" Requires="v">
                <p:oleObj name="Equation" r:id="rId2" imgW="660240" imgH="431640" progId="Equation.DSMT4">
                  <p:embed/>
                </p:oleObj>
              </mc:Choice>
              <mc:Fallback>
                <p:oleObj name="Equation" r:id="rId2" imgW="660240" imgH="431640" progId="Equation.DSMT4">
                  <p:embed/>
                  <p:pic>
                    <p:nvPicPr>
                      <p:cNvPr id="9" name="Object 8">
                        <a:extLst>
                          <a:ext uri="{FF2B5EF4-FFF2-40B4-BE49-F238E27FC236}">
                            <a16:creationId xmlns:a16="http://schemas.microsoft.com/office/drawing/2014/main" id="{90DAF2B7-172F-41F2-9DAA-A7E6626DE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401" y="1752600"/>
                        <a:ext cx="1784350" cy="1163638"/>
                      </a:xfrm>
                      <a:prstGeom prst="rect">
                        <a:avLst/>
                      </a:prstGeom>
                      <a:solidFill>
                        <a:srgbClr val="FFC000"/>
                      </a:solidFill>
                      <a:ln>
                        <a:noFill/>
                      </a:ln>
                      <a:effectLst/>
                    </p:spPr>
                  </p:pic>
                </p:oleObj>
              </mc:Fallback>
            </mc:AlternateContent>
          </a:graphicData>
        </a:graphic>
      </p:graphicFrame>
      <p:graphicFrame>
        <p:nvGraphicFramePr>
          <p:cNvPr id="10" name="Object 9">
            <a:extLst>
              <a:ext uri="{FF2B5EF4-FFF2-40B4-BE49-F238E27FC236}">
                <a16:creationId xmlns:a16="http://schemas.microsoft.com/office/drawing/2014/main" id="{9975C07A-973B-4BD3-A48A-43072BB283FB}"/>
              </a:ext>
            </a:extLst>
          </p:cNvPr>
          <p:cNvGraphicFramePr>
            <a:graphicFrameLocks noChangeAspect="1"/>
          </p:cNvGraphicFramePr>
          <p:nvPr/>
        </p:nvGraphicFramePr>
        <p:xfrm>
          <a:off x="1486401" y="4378325"/>
          <a:ext cx="2368550" cy="650875"/>
        </p:xfrm>
        <a:graphic>
          <a:graphicData uri="http://schemas.openxmlformats.org/presentationml/2006/ole">
            <mc:AlternateContent xmlns:mc="http://schemas.openxmlformats.org/markup-compatibility/2006">
              <mc:Choice xmlns:v="urn:schemas-microsoft-com:vml" Requires="v">
                <p:oleObj name="Equation" r:id="rId4" imgW="876240" imgH="241200" progId="Equation.DSMT4">
                  <p:embed/>
                </p:oleObj>
              </mc:Choice>
              <mc:Fallback>
                <p:oleObj name="Equation" r:id="rId4" imgW="876240" imgH="241200" progId="Equation.DSMT4">
                  <p:embed/>
                  <p:pic>
                    <p:nvPicPr>
                      <p:cNvPr id="10" name="Object 9">
                        <a:extLst>
                          <a:ext uri="{FF2B5EF4-FFF2-40B4-BE49-F238E27FC236}">
                            <a16:creationId xmlns:a16="http://schemas.microsoft.com/office/drawing/2014/main" id="{9975C07A-973B-4BD3-A48A-43072BB28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401" y="4378325"/>
                        <a:ext cx="2368550" cy="6508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a:extLst>
              <a:ext uri="{FF2B5EF4-FFF2-40B4-BE49-F238E27FC236}">
                <a16:creationId xmlns:a16="http://schemas.microsoft.com/office/drawing/2014/main" id="{1D94AE6A-C70C-4E6A-B19E-671F68C1153C}"/>
              </a:ext>
            </a:extLst>
          </p:cNvPr>
          <p:cNvGraphicFramePr>
            <a:graphicFrameLocks noChangeAspect="1"/>
          </p:cNvGraphicFramePr>
          <p:nvPr/>
        </p:nvGraphicFramePr>
        <p:xfrm>
          <a:off x="1486401" y="3351213"/>
          <a:ext cx="496888" cy="687387"/>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11" name="Object 10">
                        <a:extLst>
                          <a:ext uri="{FF2B5EF4-FFF2-40B4-BE49-F238E27FC236}">
                            <a16:creationId xmlns:a16="http://schemas.microsoft.com/office/drawing/2014/main" id="{1D94AE6A-C70C-4E6A-B19E-671F68C1153C}"/>
                          </a:ext>
                        </a:extLst>
                      </p:cNvPr>
                      <p:cNvPicPr>
                        <a:picLocks noChangeAspect="1" noChangeArrowheads="1"/>
                      </p:cNvPicPr>
                      <p:nvPr/>
                    </p:nvPicPr>
                    <p:blipFill>
                      <a:blip r:embed="rId7"/>
                      <a:srcRect/>
                      <a:stretch>
                        <a:fillRect/>
                      </a:stretch>
                    </p:blipFill>
                    <p:spPr bwMode="auto">
                      <a:xfrm>
                        <a:off x="1486401" y="3351213"/>
                        <a:ext cx="496888" cy="687387"/>
                      </a:xfrm>
                      <a:prstGeom prst="rect">
                        <a:avLst/>
                      </a:prstGeom>
                      <a:solidFill>
                        <a:srgbClr val="92D050"/>
                      </a:solidFill>
                      <a:ln>
                        <a:noFill/>
                      </a:ln>
                      <a:effectLst/>
                    </p:spPr>
                  </p:pic>
                </p:oleObj>
              </mc:Fallback>
            </mc:AlternateContent>
          </a:graphicData>
        </a:graphic>
      </p:graphicFrame>
      <p:sp>
        <p:nvSpPr>
          <p:cNvPr id="12" name="Rectangle 11">
            <a:extLst>
              <a:ext uri="{FF2B5EF4-FFF2-40B4-BE49-F238E27FC236}">
                <a16:creationId xmlns:a16="http://schemas.microsoft.com/office/drawing/2014/main" id="{C78FE210-8509-4F00-A7E5-70FA9B3DB566}"/>
              </a:ext>
            </a:extLst>
          </p:cNvPr>
          <p:cNvSpPr>
            <a:spLocks noChangeArrowheads="1"/>
          </p:cNvSpPr>
          <p:nvPr/>
        </p:nvSpPr>
        <p:spPr bwMode="auto">
          <a:xfrm>
            <a:off x="2063136" y="3420763"/>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相等</a:t>
            </a:r>
          </a:p>
        </p:txBody>
      </p:sp>
      <p:sp>
        <p:nvSpPr>
          <p:cNvPr id="13" name="Line 12">
            <a:extLst>
              <a:ext uri="{FF2B5EF4-FFF2-40B4-BE49-F238E27FC236}">
                <a16:creationId xmlns:a16="http://schemas.microsoft.com/office/drawing/2014/main" id="{9F88D1EE-80E5-469B-8A32-34591DE9F6F6}"/>
              </a:ext>
            </a:extLst>
          </p:cNvPr>
          <p:cNvSpPr>
            <a:spLocks noChangeShapeType="1"/>
          </p:cNvSpPr>
          <p:nvPr/>
        </p:nvSpPr>
        <p:spPr bwMode="auto">
          <a:xfrm>
            <a:off x="6278201" y="3705225"/>
            <a:ext cx="762000" cy="0"/>
          </a:xfrm>
          <a:prstGeom prst="line">
            <a:avLst/>
          </a:prstGeom>
          <a:noFill/>
          <a:ln w="25400">
            <a:solidFill>
              <a:srgbClr val="00B0F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3">
            <a:extLst>
              <a:ext uri="{FF2B5EF4-FFF2-40B4-BE49-F238E27FC236}">
                <a16:creationId xmlns:a16="http://schemas.microsoft.com/office/drawing/2014/main" id="{73690B95-EA51-4973-BA49-D434138139E1}"/>
              </a:ext>
            </a:extLst>
          </p:cNvPr>
          <p:cNvSpPr>
            <a:spLocks noChangeShapeType="1"/>
          </p:cNvSpPr>
          <p:nvPr/>
        </p:nvSpPr>
        <p:spPr bwMode="auto">
          <a:xfrm>
            <a:off x="6430601" y="4314825"/>
            <a:ext cx="762000" cy="0"/>
          </a:xfrm>
          <a:prstGeom prst="line">
            <a:avLst/>
          </a:prstGeom>
          <a:noFill/>
          <a:ln w="25400">
            <a:solidFill>
              <a:srgbClr val="00B0F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3A478593-AEF4-4C0B-9A4B-95E8A7A35BF6}"/>
              </a:ext>
            </a:extLst>
          </p:cNvPr>
          <p:cNvSpPr>
            <a:spLocks noChangeShapeType="1"/>
          </p:cNvSpPr>
          <p:nvPr/>
        </p:nvSpPr>
        <p:spPr bwMode="auto">
          <a:xfrm>
            <a:off x="6125801" y="3476625"/>
            <a:ext cx="762000" cy="0"/>
          </a:xfrm>
          <a:prstGeom prst="line">
            <a:avLst/>
          </a:prstGeom>
          <a:noFill/>
          <a:ln w="25400">
            <a:solidFill>
              <a:srgbClr val="0000FF"/>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6" name="Object 15">
            <a:extLst>
              <a:ext uri="{FF2B5EF4-FFF2-40B4-BE49-F238E27FC236}">
                <a16:creationId xmlns:a16="http://schemas.microsoft.com/office/drawing/2014/main" id="{186593AB-4156-4275-9067-80C8FA493236}"/>
              </a:ext>
            </a:extLst>
          </p:cNvPr>
          <p:cNvGraphicFramePr>
            <a:graphicFrameLocks noChangeAspect="1"/>
          </p:cNvGraphicFramePr>
          <p:nvPr/>
        </p:nvGraphicFramePr>
        <p:xfrm>
          <a:off x="3429000" y="722531"/>
          <a:ext cx="1065213" cy="800100"/>
        </p:xfrm>
        <a:graphic>
          <a:graphicData uri="http://schemas.openxmlformats.org/presentationml/2006/ole">
            <mc:AlternateContent xmlns:mc="http://schemas.openxmlformats.org/markup-compatibility/2006">
              <mc:Choice xmlns:v="urn:schemas-microsoft-com:vml" Requires="v">
                <p:oleObj name="Equation" r:id="rId8" imgW="304560" imgH="228600" progId="Equation.DSMT4">
                  <p:embed/>
                </p:oleObj>
              </mc:Choice>
              <mc:Fallback>
                <p:oleObj name="Equation" r:id="rId8" imgW="304560" imgH="228600" progId="Equation.DSMT4">
                  <p:embed/>
                  <p:pic>
                    <p:nvPicPr>
                      <p:cNvPr id="16" name="Object 15">
                        <a:extLst>
                          <a:ext uri="{FF2B5EF4-FFF2-40B4-BE49-F238E27FC236}">
                            <a16:creationId xmlns:a16="http://schemas.microsoft.com/office/drawing/2014/main" id="{186593AB-4156-4275-9067-80C8FA493236}"/>
                          </a:ext>
                        </a:extLst>
                      </p:cNvPr>
                      <p:cNvPicPr>
                        <a:picLocks noChangeAspect="1" noChangeArrowheads="1"/>
                      </p:cNvPicPr>
                      <p:nvPr/>
                    </p:nvPicPr>
                    <p:blipFill>
                      <a:blip r:embed="rId9"/>
                      <a:srcRect/>
                      <a:stretch>
                        <a:fillRect/>
                      </a:stretch>
                    </p:blipFill>
                    <p:spPr bwMode="auto">
                      <a:xfrm>
                        <a:off x="3429000" y="722531"/>
                        <a:ext cx="1065213"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a:extLst>
              <a:ext uri="{FF2B5EF4-FFF2-40B4-BE49-F238E27FC236}">
                <a16:creationId xmlns:a16="http://schemas.microsoft.com/office/drawing/2014/main" id="{8D054E56-F543-4C7D-8709-DE5B46BB2B4F}"/>
              </a:ext>
            </a:extLst>
          </p:cNvPr>
          <p:cNvGraphicFramePr>
            <a:graphicFrameLocks noChangeAspect="1"/>
          </p:cNvGraphicFramePr>
          <p:nvPr/>
        </p:nvGraphicFramePr>
        <p:xfrm>
          <a:off x="6475052" y="766625"/>
          <a:ext cx="931863" cy="800100"/>
        </p:xfrm>
        <a:graphic>
          <a:graphicData uri="http://schemas.openxmlformats.org/presentationml/2006/ole">
            <mc:AlternateContent xmlns:mc="http://schemas.openxmlformats.org/markup-compatibility/2006">
              <mc:Choice xmlns:v="urn:schemas-microsoft-com:vml" Requires="v">
                <p:oleObj name="Equation" r:id="rId10" imgW="266400" imgH="228600" progId="Equation.DSMT4">
                  <p:embed/>
                </p:oleObj>
              </mc:Choice>
              <mc:Fallback>
                <p:oleObj name="Equation" r:id="rId10" imgW="266400" imgH="228600" progId="Equation.DSMT4">
                  <p:embed/>
                  <p:pic>
                    <p:nvPicPr>
                      <p:cNvPr id="17" name="Object 16">
                        <a:extLst>
                          <a:ext uri="{FF2B5EF4-FFF2-40B4-BE49-F238E27FC236}">
                            <a16:creationId xmlns:a16="http://schemas.microsoft.com/office/drawing/2014/main" id="{8D054E56-F543-4C7D-8709-DE5B46BB2B4F}"/>
                          </a:ext>
                        </a:extLst>
                      </p:cNvPr>
                      <p:cNvPicPr>
                        <a:picLocks noChangeAspect="1" noChangeArrowheads="1"/>
                      </p:cNvPicPr>
                      <p:nvPr/>
                    </p:nvPicPr>
                    <p:blipFill>
                      <a:blip r:embed="rId11"/>
                      <a:srcRect/>
                      <a:stretch>
                        <a:fillRect/>
                      </a:stretch>
                    </p:blipFill>
                    <p:spPr bwMode="auto">
                      <a:xfrm>
                        <a:off x="6475052" y="766625"/>
                        <a:ext cx="931863"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7">
            <a:extLst>
              <a:ext uri="{FF2B5EF4-FFF2-40B4-BE49-F238E27FC236}">
                <a16:creationId xmlns:a16="http://schemas.microsoft.com/office/drawing/2014/main" id="{8D8E3458-F80B-46BB-8B52-68BC86750DFC}"/>
              </a:ext>
            </a:extLst>
          </p:cNvPr>
          <p:cNvSpPr>
            <a:spLocks noChangeShapeType="1"/>
          </p:cNvSpPr>
          <p:nvPr/>
        </p:nvSpPr>
        <p:spPr bwMode="auto">
          <a:xfrm flipV="1">
            <a:off x="5821001" y="3781425"/>
            <a:ext cx="0" cy="439738"/>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9" name="Group 18">
            <a:extLst>
              <a:ext uri="{FF2B5EF4-FFF2-40B4-BE49-F238E27FC236}">
                <a16:creationId xmlns:a16="http://schemas.microsoft.com/office/drawing/2014/main" id="{5F3EA90F-F105-4C7A-8D22-E4BA06FE15B1}"/>
              </a:ext>
            </a:extLst>
          </p:cNvPr>
          <p:cNvGrpSpPr>
            <a:grpSpLocks/>
          </p:cNvGrpSpPr>
          <p:nvPr/>
        </p:nvGrpSpPr>
        <p:grpSpPr bwMode="auto">
          <a:xfrm>
            <a:off x="5273315" y="2209800"/>
            <a:ext cx="2525713" cy="2946401"/>
            <a:chOff x="3399" y="1314"/>
            <a:chExt cx="1591" cy="1856"/>
          </a:xfrm>
        </p:grpSpPr>
        <p:sp>
          <p:nvSpPr>
            <p:cNvPr id="20" name="Line 19">
              <a:extLst>
                <a:ext uri="{FF2B5EF4-FFF2-40B4-BE49-F238E27FC236}">
                  <a16:creationId xmlns:a16="http://schemas.microsoft.com/office/drawing/2014/main" id="{55A23388-912A-44C1-86AB-AF94C848957A}"/>
                </a:ext>
              </a:extLst>
            </p:cNvPr>
            <p:cNvSpPr>
              <a:spLocks noChangeShapeType="1"/>
            </p:cNvSpPr>
            <p:nvPr/>
          </p:nvSpPr>
          <p:spPr bwMode="auto">
            <a:xfrm>
              <a:off x="3744" y="2592"/>
              <a:ext cx="0" cy="435"/>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0">
              <a:extLst>
                <a:ext uri="{FF2B5EF4-FFF2-40B4-BE49-F238E27FC236}">
                  <a16:creationId xmlns:a16="http://schemas.microsoft.com/office/drawing/2014/main" id="{BEED17B2-DCCF-4855-AEE9-21A4D0D0A9F2}"/>
                </a:ext>
              </a:extLst>
            </p:cNvPr>
            <p:cNvSpPr>
              <a:spLocks noChangeArrowheads="1"/>
            </p:cNvSpPr>
            <p:nvPr/>
          </p:nvSpPr>
          <p:spPr bwMode="auto">
            <a:xfrm>
              <a:off x="3399" y="2802"/>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2" name="Rectangle 21">
              <a:extLst>
                <a:ext uri="{FF2B5EF4-FFF2-40B4-BE49-F238E27FC236}">
                  <a16:creationId xmlns:a16="http://schemas.microsoft.com/office/drawing/2014/main" id="{651924EF-82DE-473A-A32E-7BB7257A1F64}"/>
                </a:ext>
              </a:extLst>
            </p:cNvPr>
            <p:cNvSpPr>
              <a:spLocks noChangeArrowheads="1"/>
            </p:cNvSpPr>
            <p:nvPr/>
          </p:nvSpPr>
          <p:spPr bwMode="auto">
            <a:xfrm>
              <a:off x="3404" y="2418"/>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23" name="Rectangle 22">
              <a:extLst>
                <a:ext uri="{FF2B5EF4-FFF2-40B4-BE49-F238E27FC236}">
                  <a16:creationId xmlns:a16="http://schemas.microsoft.com/office/drawing/2014/main" id="{59176E6B-1728-433E-97B4-A1E99E91FA1A}"/>
                </a:ext>
              </a:extLst>
            </p:cNvPr>
            <p:cNvSpPr>
              <a:spLocks noChangeArrowheads="1"/>
            </p:cNvSpPr>
            <p:nvPr/>
          </p:nvSpPr>
          <p:spPr bwMode="auto">
            <a:xfrm>
              <a:off x="4695" y="1314"/>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3">
              <a:extLst>
                <a:ext uri="{FF2B5EF4-FFF2-40B4-BE49-F238E27FC236}">
                  <a16:creationId xmlns:a16="http://schemas.microsoft.com/office/drawing/2014/main" id="{73DDB8AA-E1DA-4EA5-8276-D7F9FDA3133F}"/>
                </a:ext>
              </a:extLst>
            </p:cNvPr>
            <p:cNvSpPr>
              <a:spLocks noChangeArrowheads="1"/>
            </p:cNvSpPr>
            <p:nvPr/>
          </p:nvSpPr>
          <p:spPr bwMode="auto">
            <a:xfrm>
              <a:off x="4743" y="2130"/>
              <a:ext cx="24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2B252682-D07C-4784-87A1-66F398128C2F}"/>
                </a:ext>
              </a:extLst>
            </p:cNvPr>
            <p:cNvSpPr>
              <a:spLocks noChangeShapeType="1"/>
            </p:cNvSpPr>
            <p:nvPr/>
          </p:nvSpPr>
          <p:spPr bwMode="auto">
            <a:xfrm>
              <a:off x="4726" y="1702"/>
              <a:ext cx="0" cy="528"/>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Freeform 25">
              <a:extLst>
                <a:ext uri="{FF2B5EF4-FFF2-40B4-BE49-F238E27FC236}">
                  <a16:creationId xmlns:a16="http://schemas.microsoft.com/office/drawing/2014/main" id="{91EDF470-C646-4311-945C-248D41628008}"/>
                </a:ext>
              </a:extLst>
            </p:cNvPr>
            <p:cNvSpPr>
              <a:spLocks/>
            </p:cNvSpPr>
            <p:nvPr/>
          </p:nvSpPr>
          <p:spPr bwMode="auto">
            <a:xfrm rot="-556312">
              <a:off x="3683" y="2304"/>
              <a:ext cx="1104" cy="614"/>
            </a:xfrm>
            <a:custGeom>
              <a:avLst/>
              <a:gdLst>
                <a:gd name="T0" fmla="*/ 0 w 1104"/>
                <a:gd name="T1" fmla="*/ 768 h 768"/>
                <a:gd name="T2" fmla="*/ 624 w 1104"/>
                <a:gd name="T3" fmla="*/ 528 h 768"/>
                <a:gd name="T4" fmla="*/ 1104 w 1104"/>
                <a:gd name="T5" fmla="*/ 0 h 768"/>
              </a:gdLst>
              <a:ahLst/>
              <a:cxnLst>
                <a:cxn ang="0">
                  <a:pos x="T0" y="T1"/>
                </a:cxn>
                <a:cxn ang="0">
                  <a:pos x="T2" y="T3"/>
                </a:cxn>
                <a:cxn ang="0">
                  <a:pos x="T4" y="T5"/>
                </a:cxn>
              </a:cxnLst>
              <a:rect l="0" t="0" r="r" b="b"/>
              <a:pathLst>
                <a:path w="1104" h="768">
                  <a:moveTo>
                    <a:pt x="0" y="768"/>
                  </a:moveTo>
                  <a:cubicBezTo>
                    <a:pt x="220" y="712"/>
                    <a:pt x="440" y="656"/>
                    <a:pt x="624" y="528"/>
                  </a:cubicBezTo>
                  <a:cubicBezTo>
                    <a:pt x="808" y="400"/>
                    <a:pt x="956" y="200"/>
                    <a:pt x="1104"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26">
              <a:extLst>
                <a:ext uri="{FF2B5EF4-FFF2-40B4-BE49-F238E27FC236}">
                  <a16:creationId xmlns:a16="http://schemas.microsoft.com/office/drawing/2014/main" id="{1B1CD1B2-50E4-4B47-9098-15D0956A7114}"/>
                </a:ext>
              </a:extLst>
            </p:cNvPr>
            <p:cNvSpPr>
              <a:spLocks/>
            </p:cNvSpPr>
            <p:nvPr/>
          </p:nvSpPr>
          <p:spPr bwMode="auto">
            <a:xfrm>
              <a:off x="3744" y="1680"/>
              <a:ext cx="1008" cy="912"/>
            </a:xfrm>
            <a:custGeom>
              <a:avLst/>
              <a:gdLst>
                <a:gd name="T0" fmla="*/ 0 w 1008"/>
                <a:gd name="T1" fmla="*/ 912 h 912"/>
                <a:gd name="T2" fmla="*/ 576 w 1008"/>
                <a:gd name="T3" fmla="*/ 480 h 912"/>
                <a:gd name="T4" fmla="*/ 1008 w 1008"/>
                <a:gd name="T5" fmla="*/ 0 h 912"/>
              </a:gdLst>
              <a:ahLst/>
              <a:cxnLst>
                <a:cxn ang="0">
                  <a:pos x="T0" y="T1"/>
                </a:cxn>
                <a:cxn ang="0">
                  <a:pos x="T2" y="T3"/>
                </a:cxn>
                <a:cxn ang="0">
                  <a:pos x="T4" y="T5"/>
                </a:cxn>
              </a:cxnLst>
              <a:rect l="0" t="0" r="r" b="b"/>
              <a:pathLst>
                <a:path w="1008" h="912">
                  <a:moveTo>
                    <a:pt x="0" y="912"/>
                  </a:moveTo>
                  <a:cubicBezTo>
                    <a:pt x="204" y="772"/>
                    <a:pt x="408" y="632"/>
                    <a:pt x="576" y="480"/>
                  </a:cubicBezTo>
                  <a:cubicBezTo>
                    <a:pt x="744" y="328"/>
                    <a:pt x="876" y="164"/>
                    <a:pt x="1008"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8" name="Rectangle 27">
            <a:extLst>
              <a:ext uri="{FF2B5EF4-FFF2-40B4-BE49-F238E27FC236}">
                <a16:creationId xmlns:a16="http://schemas.microsoft.com/office/drawing/2014/main" id="{FF9A7ED4-8804-422B-8989-005C662F7C5E}"/>
              </a:ext>
            </a:extLst>
          </p:cNvPr>
          <p:cNvSpPr>
            <a:spLocks noChangeArrowheads="1"/>
          </p:cNvSpPr>
          <p:nvPr/>
        </p:nvSpPr>
        <p:spPr bwMode="auto">
          <a:xfrm>
            <a:off x="5207462" y="3505200"/>
            <a:ext cx="6174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p>
        </p:txBody>
      </p:sp>
      <p:graphicFrame>
        <p:nvGraphicFramePr>
          <p:cNvPr id="29" name="Object 28">
            <a:extLst>
              <a:ext uri="{FF2B5EF4-FFF2-40B4-BE49-F238E27FC236}">
                <a16:creationId xmlns:a16="http://schemas.microsoft.com/office/drawing/2014/main" id="{72CF9BA3-9C27-42D3-A4D2-FF1C4940B9EE}"/>
              </a:ext>
            </a:extLst>
          </p:cNvPr>
          <p:cNvGraphicFramePr>
            <a:graphicFrameLocks noChangeAspect="1"/>
          </p:cNvGraphicFramePr>
          <p:nvPr/>
        </p:nvGraphicFramePr>
        <p:xfrm>
          <a:off x="1486401" y="5359400"/>
          <a:ext cx="2332037" cy="650875"/>
        </p:xfrm>
        <a:graphic>
          <a:graphicData uri="http://schemas.openxmlformats.org/presentationml/2006/ole">
            <mc:AlternateContent xmlns:mc="http://schemas.openxmlformats.org/markup-compatibility/2006">
              <mc:Choice xmlns:v="urn:schemas-microsoft-com:vml" Requires="v">
                <p:oleObj name="Equation" r:id="rId12" imgW="863280" imgH="241200" progId="Equation.DSMT4">
                  <p:embed/>
                </p:oleObj>
              </mc:Choice>
              <mc:Fallback>
                <p:oleObj name="Equation" r:id="rId12" imgW="863280" imgH="241200" progId="Equation.DSMT4">
                  <p:embed/>
                  <p:pic>
                    <p:nvPicPr>
                      <p:cNvPr id="29" name="Object 28">
                        <a:extLst>
                          <a:ext uri="{FF2B5EF4-FFF2-40B4-BE49-F238E27FC236}">
                            <a16:creationId xmlns:a16="http://schemas.microsoft.com/office/drawing/2014/main" id="{72CF9BA3-9C27-42D3-A4D2-FF1C4940B9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86401" y="5359400"/>
                        <a:ext cx="2332037" cy="650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Freeform 29">
            <a:extLst>
              <a:ext uri="{FF2B5EF4-FFF2-40B4-BE49-F238E27FC236}">
                <a16:creationId xmlns:a16="http://schemas.microsoft.com/office/drawing/2014/main" id="{A77BE519-AC96-4F42-92B3-C2A2974B51F5}"/>
              </a:ext>
            </a:extLst>
          </p:cNvPr>
          <p:cNvSpPr>
            <a:spLocks/>
          </p:cNvSpPr>
          <p:nvPr/>
        </p:nvSpPr>
        <p:spPr bwMode="auto">
          <a:xfrm>
            <a:off x="5821001" y="2790825"/>
            <a:ext cx="1600200" cy="990600"/>
          </a:xfrm>
          <a:custGeom>
            <a:avLst/>
            <a:gdLst>
              <a:gd name="T0" fmla="*/ 1008 w 1008"/>
              <a:gd name="T1" fmla="*/ 0 h 624"/>
              <a:gd name="T2" fmla="*/ 288 w 1008"/>
              <a:gd name="T3" fmla="*/ 480 h 624"/>
              <a:gd name="T4" fmla="*/ 0 w 1008"/>
              <a:gd name="T5" fmla="*/ 624 h 624"/>
            </a:gdLst>
            <a:ahLst/>
            <a:cxnLst>
              <a:cxn ang="0">
                <a:pos x="T0" y="T1"/>
              </a:cxn>
              <a:cxn ang="0">
                <a:pos x="T2" y="T3"/>
              </a:cxn>
              <a:cxn ang="0">
                <a:pos x="T4" y="T5"/>
              </a:cxn>
            </a:cxnLst>
            <a:rect l="0" t="0" r="r" b="b"/>
            <a:pathLst>
              <a:path w="1008" h="624">
                <a:moveTo>
                  <a:pt x="1008" y="0"/>
                </a:moveTo>
                <a:cubicBezTo>
                  <a:pt x="732" y="188"/>
                  <a:pt x="456" y="376"/>
                  <a:pt x="288" y="480"/>
                </a:cubicBezTo>
                <a:cubicBezTo>
                  <a:pt x="120" y="584"/>
                  <a:pt x="60" y="604"/>
                  <a:pt x="0" y="624"/>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Freeform 30">
            <a:extLst>
              <a:ext uri="{FF2B5EF4-FFF2-40B4-BE49-F238E27FC236}">
                <a16:creationId xmlns:a16="http://schemas.microsoft.com/office/drawing/2014/main" id="{05D67438-B111-4B26-A1F6-93F9810D6189}"/>
              </a:ext>
            </a:extLst>
          </p:cNvPr>
          <p:cNvSpPr>
            <a:spLocks/>
          </p:cNvSpPr>
          <p:nvPr/>
        </p:nvSpPr>
        <p:spPr bwMode="auto">
          <a:xfrm>
            <a:off x="5821001" y="3379788"/>
            <a:ext cx="762000" cy="685800"/>
          </a:xfrm>
          <a:custGeom>
            <a:avLst/>
            <a:gdLst>
              <a:gd name="T0" fmla="*/ 480 w 480"/>
              <a:gd name="T1" fmla="*/ 0 h 432"/>
              <a:gd name="T2" fmla="*/ 192 w 480"/>
              <a:gd name="T3" fmla="*/ 288 h 432"/>
              <a:gd name="T4" fmla="*/ 0 w 480"/>
              <a:gd name="T5" fmla="*/ 432 h 432"/>
            </a:gdLst>
            <a:ahLst/>
            <a:cxnLst>
              <a:cxn ang="0">
                <a:pos x="T0" y="T1"/>
              </a:cxn>
              <a:cxn ang="0">
                <a:pos x="T2" y="T3"/>
              </a:cxn>
              <a:cxn ang="0">
                <a:pos x="T4" y="T5"/>
              </a:cxn>
            </a:cxnLst>
            <a:rect l="0" t="0" r="r" b="b"/>
            <a:pathLst>
              <a:path w="480" h="432">
                <a:moveTo>
                  <a:pt x="480" y="0"/>
                </a:moveTo>
                <a:cubicBezTo>
                  <a:pt x="376" y="108"/>
                  <a:pt x="272" y="216"/>
                  <a:pt x="192" y="288"/>
                </a:cubicBezTo>
                <a:cubicBezTo>
                  <a:pt x="112" y="360"/>
                  <a:pt x="56" y="396"/>
                  <a:pt x="0" y="432"/>
                </a:cubicBezTo>
              </a:path>
            </a:pathLst>
          </a:custGeom>
          <a:noFill/>
          <a:ln w="2540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31">
            <a:extLst>
              <a:ext uri="{FF2B5EF4-FFF2-40B4-BE49-F238E27FC236}">
                <a16:creationId xmlns:a16="http://schemas.microsoft.com/office/drawing/2014/main" id="{04272C70-9A97-4F38-B965-AD2E1D8503F3}"/>
              </a:ext>
            </a:extLst>
          </p:cNvPr>
          <p:cNvSpPr>
            <a:spLocks noChangeArrowheads="1"/>
          </p:cNvSpPr>
          <p:nvPr/>
        </p:nvSpPr>
        <p:spPr bwMode="auto">
          <a:xfrm>
            <a:off x="5298315" y="3124200"/>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33" name="Line 32">
            <a:extLst>
              <a:ext uri="{FF2B5EF4-FFF2-40B4-BE49-F238E27FC236}">
                <a16:creationId xmlns:a16="http://schemas.microsoft.com/office/drawing/2014/main" id="{B05E1E34-78A6-435B-BFC8-7F905E695EB6}"/>
              </a:ext>
            </a:extLst>
          </p:cNvPr>
          <p:cNvSpPr>
            <a:spLocks noChangeShapeType="1"/>
          </p:cNvSpPr>
          <p:nvPr/>
        </p:nvSpPr>
        <p:spPr bwMode="auto">
          <a:xfrm>
            <a:off x="6178983" y="3314700"/>
            <a:ext cx="762000" cy="0"/>
          </a:xfrm>
          <a:prstGeom prst="line">
            <a:avLst/>
          </a:prstGeom>
          <a:noFill/>
          <a:ln w="25400">
            <a:solidFill>
              <a:srgbClr val="66FF66"/>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96F6CD59-C8D6-F34D-A613-6BC107C7D0ED}"/>
              </a:ext>
            </a:extLst>
          </p:cNvPr>
          <p:cNvSpPr txBox="1"/>
          <p:nvPr/>
        </p:nvSpPr>
        <p:spPr>
          <a:xfrm>
            <a:off x="2743200" y="76200"/>
            <a:ext cx="6400800" cy="615553"/>
          </a:xfrm>
          <a:prstGeom prst="rect">
            <a:avLst/>
          </a:prstGeom>
          <a:noFill/>
        </p:spPr>
        <p:txBody>
          <a:bodyPr wrap="square" rtlCol="0">
            <a:spAutoFit/>
          </a:bodyPr>
          <a:lstStyle/>
          <a:p>
            <a:r>
              <a:rPr lang="en-US" altLang="zh-CN"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9-4 </a:t>
            </a:r>
            <a:r>
              <a:rPr lang="zh-CN" altLang="en-US"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各种理想循环的热力学比较</a:t>
            </a:r>
          </a:p>
        </p:txBody>
      </p:sp>
    </p:spTree>
    <p:extLst>
      <p:ext uri="{BB962C8B-B14F-4D97-AF65-F5344CB8AC3E}">
        <p14:creationId xmlns:p14="http://schemas.microsoft.com/office/powerpoint/2010/main" val="32503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ppt_x</p:attrName>
                                        </p:attrNameLst>
                                      </p:cBhvr>
                                      <p:tavLst>
                                        <p:tav tm="0">
                                          <p:val>
                                            <p:strVal val="#ppt_x+#ppt_w/2"/>
                                          </p:val>
                                        </p:tav>
                                        <p:tav tm="100000">
                                          <p:val>
                                            <p:strVal val="#ppt_x"/>
                                          </p:val>
                                        </p:tav>
                                      </p:tavLst>
                                    </p:anim>
                                    <p:anim calcmode="lin" valueType="num">
                                      <p:cBhvr>
                                        <p:cTn id="18" dur="500" fill="hold"/>
                                        <p:tgtEl>
                                          <p:spTgt spid="30"/>
                                        </p:tgtEl>
                                        <p:attrNameLst>
                                          <p:attrName>ppt_y</p:attrName>
                                        </p:attrNameLst>
                                      </p:cBhvr>
                                      <p:tavLst>
                                        <p:tav tm="0">
                                          <p:val>
                                            <p:strVal val="#ppt_y"/>
                                          </p:val>
                                        </p:tav>
                                        <p:tav tm="100000">
                                          <p:val>
                                            <p:strVal val="#ppt_y"/>
                                          </p:val>
                                        </p:tav>
                                      </p:tavLst>
                                    </p:anim>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7"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ppt_x</p:attrName>
                                        </p:attrNameLst>
                                      </p:cBhvr>
                                      <p:tavLst>
                                        <p:tav tm="0">
                                          <p:val>
                                            <p:strVal val="#ppt_x+#ppt_w/2"/>
                                          </p:val>
                                        </p:tav>
                                        <p:tav tm="100000">
                                          <p:val>
                                            <p:strVal val="#ppt_x"/>
                                          </p:val>
                                        </p:tav>
                                      </p:tavLst>
                                    </p:anim>
                                    <p:anim calcmode="lin" valueType="num">
                                      <p:cBhvr>
                                        <p:cTn id="33" dur="500" fill="hold"/>
                                        <p:tgtEl>
                                          <p:spTgt spid="31"/>
                                        </p:tgtEl>
                                        <p:attrNameLst>
                                          <p:attrName>ppt_y</p:attrName>
                                        </p:attrNameLst>
                                      </p:cBhvr>
                                      <p:tavLst>
                                        <p:tav tm="0">
                                          <p:val>
                                            <p:strVal val="#ppt_y"/>
                                          </p:val>
                                        </p:tav>
                                        <p:tav tm="100000">
                                          <p:val>
                                            <p:strVal val="#ppt_y"/>
                                          </p:val>
                                        </p:tav>
                                      </p:tavLst>
                                    </p:anim>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0-#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0-#ppt_w/2"/>
                                          </p:val>
                                        </p:tav>
                                        <p:tav tm="100000">
                                          <p:val>
                                            <p:strVal val="#ppt_x"/>
                                          </p:val>
                                        </p:tav>
                                      </p:tavLst>
                                    </p:anim>
                                    <p:anim calcmode="lin" valueType="num">
                                      <p:cBhvr additive="base">
                                        <p:cTn id="5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0-#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499"/>
                                          </p:stCondLst>
                                        </p:cTn>
                                        <p:tgtEl>
                                          <p:spTgt spid="1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28" grpId="0" autoUpdateAnimBg="0"/>
      <p:bldP spid="32"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97C9400-78EA-4076-AE44-F7C2DE82DF03}"/>
              </a:ext>
            </a:extLst>
          </p:cNvPr>
          <p:cNvSpPr txBox="1">
            <a:spLocks noChangeArrowheads="1"/>
          </p:cNvSpPr>
          <p:nvPr/>
        </p:nvSpPr>
        <p:spPr>
          <a:xfrm>
            <a:off x="1143000" y="1223359"/>
            <a:ext cx="7288612" cy="6818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循环最高压力          和吸热量      相同</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15">
            <a:extLst>
              <a:ext uri="{FF2B5EF4-FFF2-40B4-BE49-F238E27FC236}">
                <a16:creationId xmlns:a16="http://schemas.microsoft.com/office/drawing/2014/main" id="{8D947FB5-D2C7-485C-BE82-71951125BF23}"/>
              </a:ext>
            </a:extLst>
          </p:cNvPr>
          <p:cNvGraphicFramePr>
            <a:graphicFrameLocks noChangeAspect="1"/>
          </p:cNvGraphicFramePr>
          <p:nvPr/>
        </p:nvGraphicFramePr>
        <p:xfrm>
          <a:off x="3694111" y="1006227"/>
          <a:ext cx="970369" cy="800100"/>
        </p:xfrm>
        <a:graphic>
          <a:graphicData uri="http://schemas.openxmlformats.org/presentationml/2006/ole">
            <mc:AlternateContent xmlns:mc="http://schemas.openxmlformats.org/markup-compatibility/2006">
              <mc:Choice xmlns:v="urn:schemas-microsoft-com:vml" Requires="v">
                <p:oleObj name="Equation" r:id="rId2" imgW="304560" imgH="228600" progId="Equation.DSMT4">
                  <p:embed/>
                </p:oleObj>
              </mc:Choice>
              <mc:Fallback>
                <p:oleObj name="Equation" r:id="rId2" imgW="304560" imgH="228600" progId="Equation.DSMT4">
                  <p:embed/>
                  <p:pic>
                    <p:nvPicPr>
                      <p:cNvPr id="8" name="Object 15">
                        <a:extLst>
                          <a:ext uri="{FF2B5EF4-FFF2-40B4-BE49-F238E27FC236}">
                            <a16:creationId xmlns:a16="http://schemas.microsoft.com/office/drawing/2014/main" id="{8D947FB5-D2C7-485C-BE82-71951125BF23}"/>
                          </a:ext>
                        </a:extLst>
                      </p:cNvPr>
                      <p:cNvPicPr>
                        <a:picLocks noChangeAspect="1" noChangeArrowheads="1"/>
                      </p:cNvPicPr>
                      <p:nvPr/>
                    </p:nvPicPr>
                    <p:blipFill>
                      <a:blip r:embed="rId3"/>
                      <a:srcRect/>
                      <a:stretch>
                        <a:fillRect/>
                      </a:stretch>
                    </p:blipFill>
                    <p:spPr bwMode="auto">
                      <a:xfrm>
                        <a:off x="3694111" y="1006227"/>
                        <a:ext cx="970369" cy="800100"/>
                      </a:xfrm>
                      <a:prstGeom prst="rect">
                        <a:avLst/>
                      </a:prstGeom>
                      <a:noFill/>
                      <a:ln>
                        <a:noFill/>
                      </a:ln>
                      <a:effectLst/>
                    </p:spPr>
                  </p:pic>
                </p:oleObj>
              </mc:Fallback>
            </mc:AlternateContent>
          </a:graphicData>
        </a:graphic>
      </p:graphicFrame>
      <p:graphicFrame>
        <p:nvGraphicFramePr>
          <p:cNvPr id="10" name="对象 9">
            <a:extLst>
              <a:ext uri="{FF2B5EF4-FFF2-40B4-BE49-F238E27FC236}">
                <a16:creationId xmlns:a16="http://schemas.microsoft.com/office/drawing/2014/main" id="{0CACCC2E-1816-4474-AFAA-A75162601A1C}"/>
              </a:ext>
            </a:extLst>
          </p:cNvPr>
          <p:cNvGraphicFramePr>
            <a:graphicFrameLocks noChangeAspect="1"/>
          </p:cNvGraphicFramePr>
          <p:nvPr/>
        </p:nvGraphicFramePr>
        <p:xfrm>
          <a:off x="6423024" y="1010195"/>
          <a:ext cx="481569" cy="792163"/>
        </p:xfrm>
        <a:graphic>
          <a:graphicData uri="http://schemas.openxmlformats.org/presentationml/2006/ole">
            <mc:AlternateContent xmlns:mc="http://schemas.openxmlformats.org/markup-compatibility/2006">
              <mc:Choice xmlns:v="urn:schemas-microsoft-com:vml" Requires="v">
                <p:oleObj name="Equation" r:id="rId4" imgW="528879" imgH="792748" progId="Equation.DSMT4">
                  <p:embed/>
                </p:oleObj>
              </mc:Choice>
              <mc:Fallback>
                <p:oleObj name="Equation" r:id="rId4" imgW="528879" imgH="792748" progId="Equation.DSMT4">
                  <p:embed/>
                  <p:pic>
                    <p:nvPicPr>
                      <p:cNvPr id="10" name="对象 9">
                        <a:extLst>
                          <a:ext uri="{FF2B5EF4-FFF2-40B4-BE49-F238E27FC236}">
                            <a16:creationId xmlns:a16="http://schemas.microsoft.com/office/drawing/2014/main" id="{0CACCC2E-1816-4474-AFAA-A75162601A1C}"/>
                          </a:ext>
                        </a:extLst>
                      </p:cNvPr>
                      <p:cNvPicPr/>
                      <p:nvPr/>
                    </p:nvPicPr>
                    <p:blipFill>
                      <a:blip r:embed="rId5"/>
                      <a:stretch>
                        <a:fillRect/>
                      </a:stretch>
                    </p:blipFill>
                    <p:spPr>
                      <a:xfrm>
                        <a:off x="6423024" y="1010195"/>
                        <a:ext cx="481569" cy="792163"/>
                      </a:xfrm>
                      <a:prstGeom prst="rect">
                        <a:avLst/>
                      </a:prstGeom>
                    </p:spPr>
                  </p:pic>
                </p:oleObj>
              </mc:Fallback>
            </mc:AlternateContent>
          </a:graphicData>
        </a:graphic>
      </p:graphicFrame>
      <p:sp>
        <p:nvSpPr>
          <p:cNvPr id="11" name="Rectangle 3">
            <a:extLst>
              <a:ext uri="{FF2B5EF4-FFF2-40B4-BE49-F238E27FC236}">
                <a16:creationId xmlns:a16="http://schemas.microsoft.com/office/drawing/2014/main" id="{757820EB-7A75-4926-A711-EBCD402803AB}"/>
              </a:ext>
            </a:extLst>
          </p:cNvPr>
          <p:cNvSpPr>
            <a:spLocks noChangeArrowheads="1"/>
          </p:cNvSpPr>
          <p:nvPr/>
        </p:nvSpPr>
        <p:spPr bwMode="auto">
          <a:xfrm>
            <a:off x="6858000" y="2588171"/>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12" name="Rectangle 4">
            <a:extLst>
              <a:ext uri="{FF2B5EF4-FFF2-40B4-BE49-F238E27FC236}">
                <a16:creationId xmlns:a16="http://schemas.microsoft.com/office/drawing/2014/main" id="{A6BFDEAD-B60D-41F7-8E66-5950B0B96394}"/>
              </a:ext>
            </a:extLst>
          </p:cNvPr>
          <p:cNvSpPr>
            <a:spLocks noChangeArrowheads="1"/>
          </p:cNvSpPr>
          <p:nvPr/>
        </p:nvSpPr>
        <p:spPr bwMode="auto">
          <a:xfrm>
            <a:off x="7619635" y="3654971"/>
            <a:ext cx="6174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m</a:t>
            </a:r>
          </a:p>
        </p:txBody>
      </p:sp>
      <p:grpSp>
        <p:nvGrpSpPr>
          <p:cNvPr id="13" name="Group 5">
            <a:extLst>
              <a:ext uri="{FF2B5EF4-FFF2-40B4-BE49-F238E27FC236}">
                <a16:creationId xmlns:a16="http://schemas.microsoft.com/office/drawing/2014/main" id="{093F2118-185A-4F28-8A9F-91F320EAD098}"/>
              </a:ext>
            </a:extLst>
          </p:cNvPr>
          <p:cNvGrpSpPr>
            <a:grpSpLocks/>
          </p:cNvGrpSpPr>
          <p:nvPr/>
        </p:nvGrpSpPr>
        <p:grpSpPr bwMode="auto">
          <a:xfrm>
            <a:off x="4770838" y="2311946"/>
            <a:ext cx="3767138" cy="3597275"/>
            <a:chOff x="2955" y="1266"/>
            <a:chExt cx="2373" cy="2266"/>
          </a:xfrm>
        </p:grpSpPr>
        <p:sp>
          <p:nvSpPr>
            <p:cNvPr id="14" name="Line 6">
              <a:extLst>
                <a:ext uri="{FF2B5EF4-FFF2-40B4-BE49-F238E27FC236}">
                  <a16:creationId xmlns:a16="http://schemas.microsoft.com/office/drawing/2014/main" id="{5F8C49AB-AF29-4342-94B3-7D169597B378}"/>
                </a:ext>
              </a:extLst>
            </p:cNvPr>
            <p:cNvSpPr>
              <a:spLocks noChangeShapeType="1"/>
            </p:cNvSpPr>
            <p:nvPr/>
          </p:nvSpPr>
          <p:spPr bwMode="auto">
            <a:xfrm>
              <a:off x="3264" y="3254"/>
              <a:ext cx="1824" cy="0"/>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 name="Line 7">
              <a:extLst>
                <a:ext uri="{FF2B5EF4-FFF2-40B4-BE49-F238E27FC236}">
                  <a16:creationId xmlns:a16="http://schemas.microsoft.com/office/drawing/2014/main" id="{715529BC-F035-4475-8392-1EDD0D301AD0}"/>
                </a:ext>
              </a:extLst>
            </p:cNvPr>
            <p:cNvSpPr>
              <a:spLocks noChangeShapeType="1"/>
            </p:cNvSpPr>
            <p:nvPr/>
          </p:nvSpPr>
          <p:spPr bwMode="auto">
            <a:xfrm flipV="1">
              <a:off x="3264" y="1296"/>
              <a:ext cx="0" cy="1958"/>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6" name="Rectangle 8">
              <a:extLst>
                <a:ext uri="{FF2B5EF4-FFF2-40B4-BE49-F238E27FC236}">
                  <a16:creationId xmlns:a16="http://schemas.microsoft.com/office/drawing/2014/main" id="{EC2E21A0-39F1-4462-A92C-1347376E2DD3}"/>
                </a:ext>
              </a:extLst>
            </p:cNvPr>
            <p:cNvSpPr>
              <a:spLocks noChangeArrowheads="1"/>
            </p:cNvSpPr>
            <p:nvPr/>
          </p:nvSpPr>
          <p:spPr bwMode="auto">
            <a:xfrm>
              <a:off x="2955" y="1266"/>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17" name="Rectangle 9">
              <a:extLst>
                <a:ext uri="{FF2B5EF4-FFF2-40B4-BE49-F238E27FC236}">
                  <a16:creationId xmlns:a16="http://schemas.microsoft.com/office/drawing/2014/main" id="{00B134CA-3722-4E90-A8E9-A098EBB6A7C4}"/>
                </a:ext>
              </a:extLst>
            </p:cNvPr>
            <p:cNvSpPr>
              <a:spLocks noChangeArrowheads="1"/>
            </p:cNvSpPr>
            <p:nvPr/>
          </p:nvSpPr>
          <p:spPr bwMode="auto">
            <a:xfrm>
              <a:off x="5112" y="3167"/>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grpSp>
      <p:graphicFrame>
        <p:nvGraphicFramePr>
          <p:cNvPr id="18" name="Object 10">
            <a:extLst>
              <a:ext uri="{FF2B5EF4-FFF2-40B4-BE49-F238E27FC236}">
                <a16:creationId xmlns:a16="http://schemas.microsoft.com/office/drawing/2014/main" id="{521BAD14-653E-4619-8C90-44903EFE997C}"/>
              </a:ext>
            </a:extLst>
          </p:cNvPr>
          <p:cNvGraphicFramePr>
            <a:graphicFrameLocks noChangeAspect="1"/>
          </p:cNvGraphicFramePr>
          <p:nvPr/>
        </p:nvGraphicFramePr>
        <p:xfrm>
          <a:off x="1251776" y="2285752"/>
          <a:ext cx="1784350" cy="1163638"/>
        </p:xfrm>
        <a:graphic>
          <a:graphicData uri="http://schemas.openxmlformats.org/presentationml/2006/ole">
            <mc:AlternateContent xmlns:mc="http://schemas.openxmlformats.org/markup-compatibility/2006">
              <mc:Choice xmlns:v="urn:schemas-microsoft-com:vml" Requires="v">
                <p:oleObj name="Equation" r:id="rId6" imgW="660240" imgH="431640" progId="Equation.DSMT4">
                  <p:embed/>
                </p:oleObj>
              </mc:Choice>
              <mc:Fallback>
                <p:oleObj name="Equation" r:id="rId6" imgW="660240" imgH="431640" progId="Equation.DSMT4">
                  <p:embed/>
                  <p:pic>
                    <p:nvPicPr>
                      <p:cNvPr id="18" name="Object 10">
                        <a:extLst>
                          <a:ext uri="{FF2B5EF4-FFF2-40B4-BE49-F238E27FC236}">
                            <a16:creationId xmlns:a16="http://schemas.microsoft.com/office/drawing/2014/main" id="{521BAD14-653E-4619-8C90-44903EFE99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1776" y="2285752"/>
                        <a:ext cx="1784350" cy="1163638"/>
                      </a:xfrm>
                      <a:prstGeom prst="rect">
                        <a:avLst/>
                      </a:prstGeom>
                      <a:solidFill>
                        <a:srgbClr val="92D050"/>
                      </a:solidFill>
                      <a:ln>
                        <a:noFill/>
                      </a:ln>
                      <a:effectLst/>
                    </p:spPr>
                  </p:pic>
                </p:oleObj>
              </mc:Fallback>
            </mc:AlternateContent>
          </a:graphicData>
        </a:graphic>
      </p:graphicFrame>
      <p:graphicFrame>
        <p:nvGraphicFramePr>
          <p:cNvPr id="19" name="Object 11">
            <a:extLst>
              <a:ext uri="{FF2B5EF4-FFF2-40B4-BE49-F238E27FC236}">
                <a16:creationId xmlns:a16="http://schemas.microsoft.com/office/drawing/2014/main" id="{0C83F680-DAD4-46F5-8548-2518BD07588D}"/>
              </a:ext>
            </a:extLst>
          </p:cNvPr>
          <p:cNvGraphicFramePr>
            <a:graphicFrameLocks noChangeAspect="1"/>
          </p:cNvGraphicFramePr>
          <p:nvPr/>
        </p:nvGraphicFramePr>
        <p:xfrm>
          <a:off x="1251776" y="3781643"/>
          <a:ext cx="2468562" cy="650875"/>
        </p:xfrm>
        <a:graphic>
          <a:graphicData uri="http://schemas.openxmlformats.org/presentationml/2006/ole">
            <mc:AlternateContent xmlns:mc="http://schemas.openxmlformats.org/markup-compatibility/2006">
              <mc:Choice xmlns:v="urn:schemas-microsoft-com:vml" Requires="v">
                <p:oleObj name="Equation" r:id="rId8" imgW="914400" imgH="241200" progId="Equation.DSMT4">
                  <p:embed/>
                </p:oleObj>
              </mc:Choice>
              <mc:Fallback>
                <p:oleObj name="Equation" r:id="rId8" imgW="914400" imgH="241200" progId="Equation.DSMT4">
                  <p:embed/>
                  <p:pic>
                    <p:nvPicPr>
                      <p:cNvPr id="19" name="Object 11">
                        <a:extLst>
                          <a:ext uri="{FF2B5EF4-FFF2-40B4-BE49-F238E27FC236}">
                            <a16:creationId xmlns:a16="http://schemas.microsoft.com/office/drawing/2014/main" id="{0C83F680-DAD4-46F5-8548-2518BD0758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1776" y="3781643"/>
                        <a:ext cx="2468562" cy="6508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Line 14">
            <a:extLst>
              <a:ext uri="{FF2B5EF4-FFF2-40B4-BE49-F238E27FC236}">
                <a16:creationId xmlns:a16="http://schemas.microsoft.com/office/drawing/2014/main" id="{585582BE-86C2-4DD2-AA7D-3D6C981630D9}"/>
              </a:ext>
            </a:extLst>
          </p:cNvPr>
          <p:cNvSpPr>
            <a:spLocks noChangeShapeType="1"/>
          </p:cNvSpPr>
          <p:nvPr/>
        </p:nvSpPr>
        <p:spPr bwMode="auto">
          <a:xfrm flipV="1">
            <a:off x="6023374" y="4112171"/>
            <a:ext cx="0" cy="331788"/>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1" name="Rectangle 15">
            <a:extLst>
              <a:ext uri="{FF2B5EF4-FFF2-40B4-BE49-F238E27FC236}">
                <a16:creationId xmlns:a16="http://schemas.microsoft.com/office/drawing/2014/main" id="{4F24CC62-790C-4C3E-A6AB-DE4D6163C2D2}"/>
              </a:ext>
            </a:extLst>
          </p:cNvPr>
          <p:cNvSpPr>
            <a:spLocks noChangeArrowheads="1"/>
          </p:cNvSpPr>
          <p:nvPr/>
        </p:nvSpPr>
        <p:spPr bwMode="auto">
          <a:xfrm>
            <a:off x="5538788" y="3350171"/>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graphicFrame>
        <p:nvGraphicFramePr>
          <p:cNvPr id="22" name="Object 16">
            <a:extLst>
              <a:ext uri="{FF2B5EF4-FFF2-40B4-BE49-F238E27FC236}">
                <a16:creationId xmlns:a16="http://schemas.microsoft.com/office/drawing/2014/main" id="{0E4A83F1-22B1-4BB9-8CF2-707AF1986297}"/>
              </a:ext>
            </a:extLst>
          </p:cNvPr>
          <p:cNvGraphicFramePr>
            <a:graphicFrameLocks noChangeAspect="1"/>
          </p:cNvGraphicFramePr>
          <p:nvPr/>
        </p:nvGraphicFramePr>
        <p:xfrm>
          <a:off x="1251776" y="4764772"/>
          <a:ext cx="2332037" cy="650875"/>
        </p:xfrm>
        <a:graphic>
          <a:graphicData uri="http://schemas.openxmlformats.org/presentationml/2006/ole">
            <mc:AlternateContent xmlns:mc="http://schemas.openxmlformats.org/markup-compatibility/2006">
              <mc:Choice xmlns:v="urn:schemas-microsoft-com:vml" Requires="v">
                <p:oleObj name="Equation" r:id="rId10" imgW="863280" imgH="241200" progId="Equation.DSMT4">
                  <p:embed/>
                </p:oleObj>
              </mc:Choice>
              <mc:Fallback>
                <p:oleObj name="Equation" r:id="rId10" imgW="863280" imgH="241200" progId="Equation.DSMT4">
                  <p:embed/>
                  <p:pic>
                    <p:nvPicPr>
                      <p:cNvPr id="22" name="Object 16">
                        <a:extLst>
                          <a:ext uri="{FF2B5EF4-FFF2-40B4-BE49-F238E27FC236}">
                            <a16:creationId xmlns:a16="http://schemas.microsoft.com/office/drawing/2014/main" id="{0E4A83F1-22B1-4BB9-8CF2-707AF19862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1776" y="4764772"/>
                        <a:ext cx="2332037" cy="6508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Line 17">
            <a:extLst>
              <a:ext uri="{FF2B5EF4-FFF2-40B4-BE49-F238E27FC236}">
                <a16:creationId xmlns:a16="http://schemas.microsoft.com/office/drawing/2014/main" id="{4CDEF53A-7356-4893-8267-D79B7EA2389E}"/>
              </a:ext>
            </a:extLst>
          </p:cNvPr>
          <p:cNvSpPr>
            <a:spLocks noChangeShapeType="1"/>
          </p:cNvSpPr>
          <p:nvPr/>
        </p:nvSpPr>
        <p:spPr bwMode="auto">
          <a:xfrm>
            <a:off x="7547374" y="3162846"/>
            <a:ext cx="0" cy="8382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4" name="Rectangle 18">
            <a:extLst>
              <a:ext uri="{FF2B5EF4-FFF2-40B4-BE49-F238E27FC236}">
                <a16:creationId xmlns:a16="http://schemas.microsoft.com/office/drawing/2014/main" id="{B406F007-745C-49D8-9078-CA049AFC0DC7}"/>
              </a:ext>
            </a:extLst>
          </p:cNvPr>
          <p:cNvSpPr>
            <a:spLocks noChangeArrowheads="1"/>
          </p:cNvSpPr>
          <p:nvPr/>
        </p:nvSpPr>
        <p:spPr bwMode="auto">
          <a:xfrm>
            <a:off x="7314835" y="2359571"/>
            <a:ext cx="6174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m</a:t>
            </a:r>
          </a:p>
        </p:txBody>
      </p:sp>
      <p:sp>
        <p:nvSpPr>
          <p:cNvPr id="25" name="Freeform 19">
            <a:extLst>
              <a:ext uri="{FF2B5EF4-FFF2-40B4-BE49-F238E27FC236}">
                <a16:creationId xmlns:a16="http://schemas.microsoft.com/office/drawing/2014/main" id="{113FE960-703D-49E3-A2F1-89B5C4929400}"/>
              </a:ext>
            </a:extLst>
          </p:cNvPr>
          <p:cNvSpPr>
            <a:spLocks/>
          </p:cNvSpPr>
          <p:nvPr/>
        </p:nvSpPr>
        <p:spPr bwMode="auto">
          <a:xfrm>
            <a:off x="6023374" y="2892971"/>
            <a:ext cx="1905000" cy="1219200"/>
          </a:xfrm>
          <a:custGeom>
            <a:avLst/>
            <a:gdLst>
              <a:gd name="T0" fmla="*/ 1200 w 1200"/>
              <a:gd name="T1" fmla="*/ 0 h 768"/>
              <a:gd name="T2" fmla="*/ 384 w 1200"/>
              <a:gd name="T3" fmla="*/ 576 h 768"/>
              <a:gd name="T4" fmla="*/ 0 w 1200"/>
              <a:gd name="T5" fmla="*/ 768 h 768"/>
            </a:gdLst>
            <a:ahLst/>
            <a:cxnLst>
              <a:cxn ang="0">
                <a:pos x="T0" y="T1"/>
              </a:cxn>
              <a:cxn ang="0">
                <a:pos x="T2" y="T3"/>
              </a:cxn>
              <a:cxn ang="0">
                <a:pos x="T4" y="T5"/>
              </a:cxn>
            </a:cxnLst>
            <a:rect l="0" t="0" r="r" b="b"/>
            <a:pathLst>
              <a:path w="1200" h="768">
                <a:moveTo>
                  <a:pt x="1200" y="0"/>
                </a:moveTo>
                <a:cubicBezTo>
                  <a:pt x="892" y="224"/>
                  <a:pt x="584" y="448"/>
                  <a:pt x="384" y="576"/>
                </a:cubicBezTo>
                <a:cubicBezTo>
                  <a:pt x="184" y="704"/>
                  <a:pt x="92" y="736"/>
                  <a:pt x="0" y="768"/>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6" name="Freeform 20">
            <a:extLst>
              <a:ext uri="{FF2B5EF4-FFF2-40B4-BE49-F238E27FC236}">
                <a16:creationId xmlns:a16="http://schemas.microsoft.com/office/drawing/2014/main" id="{28B38135-19B0-42E1-8564-14CA06839E69}"/>
              </a:ext>
            </a:extLst>
          </p:cNvPr>
          <p:cNvSpPr>
            <a:spLocks/>
          </p:cNvSpPr>
          <p:nvPr/>
        </p:nvSpPr>
        <p:spPr bwMode="auto">
          <a:xfrm>
            <a:off x="6023374" y="3578771"/>
            <a:ext cx="914400" cy="762000"/>
          </a:xfrm>
          <a:custGeom>
            <a:avLst/>
            <a:gdLst>
              <a:gd name="T0" fmla="*/ 576 w 576"/>
              <a:gd name="T1" fmla="*/ 0 h 480"/>
              <a:gd name="T2" fmla="*/ 192 w 576"/>
              <a:gd name="T3" fmla="*/ 336 h 480"/>
              <a:gd name="T4" fmla="*/ 0 w 576"/>
              <a:gd name="T5" fmla="*/ 480 h 480"/>
            </a:gdLst>
            <a:ahLst/>
            <a:cxnLst>
              <a:cxn ang="0">
                <a:pos x="T0" y="T1"/>
              </a:cxn>
              <a:cxn ang="0">
                <a:pos x="T2" y="T3"/>
              </a:cxn>
              <a:cxn ang="0">
                <a:pos x="T4" y="T5"/>
              </a:cxn>
            </a:cxnLst>
            <a:rect l="0" t="0" r="r" b="b"/>
            <a:pathLst>
              <a:path w="576" h="480">
                <a:moveTo>
                  <a:pt x="576" y="0"/>
                </a:moveTo>
                <a:cubicBezTo>
                  <a:pt x="432" y="128"/>
                  <a:pt x="288" y="256"/>
                  <a:pt x="192" y="336"/>
                </a:cubicBezTo>
                <a:cubicBezTo>
                  <a:pt x="96" y="416"/>
                  <a:pt x="48" y="448"/>
                  <a:pt x="0" y="48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7" name="Line 21">
            <a:extLst>
              <a:ext uri="{FF2B5EF4-FFF2-40B4-BE49-F238E27FC236}">
                <a16:creationId xmlns:a16="http://schemas.microsoft.com/office/drawing/2014/main" id="{675C3C85-F4AC-4EE7-8A8E-01AFDA37C57A}"/>
              </a:ext>
            </a:extLst>
          </p:cNvPr>
          <p:cNvSpPr>
            <a:spLocks noChangeShapeType="1"/>
          </p:cNvSpPr>
          <p:nvPr/>
        </p:nvSpPr>
        <p:spPr bwMode="auto">
          <a:xfrm>
            <a:off x="7775974" y="3045371"/>
            <a:ext cx="0" cy="685800"/>
          </a:xfrm>
          <a:prstGeom prst="line">
            <a:avLst/>
          </a:prstGeom>
          <a:noFill/>
          <a:ln w="25400"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pSp>
        <p:nvGrpSpPr>
          <p:cNvPr id="28" name="Group 22">
            <a:extLst>
              <a:ext uri="{FF2B5EF4-FFF2-40B4-BE49-F238E27FC236}">
                <a16:creationId xmlns:a16="http://schemas.microsoft.com/office/drawing/2014/main" id="{CF038C54-CB6F-496E-BC17-FA6B06D887DD}"/>
              </a:ext>
            </a:extLst>
          </p:cNvPr>
          <p:cNvGrpSpPr>
            <a:grpSpLocks/>
          </p:cNvGrpSpPr>
          <p:nvPr/>
        </p:nvGrpSpPr>
        <p:grpSpPr bwMode="auto">
          <a:xfrm>
            <a:off x="5477275" y="2283371"/>
            <a:ext cx="2954338" cy="3046413"/>
            <a:chOff x="3400" y="1248"/>
            <a:chExt cx="1861" cy="1919"/>
          </a:xfrm>
        </p:grpSpPr>
        <p:sp>
          <p:nvSpPr>
            <p:cNvPr id="29" name="Line 23">
              <a:extLst>
                <a:ext uri="{FF2B5EF4-FFF2-40B4-BE49-F238E27FC236}">
                  <a16:creationId xmlns:a16="http://schemas.microsoft.com/office/drawing/2014/main" id="{14C4E183-BE00-4440-BDCD-C20D12C59A3B}"/>
                </a:ext>
              </a:extLst>
            </p:cNvPr>
            <p:cNvSpPr>
              <a:spLocks noChangeShapeType="1"/>
            </p:cNvSpPr>
            <p:nvPr/>
          </p:nvSpPr>
          <p:spPr bwMode="auto">
            <a:xfrm>
              <a:off x="3744" y="2613"/>
              <a:ext cx="0" cy="413"/>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0" name="Rectangle 24">
              <a:extLst>
                <a:ext uri="{FF2B5EF4-FFF2-40B4-BE49-F238E27FC236}">
                  <a16:creationId xmlns:a16="http://schemas.microsoft.com/office/drawing/2014/main" id="{0DE7E2C8-E155-4996-BBB0-1A99082AD583}"/>
                </a:ext>
              </a:extLst>
            </p:cNvPr>
            <p:cNvSpPr>
              <a:spLocks noChangeArrowheads="1"/>
            </p:cNvSpPr>
            <p:nvPr/>
          </p:nvSpPr>
          <p:spPr bwMode="auto">
            <a:xfrm>
              <a:off x="3400" y="2802"/>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a:t>
              </a:r>
            </a:p>
          </p:txBody>
        </p:sp>
        <p:sp>
          <p:nvSpPr>
            <p:cNvPr id="31" name="Rectangle 25">
              <a:extLst>
                <a:ext uri="{FF2B5EF4-FFF2-40B4-BE49-F238E27FC236}">
                  <a16:creationId xmlns:a16="http://schemas.microsoft.com/office/drawing/2014/main" id="{B2C60595-FCD9-48E8-99C2-F824D29FE9C9}"/>
                </a:ext>
              </a:extLst>
            </p:cNvPr>
            <p:cNvSpPr>
              <a:spLocks noChangeArrowheads="1"/>
            </p:cNvSpPr>
            <p:nvPr/>
          </p:nvSpPr>
          <p:spPr bwMode="auto">
            <a:xfrm>
              <a:off x="3404" y="2418"/>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32" name="Line 26">
              <a:extLst>
                <a:ext uri="{FF2B5EF4-FFF2-40B4-BE49-F238E27FC236}">
                  <a16:creationId xmlns:a16="http://schemas.microsoft.com/office/drawing/2014/main" id="{6D3FA606-1763-4537-BF51-B689BACCDFCC}"/>
                </a:ext>
              </a:extLst>
            </p:cNvPr>
            <p:cNvSpPr>
              <a:spLocks noChangeShapeType="1"/>
            </p:cNvSpPr>
            <p:nvPr/>
          </p:nvSpPr>
          <p:spPr bwMode="auto">
            <a:xfrm>
              <a:off x="4944" y="1632"/>
              <a:ext cx="0" cy="415"/>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3" name="Freeform 27">
              <a:extLst>
                <a:ext uri="{FF2B5EF4-FFF2-40B4-BE49-F238E27FC236}">
                  <a16:creationId xmlns:a16="http://schemas.microsoft.com/office/drawing/2014/main" id="{8F513F7B-3806-4E78-85E4-EF4A89BEF27E}"/>
                </a:ext>
              </a:extLst>
            </p:cNvPr>
            <p:cNvSpPr>
              <a:spLocks/>
            </p:cNvSpPr>
            <p:nvPr/>
          </p:nvSpPr>
          <p:spPr bwMode="auto">
            <a:xfrm>
              <a:off x="3744" y="1632"/>
              <a:ext cx="1200" cy="1008"/>
            </a:xfrm>
            <a:custGeom>
              <a:avLst/>
              <a:gdLst>
                <a:gd name="T0" fmla="*/ 0 w 1200"/>
                <a:gd name="T1" fmla="*/ 1008 h 1008"/>
                <a:gd name="T2" fmla="*/ 672 w 1200"/>
                <a:gd name="T3" fmla="*/ 528 h 1008"/>
                <a:gd name="T4" fmla="*/ 1200 w 1200"/>
                <a:gd name="T5" fmla="*/ 0 h 1008"/>
              </a:gdLst>
              <a:ahLst/>
              <a:cxnLst>
                <a:cxn ang="0">
                  <a:pos x="T0" y="T1"/>
                </a:cxn>
                <a:cxn ang="0">
                  <a:pos x="T2" y="T3"/>
                </a:cxn>
                <a:cxn ang="0">
                  <a:pos x="T4" y="T5"/>
                </a:cxn>
              </a:cxnLst>
              <a:rect l="0" t="0" r="r" b="b"/>
              <a:pathLst>
                <a:path w="1200" h="1008">
                  <a:moveTo>
                    <a:pt x="0" y="1008"/>
                  </a:moveTo>
                  <a:cubicBezTo>
                    <a:pt x="236" y="852"/>
                    <a:pt x="472" y="696"/>
                    <a:pt x="672" y="528"/>
                  </a:cubicBezTo>
                  <a:cubicBezTo>
                    <a:pt x="872" y="360"/>
                    <a:pt x="1112" y="88"/>
                    <a:pt x="1200"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4" name="Freeform 28">
              <a:extLst>
                <a:ext uri="{FF2B5EF4-FFF2-40B4-BE49-F238E27FC236}">
                  <a16:creationId xmlns:a16="http://schemas.microsoft.com/office/drawing/2014/main" id="{55A3EDE4-6CEF-48C9-9386-B74CDACE1BCF}"/>
                </a:ext>
              </a:extLst>
            </p:cNvPr>
            <p:cNvSpPr>
              <a:spLocks/>
            </p:cNvSpPr>
            <p:nvPr/>
          </p:nvSpPr>
          <p:spPr bwMode="auto">
            <a:xfrm>
              <a:off x="3744" y="2016"/>
              <a:ext cx="1200" cy="1008"/>
            </a:xfrm>
            <a:custGeom>
              <a:avLst/>
              <a:gdLst>
                <a:gd name="T0" fmla="*/ 0 w 1200"/>
                <a:gd name="T1" fmla="*/ 1008 h 1008"/>
                <a:gd name="T2" fmla="*/ 720 w 1200"/>
                <a:gd name="T3" fmla="*/ 528 h 1008"/>
                <a:gd name="T4" fmla="*/ 1200 w 1200"/>
                <a:gd name="T5" fmla="*/ 0 h 1008"/>
              </a:gdLst>
              <a:ahLst/>
              <a:cxnLst>
                <a:cxn ang="0">
                  <a:pos x="T0" y="T1"/>
                </a:cxn>
                <a:cxn ang="0">
                  <a:pos x="T2" y="T3"/>
                </a:cxn>
                <a:cxn ang="0">
                  <a:pos x="T4" y="T5"/>
                </a:cxn>
              </a:cxnLst>
              <a:rect l="0" t="0" r="r" b="b"/>
              <a:pathLst>
                <a:path w="1200" h="1008">
                  <a:moveTo>
                    <a:pt x="0" y="1008"/>
                  </a:moveTo>
                  <a:cubicBezTo>
                    <a:pt x="260" y="852"/>
                    <a:pt x="520" y="696"/>
                    <a:pt x="720" y="528"/>
                  </a:cubicBezTo>
                  <a:cubicBezTo>
                    <a:pt x="920" y="360"/>
                    <a:pt x="1060" y="180"/>
                    <a:pt x="1200"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 name="Rectangle 29">
              <a:extLst>
                <a:ext uri="{FF2B5EF4-FFF2-40B4-BE49-F238E27FC236}">
                  <a16:creationId xmlns:a16="http://schemas.microsoft.com/office/drawing/2014/main" id="{5B0545D6-F2F2-4C3F-BECD-54C5D410148B}"/>
                </a:ext>
              </a:extLst>
            </p:cNvPr>
            <p:cNvSpPr>
              <a:spLocks noChangeArrowheads="1"/>
            </p:cNvSpPr>
            <p:nvPr/>
          </p:nvSpPr>
          <p:spPr bwMode="auto">
            <a:xfrm>
              <a:off x="4930" y="1842"/>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36" name="Rectangle 30">
              <a:extLst>
                <a:ext uri="{FF2B5EF4-FFF2-40B4-BE49-F238E27FC236}">
                  <a16:creationId xmlns:a16="http://schemas.microsoft.com/office/drawing/2014/main" id="{E421FEAE-117F-4B6D-AD31-6DF1D42B9317}"/>
                </a:ext>
              </a:extLst>
            </p:cNvPr>
            <p:cNvSpPr>
              <a:spLocks noChangeArrowheads="1"/>
            </p:cNvSpPr>
            <p:nvPr/>
          </p:nvSpPr>
          <p:spPr bwMode="auto">
            <a:xfrm>
              <a:off x="4898" y="1248"/>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3</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grpSp>
      <p:sp>
        <p:nvSpPr>
          <p:cNvPr id="37" name="Rectangle 31">
            <a:extLst>
              <a:ext uri="{FF2B5EF4-FFF2-40B4-BE49-F238E27FC236}">
                <a16:creationId xmlns:a16="http://schemas.microsoft.com/office/drawing/2014/main" id="{D682F5D0-783B-4C60-8195-40245616DFE2}"/>
              </a:ext>
            </a:extLst>
          </p:cNvPr>
          <p:cNvSpPr>
            <a:spLocks noChangeArrowheads="1"/>
          </p:cNvSpPr>
          <p:nvPr/>
        </p:nvSpPr>
        <p:spPr bwMode="auto">
          <a:xfrm>
            <a:off x="7389813" y="3989934"/>
            <a:ext cx="5421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38" name="Rectangle 32">
            <a:extLst>
              <a:ext uri="{FF2B5EF4-FFF2-40B4-BE49-F238E27FC236}">
                <a16:creationId xmlns:a16="http://schemas.microsoft.com/office/drawing/2014/main" id="{9F79E50C-CEFB-4A3E-954A-C5AAAFC716AA}"/>
              </a:ext>
            </a:extLst>
          </p:cNvPr>
          <p:cNvSpPr>
            <a:spLocks noChangeArrowheads="1"/>
          </p:cNvSpPr>
          <p:nvPr/>
        </p:nvSpPr>
        <p:spPr bwMode="auto">
          <a:xfrm>
            <a:off x="5447935" y="3731171"/>
            <a:ext cx="6174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m</a:t>
            </a:r>
          </a:p>
        </p:txBody>
      </p:sp>
      <p:sp>
        <p:nvSpPr>
          <p:cNvPr id="2" name="文本框 1">
            <a:extLst>
              <a:ext uri="{FF2B5EF4-FFF2-40B4-BE49-F238E27FC236}">
                <a16:creationId xmlns:a16="http://schemas.microsoft.com/office/drawing/2014/main" id="{33E50593-2774-1718-2CB2-F7D7D1D8EA69}"/>
              </a:ext>
            </a:extLst>
          </p:cNvPr>
          <p:cNvSpPr txBox="1"/>
          <p:nvPr/>
        </p:nvSpPr>
        <p:spPr>
          <a:xfrm>
            <a:off x="2743200" y="76200"/>
            <a:ext cx="6400800" cy="615553"/>
          </a:xfrm>
          <a:prstGeom prst="rect">
            <a:avLst/>
          </a:prstGeom>
          <a:noFill/>
        </p:spPr>
        <p:txBody>
          <a:bodyPr wrap="square" rtlCol="0">
            <a:spAutoFit/>
          </a:bodyPr>
          <a:lstStyle/>
          <a:p>
            <a:r>
              <a:rPr lang="en-US" altLang="zh-CN"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9-4 </a:t>
            </a:r>
            <a:r>
              <a:rPr lang="zh-CN" altLang="en-US" sz="3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各种理想循环的热力学比较</a:t>
            </a:r>
          </a:p>
        </p:txBody>
      </p:sp>
    </p:spTree>
    <p:extLst>
      <p:ext uri="{BB962C8B-B14F-4D97-AF65-F5344CB8AC3E}">
        <p14:creationId xmlns:p14="http://schemas.microsoft.com/office/powerpoint/2010/main" val="301935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ppt_w/2"/>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ppt_x</p:attrName>
                                        </p:attrNameLst>
                                      </p:cBhvr>
                                      <p:tavLst>
                                        <p:tav tm="0">
                                          <p:val>
                                            <p:strVal val="#ppt_x"/>
                                          </p:val>
                                        </p:tav>
                                        <p:tav tm="100000">
                                          <p:val>
                                            <p:strVal val="#ppt_x"/>
                                          </p:val>
                                        </p:tav>
                                      </p:tavLst>
                                    </p:anim>
                                    <p:anim calcmode="lin" valueType="num">
                                      <p:cBhvr>
                                        <p:cTn id="26" dur="500" fill="hold"/>
                                        <p:tgtEl>
                                          <p:spTgt spid="20"/>
                                        </p:tgtEl>
                                        <p:attrNameLst>
                                          <p:attrName>ppt_y</p:attrName>
                                        </p:attrNameLst>
                                      </p:cBhvr>
                                      <p:tavLst>
                                        <p:tav tm="0">
                                          <p:val>
                                            <p:strVal val="#ppt_y+#ppt_h/2"/>
                                          </p:val>
                                        </p:tav>
                                        <p:tav tm="100000">
                                          <p:val>
                                            <p:strVal val="#ppt_y"/>
                                          </p:val>
                                        </p:tav>
                                      </p:tavLst>
                                    </p:anim>
                                    <p:anim calcmode="lin" valueType="num">
                                      <p:cBhvr>
                                        <p:cTn id="27" dur="500" fill="hold"/>
                                        <p:tgtEl>
                                          <p:spTgt spid="20"/>
                                        </p:tgtEl>
                                        <p:attrNameLst>
                                          <p:attrName>ppt_w</p:attrName>
                                        </p:attrNameLst>
                                      </p:cBhvr>
                                      <p:tavLst>
                                        <p:tav tm="0">
                                          <p:val>
                                            <p:strVal val="#ppt_w"/>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ppt_x</p:attrName>
                                        </p:attrNameLst>
                                      </p:cBhvr>
                                      <p:tavLst>
                                        <p:tav tm="0">
                                          <p:val>
                                            <p:strVal val="#ppt_x"/>
                                          </p:val>
                                        </p:tav>
                                        <p:tav tm="100000">
                                          <p:val>
                                            <p:strVal val="#ppt_x"/>
                                          </p:val>
                                        </p:tav>
                                      </p:tavLst>
                                    </p:anim>
                                    <p:anim calcmode="lin" valueType="num">
                                      <p:cBhvr>
                                        <p:cTn id="37" dur="500" fill="hold"/>
                                        <p:tgtEl>
                                          <p:spTgt spid="23"/>
                                        </p:tgtEl>
                                        <p:attrNameLst>
                                          <p:attrName>ppt_y</p:attrName>
                                        </p:attrNameLst>
                                      </p:cBhvr>
                                      <p:tavLst>
                                        <p:tav tm="0">
                                          <p:val>
                                            <p:strVal val="#ppt_y-#ppt_h/2"/>
                                          </p:val>
                                        </p:tav>
                                        <p:tav tm="100000">
                                          <p:val>
                                            <p:strVal val="#ppt_y"/>
                                          </p:val>
                                        </p:tav>
                                      </p:tavLst>
                                    </p:anim>
                                    <p:anim calcmode="lin" valueType="num">
                                      <p:cBhvr>
                                        <p:cTn id="38" dur="500" fill="hold"/>
                                        <p:tgtEl>
                                          <p:spTgt spid="23"/>
                                        </p:tgtEl>
                                        <p:attrNameLst>
                                          <p:attrName>ppt_w</p:attrName>
                                        </p:attrNameLst>
                                      </p:cBhvr>
                                      <p:tavLst>
                                        <p:tav tm="0">
                                          <p:val>
                                            <p:strVal val="#ppt_w"/>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1"/>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7"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ppt_x</p:attrName>
                                        </p:attrNameLst>
                                      </p:cBhvr>
                                      <p:tavLst>
                                        <p:tav tm="0">
                                          <p:val>
                                            <p:strVal val="#ppt_x+#ppt_w/2"/>
                                          </p:val>
                                        </p:tav>
                                        <p:tav tm="100000">
                                          <p:val>
                                            <p:strVal val="#ppt_x"/>
                                          </p:val>
                                        </p:tav>
                                      </p:tavLst>
                                    </p:anim>
                                    <p:anim calcmode="lin" valueType="num">
                                      <p:cBhvr>
                                        <p:cTn id="51" dur="500" fill="hold"/>
                                        <p:tgtEl>
                                          <p:spTgt spid="26"/>
                                        </p:tgtEl>
                                        <p:attrNameLst>
                                          <p:attrName>ppt_y</p:attrName>
                                        </p:attrNameLst>
                                      </p:cBhvr>
                                      <p:tavLst>
                                        <p:tav tm="0">
                                          <p:val>
                                            <p:strVal val="#ppt_y"/>
                                          </p:val>
                                        </p:tav>
                                        <p:tav tm="100000">
                                          <p:val>
                                            <p:strVal val="#ppt_y"/>
                                          </p:val>
                                        </p:tav>
                                      </p:tavLst>
                                    </p:anim>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strVal val="#ppt_h"/>
                                          </p:val>
                                        </p:tav>
                                        <p:tav tm="100000">
                                          <p:val>
                                            <p:strVal val="#ppt_h"/>
                                          </p:val>
                                        </p:tav>
                                      </p:tavLst>
                                    </p:anim>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7" presetClass="entr" presetSubtype="1"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ppt_x</p:attrName>
                                        </p:attrNameLst>
                                      </p:cBhvr>
                                      <p:tavLst>
                                        <p:tav tm="0">
                                          <p:val>
                                            <p:strVal val="#ppt_x"/>
                                          </p:val>
                                        </p:tav>
                                        <p:tav tm="100000">
                                          <p:val>
                                            <p:strVal val="#ppt_x"/>
                                          </p:val>
                                        </p:tav>
                                      </p:tavLst>
                                    </p:anim>
                                    <p:anim calcmode="lin" valueType="num">
                                      <p:cBhvr>
                                        <p:cTn id="62" dur="500" fill="hold"/>
                                        <p:tgtEl>
                                          <p:spTgt spid="27"/>
                                        </p:tgtEl>
                                        <p:attrNameLst>
                                          <p:attrName>ppt_y</p:attrName>
                                        </p:attrNameLst>
                                      </p:cBhvr>
                                      <p:tavLst>
                                        <p:tav tm="0">
                                          <p:val>
                                            <p:strVal val="#ppt_y-#ppt_h/2"/>
                                          </p:val>
                                        </p:tav>
                                        <p:tav tm="100000">
                                          <p:val>
                                            <p:strVal val="#ppt_y"/>
                                          </p:val>
                                        </p:tav>
                                      </p:tavLst>
                                    </p:anim>
                                    <p:anim calcmode="lin" valueType="num">
                                      <p:cBhvr>
                                        <p:cTn id="63" dur="500" fill="hold"/>
                                        <p:tgtEl>
                                          <p:spTgt spid="27"/>
                                        </p:tgtEl>
                                        <p:attrNameLst>
                                          <p:attrName>ppt_w</p:attrName>
                                        </p:attrNameLst>
                                      </p:cBhvr>
                                      <p:tavLst>
                                        <p:tav tm="0">
                                          <p:val>
                                            <p:strVal val="#ppt_w"/>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499"/>
                                          </p:stCondLst>
                                        </p:cTn>
                                        <p:tgtEl>
                                          <p:spTgt spid="24"/>
                                        </p:tgtEl>
                                        <p:attrNameLst>
                                          <p:attrName>style.visibility</p:attrName>
                                        </p:attrNameLst>
                                      </p:cBhvr>
                                      <p:to>
                                        <p:strVal val="visible"/>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499"/>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0-#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0-#ppt_w/2"/>
                                          </p:val>
                                        </p:tav>
                                        <p:tav tm="100000">
                                          <p:val>
                                            <p:strVal val="#ppt_x"/>
                                          </p:val>
                                        </p:tav>
                                      </p:tavLst>
                                    </p:anim>
                                    <p:anim calcmode="lin" valueType="num">
                                      <p:cBhvr additive="base">
                                        <p:cTn id="8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21" grpId="0" autoUpdateAnimBg="0"/>
      <p:bldP spid="24" grpId="0" autoUpdateAnimBg="0"/>
      <p:bldP spid="37" grpId="0" autoUpdateAnimBg="0"/>
      <p:bldP spid="3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7BC071-DA30-4A5E-BD3A-2E043034E58C}"/>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工质的状态变化过程</a:t>
            </a:r>
          </a:p>
        </p:txBody>
      </p:sp>
      <p:sp>
        <p:nvSpPr>
          <p:cNvPr id="3" name="Rectangle 3">
            <a:extLst>
              <a:ext uri="{FF2B5EF4-FFF2-40B4-BE49-F238E27FC236}">
                <a16:creationId xmlns:a16="http://schemas.microsoft.com/office/drawing/2014/main" id="{196E271C-2626-413F-B509-FC7F5DA6A8F0}"/>
              </a:ext>
            </a:extLst>
          </p:cNvPr>
          <p:cNvSpPr>
            <a:spLocks noChangeArrowheads="1"/>
          </p:cNvSpPr>
          <p:nvPr/>
        </p:nvSpPr>
        <p:spPr bwMode="auto">
          <a:xfrm>
            <a:off x="1272786" y="1349829"/>
            <a:ext cx="1832553" cy="584775"/>
          </a:xfrm>
          <a:prstGeom prst="rect">
            <a:avLst/>
          </a:prstGeom>
          <a:noFill/>
          <a:ln w="1905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平衡状态</a:t>
            </a:r>
          </a:p>
        </p:txBody>
      </p:sp>
      <p:sp>
        <p:nvSpPr>
          <p:cNvPr id="4" name="AutoShape 4">
            <a:extLst>
              <a:ext uri="{FF2B5EF4-FFF2-40B4-BE49-F238E27FC236}">
                <a16:creationId xmlns:a16="http://schemas.microsoft.com/office/drawing/2014/main" id="{97E0A1E9-F22E-4376-8E93-FDD2164E4105}"/>
              </a:ext>
            </a:extLst>
          </p:cNvPr>
          <p:cNvSpPr>
            <a:spLocks noChangeArrowheads="1"/>
          </p:cNvSpPr>
          <p:nvPr/>
        </p:nvSpPr>
        <p:spPr bwMode="auto">
          <a:xfrm>
            <a:off x="3962400" y="1532679"/>
            <a:ext cx="990600" cy="219075"/>
          </a:xfrm>
          <a:prstGeom prst="rightArrow">
            <a:avLst>
              <a:gd name="adj1" fmla="val 50000"/>
              <a:gd name="adj2" fmla="val 113043"/>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5">
            <a:extLst>
              <a:ext uri="{FF2B5EF4-FFF2-40B4-BE49-F238E27FC236}">
                <a16:creationId xmlns:a16="http://schemas.microsoft.com/office/drawing/2014/main" id="{4DBB2675-B03A-419B-BA2A-F73525B39F1A}"/>
              </a:ext>
            </a:extLst>
          </p:cNvPr>
          <p:cNvSpPr>
            <a:spLocks noChangeArrowheads="1"/>
          </p:cNvSpPr>
          <p:nvPr/>
        </p:nvSpPr>
        <p:spPr bwMode="auto">
          <a:xfrm>
            <a:off x="5767792" y="1349829"/>
            <a:ext cx="2244525" cy="584775"/>
          </a:xfrm>
          <a:prstGeom prst="rect">
            <a:avLst/>
          </a:prstGeom>
          <a:noFill/>
          <a:ln w="1905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状态不变化</a:t>
            </a:r>
          </a:p>
        </p:txBody>
      </p:sp>
      <p:sp>
        <p:nvSpPr>
          <p:cNvPr id="6" name="AutoShape 6">
            <a:extLst>
              <a:ext uri="{FF2B5EF4-FFF2-40B4-BE49-F238E27FC236}">
                <a16:creationId xmlns:a16="http://schemas.microsoft.com/office/drawing/2014/main" id="{732A1321-B4AC-4153-8D65-339D71D67A84}"/>
              </a:ext>
            </a:extLst>
          </p:cNvPr>
          <p:cNvSpPr>
            <a:spLocks noChangeArrowheads="1"/>
          </p:cNvSpPr>
          <p:nvPr/>
        </p:nvSpPr>
        <p:spPr bwMode="auto">
          <a:xfrm>
            <a:off x="6778135" y="2172154"/>
            <a:ext cx="223838" cy="488950"/>
          </a:xfrm>
          <a:prstGeom prst="downArrow">
            <a:avLst>
              <a:gd name="adj1" fmla="val 50000"/>
              <a:gd name="adj2" fmla="val 54610"/>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7">
            <a:extLst>
              <a:ext uri="{FF2B5EF4-FFF2-40B4-BE49-F238E27FC236}">
                <a16:creationId xmlns:a16="http://schemas.microsoft.com/office/drawing/2014/main" id="{4F12A38C-8070-49C6-880F-F1E8BF580217}"/>
              </a:ext>
            </a:extLst>
          </p:cNvPr>
          <p:cNvSpPr>
            <a:spLocks noChangeArrowheads="1"/>
          </p:cNvSpPr>
          <p:nvPr/>
        </p:nvSpPr>
        <p:spPr bwMode="auto">
          <a:xfrm>
            <a:off x="5561806" y="2705554"/>
            <a:ext cx="2656496" cy="584775"/>
          </a:xfrm>
          <a:prstGeom prst="rect">
            <a:avLst/>
          </a:prstGeom>
          <a:noFill/>
          <a:ln w="1905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能量不能转换</a:t>
            </a:r>
          </a:p>
        </p:txBody>
      </p:sp>
      <p:sp>
        <p:nvSpPr>
          <p:cNvPr id="8" name="Rectangle 8">
            <a:extLst>
              <a:ext uri="{FF2B5EF4-FFF2-40B4-BE49-F238E27FC236}">
                <a16:creationId xmlns:a16="http://schemas.microsoft.com/office/drawing/2014/main" id="{403AC0DD-ECE5-4CF5-989E-ECD9A30F3A7C}"/>
              </a:ext>
            </a:extLst>
          </p:cNvPr>
          <p:cNvSpPr>
            <a:spLocks noChangeArrowheads="1"/>
          </p:cNvSpPr>
          <p:nvPr/>
        </p:nvSpPr>
        <p:spPr bwMode="auto">
          <a:xfrm>
            <a:off x="1066800" y="4038600"/>
            <a:ext cx="2244525" cy="584775"/>
          </a:xfrm>
          <a:prstGeom prst="rect">
            <a:avLst/>
          </a:prstGeom>
          <a:noFill/>
          <a:ln w="1905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非平衡状态</a:t>
            </a:r>
          </a:p>
        </p:txBody>
      </p:sp>
      <p:sp>
        <p:nvSpPr>
          <p:cNvPr id="9" name="AutoShape 9">
            <a:extLst>
              <a:ext uri="{FF2B5EF4-FFF2-40B4-BE49-F238E27FC236}">
                <a16:creationId xmlns:a16="http://schemas.microsoft.com/office/drawing/2014/main" id="{91C2C25E-0C23-45C0-B572-6B6B939A93DE}"/>
              </a:ext>
            </a:extLst>
          </p:cNvPr>
          <p:cNvSpPr>
            <a:spLocks noChangeArrowheads="1"/>
          </p:cNvSpPr>
          <p:nvPr/>
        </p:nvSpPr>
        <p:spPr bwMode="auto">
          <a:xfrm>
            <a:off x="4014787" y="4221450"/>
            <a:ext cx="990600" cy="219075"/>
          </a:xfrm>
          <a:prstGeom prst="rightArrow">
            <a:avLst>
              <a:gd name="adj1" fmla="val 50000"/>
              <a:gd name="adj2" fmla="val 113043"/>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10">
            <a:extLst>
              <a:ext uri="{FF2B5EF4-FFF2-40B4-BE49-F238E27FC236}">
                <a16:creationId xmlns:a16="http://schemas.microsoft.com/office/drawing/2014/main" id="{502A8175-5B87-47C6-AD76-1BBAA8F95F94}"/>
              </a:ext>
            </a:extLst>
          </p:cNvPr>
          <p:cNvSpPr>
            <a:spLocks noChangeArrowheads="1"/>
          </p:cNvSpPr>
          <p:nvPr/>
        </p:nvSpPr>
        <p:spPr bwMode="auto">
          <a:xfrm>
            <a:off x="5561806" y="4038600"/>
            <a:ext cx="2656496" cy="584775"/>
          </a:xfrm>
          <a:prstGeom prst="rect">
            <a:avLst/>
          </a:prstGeom>
          <a:noFill/>
          <a:ln w="1905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无法简单描述</a:t>
            </a:r>
          </a:p>
        </p:txBody>
      </p:sp>
      <p:sp>
        <p:nvSpPr>
          <p:cNvPr id="11" name="Rectangle 12">
            <a:extLst>
              <a:ext uri="{FF2B5EF4-FFF2-40B4-BE49-F238E27FC236}">
                <a16:creationId xmlns:a16="http://schemas.microsoft.com/office/drawing/2014/main" id="{758084F0-E50E-4D52-A4F4-E260E95A45A4}"/>
              </a:ext>
            </a:extLst>
          </p:cNvPr>
          <p:cNvSpPr>
            <a:spLocks noChangeArrowheads="1"/>
          </p:cNvSpPr>
          <p:nvPr/>
        </p:nvSpPr>
        <p:spPr bwMode="auto">
          <a:xfrm>
            <a:off x="1296113" y="5179969"/>
            <a:ext cx="63642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热力学引入准静态（准平衡）过程</a:t>
            </a:r>
          </a:p>
        </p:txBody>
      </p:sp>
      <p:sp>
        <p:nvSpPr>
          <p:cNvPr id="12" name="Text Box 13">
            <a:extLst>
              <a:ext uri="{FF2B5EF4-FFF2-40B4-BE49-F238E27FC236}">
                <a16:creationId xmlns:a16="http://schemas.microsoft.com/office/drawing/2014/main" id="{E01851C8-F065-4272-A10E-C282BEE7359A}"/>
              </a:ext>
            </a:extLst>
          </p:cNvPr>
          <p:cNvSpPr txBox="1">
            <a:spLocks noChangeArrowheads="1"/>
          </p:cNvSpPr>
          <p:nvPr/>
        </p:nvSpPr>
        <p:spPr bwMode="auto">
          <a:xfrm>
            <a:off x="1459625" y="5739825"/>
            <a:ext cx="6084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GB"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quasi-static, or quasi-equilibrium</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descr="Download Free png Think Cartoon Group with 75+ items - DLPNG.com">
            <a:extLst>
              <a:ext uri="{FF2B5EF4-FFF2-40B4-BE49-F238E27FC236}">
                <a16:creationId xmlns:a16="http://schemas.microsoft.com/office/drawing/2014/main" id="{C868F465-43C2-4502-AEBA-1C73E0BD2E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088359"/>
            <a:ext cx="190323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9"/>
                                        </p:tgtEl>
                                        <p:attrNameLst>
                                          <p:attrName>style.visibility</p:attrName>
                                        </p:attrNameLst>
                                      </p:cBhvr>
                                      <p:to>
                                        <p:strVal val="visible"/>
                                      </p:to>
                                    </p:se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nimBg="1" autoUpdateAnimBg="0"/>
      <p:bldP spid="7" grpId="0" animBg="1" autoUpdateAnimBg="0"/>
      <p:bldP spid="8" grpId="0" animBg="1" autoUpdateAnimBg="0"/>
      <p:bldP spid="10" grpId="0" animBg="1" autoUpdateAnimBg="0"/>
      <p:bldP spid="11" grpId="0" autoUpdateAnimBg="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3">
            <a:extLst>
              <a:ext uri="{FF2B5EF4-FFF2-40B4-BE49-F238E27FC236}">
                <a16:creationId xmlns:a16="http://schemas.microsoft.com/office/drawing/2014/main" id="{91937FDA-F096-4A67-826B-D026F94B244C}"/>
              </a:ext>
            </a:extLst>
          </p:cNvPr>
          <p:cNvSpPr>
            <a:spLocks noChangeArrowheads="1"/>
          </p:cNvSpPr>
          <p:nvPr/>
        </p:nvSpPr>
        <p:spPr bwMode="auto">
          <a:xfrm>
            <a:off x="1384300" y="6147593"/>
            <a:ext cx="4572000" cy="579438"/>
          </a:xfrm>
          <a:prstGeom prst="rect">
            <a:avLst/>
          </a:prstGeom>
          <a:solidFill>
            <a:schemeClr val="bg1"/>
          </a:solidFill>
          <a:ln>
            <a:noFill/>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）闭口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循环</a:t>
            </a: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a:extLst>
              <a:ext uri="{FF2B5EF4-FFF2-40B4-BE49-F238E27FC236}">
                <a16:creationId xmlns:a16="http://schemas.microsoft.com/office/drawing/2014/main" id="{5E928ED2-B35D-41BC-B7D6-BD6B1DD47D18}"/>
              </a:ext>
            </a:extLst>
          </p:cNvPr>
          <p:cNvSpPr txBox="1">
            <a:spLocks noChangeArrowheads="1"/>
          </p:cNvSpPr>
          <p:nvPr/>
        </p:nvSpPr>
        <p:spPr>
          <a:xfrm>
            <a:off x="988220" y="850611"/>
            <a:ext cx="7454898" cy="517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布雷顿循环示意图和理想化</a:t>
            </a:r>
          </a:p>
        </p:txBody>
      </p:sp>
      <p:sp>
        <p:nvSpPr>
          <p:cNvPr id="4" name="AutoShape 4">
            <a:extLst>
              <a:ext uri="{FF2B5EF4-FFF2-40B4-BE49-F238E27FC236}">
                <a16:creationId xmlns:a16="http://schemas.microsoft.com/office/drawing/2014/main" id="{72D63CF7-3CEC-4459-B312-F9A11D1E86DE}"/>
              </a:ext>
            </a:extLst>
          </p:cNvPr>
          <p:cNvSpPr>
            <a:spLocks noChangeArrowheads="1"/>
          </p:cNvSpPr>
          <p:nvPr/>
        </p:nvSpPr>
        <p:spPr bwMode="auto">
          <a:xfrm rot="16200000">
            <a:off x="2066925" y="3065681"/>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2D05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5">
            <a:extLst>
              <a:ext uri="{FF2B5EF4-FFF2-40B4-BE49-F238E27FC236}">
                <a16:creationId xmlns:a16="http://schemas.microsoft.com/office/drawing/2014/main" id="{4D3CC9AC-3BC5-4CF5-9410-4EB9BEA466BB}"/>
              </a:ext>
            </a:extLst>
          </p:cNvPr>
          <p:cNvSpPr>
            <a:spLocks noChangeArrowheads="1"/>
          </p:cNvSpPr>
          <p:nvPr/>
        </p:nvSpPr>
        <p:spPr bwMode="auto">
          <a:xfrm rot="5400000">
            <a:off x="5419725" y="3065681"/>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2D05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6">
            <a:extLst>
              <a:ext uri="{FF2B5EF4-FFF2-40B4-BE49-F238E27FC236}">
                <a16:creationId xmlns:a16="http://schemas.microsoft.com/office/drawing/2014/main" id="{D76DE1A7-C63F-4B7C-BA84-D4E1027F1839}"/>
              </a:ext>
            </a:extLst>
          </p:cNvPr>
          <p:cNvSpPr>
            <a:spLocks noChangeArrowheads="1"/>
          </p:cNvSpPr>
          <p:nvPr/>
        </p:nvSpPr>
        <p:spPr bwMode="auto">
          <a:xfrm>
            <a:off x="3476625" y="3445094"/>
            <a:ext cx="2514600"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7">
            <a:extLst>
              <a:ext uri="{FF2B5EF4-FFF2-40B4-BE49-F238E27FC236}">
                <a16:creationId xmlns:a16="http://schemas.microsoft.com/office/drawing/2014/main" id="{F1F60C22-2BA4-4B56-B4ED-28A6024EBE17}"/>
              </a:ext>
            </a:extLst>
          </p:cNvPr>
          <p:cNvSpPr>
            <a:spLocks noChangeArrowheads="1"/>
          </p:cNvSpPr>
          <p:nvPr/>
        </p:nvSpPr>
        <p:spPr bwMode="auto">
          <a:xfrm>
            <a:off x="4162425" y="1616294"/>
            <a:ext cx="1066800" cy="457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11C35FB7-7C85-4E03-9223-D44DBD97BE07}"/>
              </a:ext>
            </a:extLst>
          </p:cNvPr>
          <p:cNvSpPr>
            <a:spLocks noChangeShapeType="1"/>
          </p:cNvSpPr>
          <p:nvPr/>
        </p:nvSpPr>
        <p:spPr bwMode="auto">
          <a:xfrm flipV="1">
            <a:off x="3476625" y="1841719"/>
            <a:ext cx="0" cy="11303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96298381-29FE-40F8-8BAE-B39A40F93309}"/>
              </a:ext>
            </a:extLst>
          </p:cNvPr>
          <p:cNvSpPr>
            <a:spLocks noChangeShapeType="1"/>
          </p:cNvSpPr>
          <p:nvPr/>
        </p:nvSpPr>
        <p:spPr bwMode="auto">
          <a:xfrm>
            <a:off x="3476625" y="1844894"/>
            <a:ext cx="6858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0">
            <a:extLst>
              <a:ext uri="{FF2B5EF4-FFF2-40B4-BE49-F238E27FC236}">
                <a16:creationId xmlns:a16="http://schemas.microsoft.com/office/drawing/2014/main" id="{198A465D-E00D-4615-A76E-FAC5F2695FFF}"/>
              </a:ext>
            </a:extLst>
          </p:cNvPr>
          <p:cNvSpPr>
            <a:spLocks noChangeShapeType="1"/>
          </p:cNvSpPr>
          <p:nvPr/>
        </p:nvSpPr>
        <p:spPr bwMode="auto">
          <a:xfrm flipV="1">
            <a:off x="2638425" y="4435694"/>
            <a:ext cx="0" cy="1112837"/>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1">
            <a:extLst>
              <a:ext uri="{FF2B5EF4-FFF2-40B4-BE49-F238E27FC236}">
                <a16:creationId xmlns:a16="http://schemas.microsoft.com/office/drawing/2014/main" id="{FA901337-DD47-4290-8580-A42D2AEE68A2}"/>
              </a:ext>
            </a:extLst>
          </p:cNvPr>
          <p:cNvSpPr>
            <a:spLocks noChangeShapeType="1"/>
          </p:cNvSpPr>
          <p:nvPr/>
        </p:nvSpPr>
        <p:spPr bwMode="auto">
          <a:xfrm>
            <a:off x="5229225" y="1844894"/>
            <a:ext cx="7620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2">
            <a:extLst>
              <a:ext uri="{FF2B5EF4-FFF2-40B4-BE49-F238E27FC236}">
                <a16:creationId xmlns:a16="http://schemas.microsoft.com/office/drawing/2014/main" id="{BDF73F5D-CB48-42D5-9529-A48DBFF0BA17}"/>
              </a:ext>
            </a:extLst>
          </p:cNvPr>
          <p:cNvSpPr>
            <a:spLocks noChangeShapeType="1"/>
          </p:cNvSpPr>
          <p:nvPr/>
        </p:nvSpPr>
        <p:spPr bwMode="auto">
          <a:xfrm>
            <a:off x="5991225" y="1844894"/>
            <a:ext cx="0" cy="11430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3">
            <a:extLst>
              <a:ext uri="{FF2B5EF4-FFF2-40B4-BE49-F238E27FC236}">
                <a16:creationId xmlns:a16="http://schemas.microsoft.com/office/drawing/2014/main" id="{11D06329-BEA7-48A1-ACA5-86946D9BC2E1}"/>
              </a:ext>
            </a:extLst>
          </p:cNvPr>
          <p:cNvSpPr>
            <a:spLocks noChangeShapeType="1"/>
          </p:cNvSpPr>
          <p:nvPr/>
        </p:nvSpPr>
        <p:spPr bwMode="auto">
          <a:xfrm>
            <a:off x="6829425" y="4435694"/>
            <a:ext cx="0" cy="9906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4">
            <a:extLst>
              <a:ext uri="{FF2B5EF4-FFF2-40B4-BE49-F238E27FC236}">
                <a16:creationId xmlns:a16="http://schemas.microsoft.com/office/drawing/2014/main" id="{EC5E568F-FA66-43A2-81F8-AE39CB18108C}"/>
              </a:ext>
            </a:extLst>
          </p:cNvPr>
          <p:cNvSpPr>
            <a:spLocks noChangeArrowheads="1"/>
          </p:cNvSpPr>
          <p:nvPr/>
        </p:nvSpPr>
        <p:spPr bwMode="auto">
          <a:xfrm>
            <a:off x="2665749" y="4614506"/>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5" name="Rectangle 15">
            <a:extLst>
              <a:ext uri="{FF2B5EF4-FFF2-40B4-BE49-F238E27FC236}">
                <a16:creationId xmlns:a16="http://schemas.microsoft.com/office/drawing/2014/main" id="{C6E0ACB1-43FE-4B59-99F5-66DAB874A5C0}"/>
              </a:ext>
            </a:extLst>
          </p:cNvPr>
          <p:cNvSpPr>
            <a:spLocks noChangeArrowheads="1"/>
          </p:cNvSpPr>
          <p:nvPr/>
        </p:nvSpPr>
        <p:spPr bwMode="auto">
          <a:xfrm>
            <a:off x="2954675" y="1768694"/>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6" name="Rectangle 16">
            <a:extLst>
              <a:ext uri="{FF2B5EF4-FFF2-40B4-BE49-F238E27FC236}">
                <a16:creationId xmlns:a16="http://schemas.microsoft.com/office/drawing/2014/main" id="{7B31F759-5704-4F45-93F6-377E92579E0B}"/>
              </a:ext>
            </a:extLst>
          </p:cNvPr>
          <p:cNvSpPr>
            <a:spLocks noChangeArrowheads="1"/>
          </p:cNvSpPr>
          <p:nvPr/>
        </p:nvSpPr>
        <p:spPr bwMode="auto">
          <a:xfrm>
            <a:off x="6155075" y="1768694"/>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7" name="Rectangle 17">
            <a:extLst>
              <a:ext uri="{FF2B5EF4-FFF2-40B4-BE49-F238E27FC236}">
                <a16:creationId xmlns:a16="http://schemas.microsoft.com/office/drawing/2014/main" id="{D714C8EC-E97D-4F40-9803-A881006E9980}"/>
              </a:ext>
            </a:extLst>
          </p:cNvPr>
          <p:cNvSpPr>
            <a:spLocks noChangeArrowheads="1"/>
          </p:cNvSpPr>
          <p:nvPr/>
        </p:nvSpPr>
        <p:spPr bwMode="auto">
          <a:xfrm>
            <a:off x="6993275" y="4664294"/>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8" name="Rectangle 18">
            <a:extLst>
              <a:ext uri="{FF2B5EF4-FFF2-40B4-BE49-F238E27FC236}">
                <a16:creationId xmlns:a16="http://schemas.microsoft.com/office/drawing/2014/main" id="{EB62E3E9-3D36-4097-B3FA-31BD1F4AB492}"/>
              </a:ext>
            </a:extLst>
          </p:cNvPr>
          <p:cNvSpPr>
            <a:spLocks noChangeArrowheads="1"/>
          </p:cNvSpPr>
          <p:nvPr/>
        </p:nvSpPr>
        <p:spPr bwMode="auto">
          <a:xfrm>
            <a:off x="1109778" y="3216494"/>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19" name="Rectangle 19">
            <a:extLst>
              <a:ext uri="{FF2B5EF4-FFF2-40B4-BE49-F238E27FC236}">
                <a16:creationId xmlns:a16="http://schemas.microsoft.com/office/drawing/2014/main" id="{DA21A6E4-A60F-4C3E-ABF7-E6289CA27B8B}"/>
              </a:ext>
            </a:extLst>
          </p:cNvPr>
          <p:cNvSpPr>
            <a:spLocks noChangeArrowheads="1"/>
          </p:cNvSpPr>
          <p:nvPr/>
        </p:nvSpPr>
        <p:spPr bwMode="auto">
          <a:xfrm>
            <a:off x="7216387" y="3140294"/>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
        <p:nvSpPr>
          <p:cNvPr id="20" name="Rectangle 20">
            <a:extLst>
              <a:ext uri="{FF2B5EF4-FFF2-40B4-BE49-F238E27FC236}">
                <a16:creationId xmlns:a16="http://schemas.microsoft.com/office/drawing/2014/main" id="{776BB6DF-E540-4D0C-9687-48B4C421A46D}"/>
              </a:ext>
            </a:extLst>
          </p:cNvPr>
          <p:cNvSpPr>
            <a:spLocks noChangeArrowheads="1"/>
          </p:cNvSpPr>
          <p:nvPr/>
        </p:nvSpPr>
        <p:spPr bwMode="auto">
          <a:xfrm>
            <a:off x="4005378" y="2043331"/>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p>
        </p:txBody>
      </p:sp>
      <p:sp>
        <p:nvSpPr>
          <p:cNvPr id="21" name="Text Box 21">
            <a:extLst>
              <a:ext uri="{FF2B5EF4-FFF2-40B4-BE49-F238E27FC236}">
                <a16:creationId xmlns:a16="http://schemas.microsoft.com/office/drawing/2014/main" id="{4E7422FF-0940-449D-9BD3-A7F97D2A2072}"/>
              </a:ext>
            </a:extLst>
          </p:cNvPr>
          <p:cNvSpPr txBox="1">
            <a:spLocks noChangeArrowheads="1"/>
          </p:cNvSpPr>
          <p:nvPr/>
        </p:nvSpPr>
        <p:spPr bwMode="auto">
          <a:xfrm>
            <a:off x="2146300" y="5562600"/>
            <a:ext cx="701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）工质：数量不变，定比热</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理想气体</a:t>
            </a: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2" name="Group 27">
            <a:extLst>
              <a:ext uri="{FF2B5EF4-FFF2-40B4-BE49-F238E27FC236}">
                <a16:creationId xmlns:a16="http://schemas.microsoft.com/office/drawing/2014/main" id="{DF2B6380-4C51-4332-B52F-E6F777007C9F}"/>
              </a:ext>
            </a:extLst>
          </p:cNvPr>
          <p:cNvGrpSpPr>
            <a:grpSpLocks/>
          </p:cNvGrpSpPr>
          <p:nvPr/>
        </p:nvGrpSpPr>
        <p:grpSpPr bwMode="auto">
          <a:xfrm>
            <a:off x="152400" y="4724619"/>
            <a:ext cx="2289175" cy="1676400"/>
            <a:chOff x="-104" y="2828"/>
            <a:chExt cx="1442" cy="1056"/>
          </a:xfrm>
        </p:grpSpPr>
        <p:sp>
          <p:nvSpPr>
            <p:cNvPr id="23" name="AutoShape 26">
              <a:extLst>
                <a:ext uri="{FF2B5EF4-FFF2-40B4-BE49-F238E27FC236}">
                  <a16:creationId xmlns:a16="http://schemas.microsoft.com/office/drawing/2014/main" id="{3A87BDE1-617B-4E8F-BE2E-1C788E784E69}"/>
                </a:ext>
              </a:extLst>
            </p:cNvPr>
            <p:cNvSpPr>
              <a:spLocks noChangeArrowheads="1"/>
            </p:cNvSpPr>
            <p:nvPr/>
          </p:nvSpPr>
          <p:spPr bwMode="auto">
            <a:xfrm>
              <a:off x="-104" y="2828"/>
              <a:ext cx="1442" cy="1056"/>
            </a:xfrm>
            <a:prstGeom prst="irregularSeal1">
              <a:avLst/>
            </a:prstGeom>
            <a:solidFill>
              <a:srgbClr val="92D05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2">
              <a:extLst>
                <a:ext uri="{FF2B5EF4-FFF2-40B4-BE49-F238E27FC236}">
                  <a16:creationId xmlns:a16="http://schemas.microsoft.com/office/drawing/2014/main" id="{238EEEFF-35BF-4C72-A4EC-F0E82216098B}"/>
                </a:ext>
              </a:extLst>
            </p:cNvPr>
            <p:cNvSpPr>
              <a:spLocks noChangeArrowheads="1"/>
            </p:cNvSpPr>
            <p:nvPr/>
          </p:nvSpPr>
          <p:spPr bwMode="auto">
            <a:xfrm>
              <a:off x="91" y="3187"/>
              <a:ext cx="115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理想化：</a:t>
              </a:r>
            </a:p>
          </p:txBody>
        </p:sp>
      </p:grpSp>
      <p:sp>
        <p:nvSpPr>
          <p:cNvPr id="26" name="Rectangle 24">
            <a:extLst>
              <a:ext uri="{FF2B5EF4-FFF2-40B4-BE49-F238E27FC236}">
                <a16:creationId xmlns:a16="http://schemas.microsoft.com/office/drawing/2014/main" id="{C47C9BC4-B861-4F9F-8449-277BF0D60E2C}"/>
              </a:ext>
            </a:extLst>
          </p:cNvPr>
          <p:cNvSpPr>
            <a:spLocks noChangeArrowheads="1"/>
          </p:cNvSpPr>
          <p:nvPr/>
        </p:nvSpPr>
        <p:spPr bwMode="auto">
          <a:xfrm>
            <a:off x="5450583" y="6142256"/>
            <a:ext cx="2449710" cy="584775"/>
          </a:xfrm>
          <a:prstGeom prst="rect">
            <a:avLst/>
          </a:prstGeom>
          <a:solidFill>
            <a:schemeClr val="bg1"/>
          </a:solidFill>
          <a:ln>
            <a:noFill/>
          </a:ln>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）可逆过程</a:t>
            </a:r>
          </a:p>
        </p:txBody>
      </p:sp>
      <p:sp>
        <p:nvSpPr>
          <p:cNvPr id="2" name="文本框 1">
            <a:extLst>
              <a:ext uri="{FF2B5EF4-FFF2-40B4-BE49-F238E27FC236}">
                <a16:creationId xmlns:a16="http://schemas.microsoft.com/office/drawing/2014/main" id="{5182DA43-58F0-D52A-885B-8B4893E2E3A0}"/>
              </a:ext>
            </a:extLst>
          </p:cNvPr>
          <p:cNvSpPr txBox="1"/>
          <p:nvPr/>
        </p:nvSpPr>
        <p:spPr>
          <a:xfrm>
            <a:off x="28956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燃气轮机装置循环</a:t>
            </a:r>
          </a:p>
        </p:txBody>
      </p:sp>
    </p:spTree>
    <p:extLst>
      <p:ext uri="{BB962C8B-B14F-4D97-AF65-F5344CB8AC3E}">
        <p14:creationId xmlns:p14="http://schemas.microsoft.com/office/powerpoint/2010/main" val="379702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21" grpId="0" autoUpdateAnimBg="0"/>
      <p:bldP spid="26"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A1AE542F-D957-4A30-94E4-44FDCEF71FE3}"/>
              </a:ext>
            </a:extLst>
          </p:cNvPr>
          <p:cNvGrpSpPr>
            <a:grpSpLocks/>
          </p:cNvGrpSpPr>
          <p:nvPr/>
        </p:nvGrpSpPr>
        <p:grpSpPr bwMode="auto">
          <a:xfrm>
            <a:off x="635000" y="2209800"/>
            <a:ext cx="3511550" cy="4222750"/>
            <a:chOff x="432" y="1248"/>
            <a:chExt cx="2212" cy="2660"/>
          </a:xfrm>
        </p:grpSpPr>
        <p:sp>
          <p:nvSpPr>
            <p:cNvPr id="3" name="Line 4">
              <a:extLst>
                <a:ext uri="{FF2B5EF4-FFF2-40B4-BE49-F238E27FC236}">
                  <a16:creationId xmlns:a16="http://schemas.microsoft.com/office/drawing/2014/main" id="{8A42B9AB-4589-4376-9CCE-99C4FC7DAABA}"/>
                </a:ext>
              </a:extLst>
            </p:cNvPr>
            <p:cNvSpPr>
              <a:spLocks noChangeShapeType="1"/>
            </p:cNvSpPr>
            <p:nvPr/>
          </p:nvSpPr>
          <p:spPr bwMode="auto">
            <a:xfrm flipV="1">
              <a:off x="720" y="1344"/>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 name="Line 5">
              <a:extLst>
                <a:ext uri="{FF2B5EF4-FFF2-40B4-BE49-F238E27FC236}">
                  <a16:creationId xmlns:a16="http://schemas.microsoft.com/office/drawing/2014/main" id="{9E536F5A-600D-4A17-9759-04ADA130D682}"/>
                </a:ext>
              </a:extLst>
            </p:cNvPr>
            <p:cNvSpPr>
              <a:spLocks noChangeShapeType="1"/>
            </p:cNvSpPr>
            <p:nvPr/>
          </p:nvSpPr>
          <p:spPr bwMode="auto">
            <a:xfrm>
              <a:off x="720" y="3504"/>
              <a:ext cx="1872"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5" name="Rectangle 6">
              <a:extLst>
                <a:ext uri="{FF2B5EF4-FFF2-40B4-BE49-F238E27FC236}">
                  <a16:creationId xmlns:a16="http://schemas.microsoft.com/office/drawing/2014/main" id="{36710AE3-09C5-489B-AD86-9D0CD94EE86C}"/>
                </a:ext>
              </a:extLst>
            </p:cNvPr>
            <p:cNvSpPr>
              <a:spLocks noChangeArrowheads="1"/>
            </p:cNvSpPr>
            <p:nvPr/>
          </p:nvSpPr>
          <p:spPr bwMode="auto">
            <a:xfrm>
              <a:off x="432" y="1248"/>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a:t>
              </a:r>
            </a:p>
          </p:txBody>
        </p:sp>
        <p:sp>
          <p:nvSpPr>
            <p:cNvPr id="6" name="Rectangle 7">
              <a:extLst>
                <a:ext uri="{FF2B5EF4-FFF2-40B4-BE49-F238E27FC236}">
                  <a16:creationId xmlns:a16="http://schemas.microsoft.com/office/drawing/2014/main" id="{66C2E9C7-4ADE-4E9A-8B60-F74BF55E34C1}"/>
                </a:ext>
              </a:extLst>
            </p:cNvPr>
            <p:cNvSpPr>
              <a:spLocks noChangeArrowheads="1"/>
            </p:cNvSpPr>
            <p:nvPr/>
          </p:nvSpPr>
          <p:spPr bwMode="auto">
            <a:xfrm>
              <a:off x="2400" y="3504"/>
              <a:ext cx="2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v</a:t>
              </a:r>
            </a:p>
          </p:txBody>
        </p:sp>
      </p:grpSp>
      <p:grpSp>
        <p:nvGrpSpPr>
          <p:cNvPr id="7" name="Group 8">
            <a:extLst>
              <a:ext uri="{FF2B5EF4-FFF2-40B4-BE49-F238E27FC236}">
                <a16:creationId xmlns:a16="http://schemas.microsoft.com/office/drawing/2014/main" id="{6F38567C-5F9E-4F14-AE90-F2E7788F1E14}"/>
              </a:ext>
            </a:extLst>
          </p:cNvPr>
          <p:cNvGrpSpPr>
            <a:grpSpLocks/>
          </p:cNvGrpSpPr>
          <p:nvPr/>
        </p:nvGrpSpPr>
        <p:grpSpPr bwMode="auto">
          <a:xfrm>
            <a:off x="4953000" y="2286000"/>
            <a:ext cx="3530600" cy="4070350"/>
            <a:chOff x="3152" y="1296"/>
            <a:chExt cx="2224" cy="2564"/>
          </a:xfrm>
        </p:grpSpPr>
        <p:sp>
          <p:nvSpPr>
            <p:cNvPr id="8" name="Line 9">
              <a:extLst>
                <a:ext uri="{FF2B5EF4-FFF2-40B4-BE49-F238E27FC236}">
                  <a16:creationId xmlns:a16="http://schemas.microsoft.com/office/drawing/2014/main" id="{F2976F51-559D-4BA4-A553-EADDDA5C3DAC}"/>
                </a:ext>
              </a:extLst>
            </p:cNvPr>
            <p:cNvSpPr>
              <a:spLocks noChangeShapeType="1"/>
            </p:cNvSpPr>
            <p:nvPr/>
          </p:nvSpPr>
          <p:spPr bwMode="auto">
            <a:xfrm flipV="1">
              <a:off x="3504" y="1344"/>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9" name="Line 10">
              <a:extLst>
                <a:ext uri="{FF2B5EF4-FFF2-40B4-BE49-F238E27FC236}">
                  <a16:creationId xmlns:a16="http://schemas.microsoft.com/office/drawing/2014/main" id="{E47F5C78-0965-4EF8-B20E-4617C849F2D4}"/>
                </a:ext>
              </a:extLst>
            </p:cNvPr>
            <p:cNvSpPr>
              <a:spLocks noChangeShapeType="1"/>
            </p:cNvSpPr>
            <p:nvPr/>
          </p:nvSpPr>
          <p:spPr bwMode="auto">
            <a:xfrm>
              <a:off x="3504" y="3504"/>
              <a:ext cx="1872"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0" name="Rectangle 11">
              <a:extLst>
                <a:ext uri="{FF2B5EF4-FFF2-40B4-BE49-F238E27FC236}">
                  <a16:creationId xmlns:a16="http://schemas.microsoft.com/office/drawing/2014/main" id="{EE2B1F7D-7B94-4D24-A65B-C29F294228F5}"/>
                </a:ext>
              </a:extLst>
            </p:cNvPr>
            <p:cNvSpPr>
              <a:spLocks noChangeArrowheads="1"/>
            </p:cNvSpPr>
            <p:nvPr/>
          </p:nvSpPr>
          <p:spPr bwMode="auto">
            <a:xfrm>
              <a:off x="3152" y="1296"/>
              <a:ext cx="2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T</a:t>
              </a:r>
            </a:p>
          </p:txBody>
        </p:sp>
        <p:sp>
          <p:nvSpPr>
            <p:cNvPr id="11" name="Rectangle 12">
              <a:extLst>
                <a:ext uri="{FF2B5EF4-FFF2-40B4-BE49-F238E27FC236}">
                  <a16:creationId xmlns:a16="http://schemas.microsoft.com/office/drawing/2014/main" id="{BF3E2A6A-0467-4475-9FCC-F351F50CCDEF}"/>
                </a:ext>
              </a:extLst>
            </p:cNvPr>
            <p:cNvSpPr>
              <a:spLocks noChangeArrowheads="1"/>
            </p:cNvSpPr>
            <p:nvPr/>
          </p:nvSpPr>
          <p:spPr bwMode="auto">
            <a:xfrm>
              <a:off x="5136" y="3456"/>
              <a:ext cx="2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s</a:t>
              </a:r>
            </a:p>
          </p:txBody>
        </p:sp>
      </p:grpSp>
      <p:sp>
        <p:nvSpPr>
          <p:cNvPr id="12" name="Arc 13">
            <a:extLst>
              <a:ext uri="{FF2B5EF4-FFF2-40B4-BE49-F238E27FC236}">
                <a16:creationId xmlns:a16="http://schemas.microsoft.com/office/drawing/2014/main" id="{384E975B-B933-4FFF-B832-D92AEA3AA1AA}"/>
              </a:ext>
            </a:extLst>
          </p:cNvPr>
          <p:cNvSpPr>
            <a:spLocks/>
          </p:cNvSpPr>
          <p:nvPr/>
        </p:nvSpPr>
        <p:spPr bwMode="auto">
          <a:xfrm rot="-708000" flipH="1" flipV="1">
            <a:off x="1854200" y="3579813"/>
            <a:ext cx="685800" cy="1398587"/>
          </a:xfrm>
          <a:custGeom>
            <a:avLst/>
            <a:gdLst>
              <a:gd name="G0" fmla="+- 0 0 0"/>
              <a:gd name="G1" fmla="+- 20868 0 0"/>
              <a:gd name="G2" fmla="+- 21600 0 0"/>
              <a:gd name="T0" fmla="*/ 5576 w 21600"/>
              <a:gd name="T1" fmla="*/ 0 h 20868"/>
              <a:gd name="T2" fmla="*/ 21600 w 21600"/>
              <a:gd name="T3" fmla="*/ 20868 h 20868"/>
              <a:gd name="T4" fmla="*/ 0 w 21600"/>
              <a:gd name="T5" fmla="*/ 20868 h 20868"/>
            </a:gdLst>
            <a:ahLst/>
            <a:cxnLst>
              <a:cxn ang="0">
                <a:pos x="T0" y="T1"/>
              </a:cxn>
              <a:cxn ang="0">
                <a:pos x="T2" y="T3"/>
              </a:cxn>
              <a:cxn ang="0">
                <a:pos x="T4" y="T5"/>
              </a:cxn>
            </a:cxnLst>
            <a:rect l="0" t="0" r="r" b="b"/>
            <a:pathLst>
              <a:path w="21600" h="20868" fill="none" extrusionOk="0">
                <a:moveTo>
                  <a:pt x="5575" y="0"/>
                </a:moveTo>
                <a:cubicBezTo>
                  <a:pt x="15026" y="2525"/>
                  <a:pt x="21600" y="11086"/>
                  <a:pt x="21600" y="20868"/>
                </a:cubicBezTo>
              </a:path>
              <a:path w="21600" h="20868" stroke="0" extrusionOk="0">
                <a:moveTo>
                  <a:pt x="5575" y="0"/>
                </a:moveTo>
                <a:cubicBezTo>
                  <a:pt x="15026" y="2525"/>
                  <a:pt x="21600" y="11086"/>
                  <a:pt x="21600" y="20868"/>
                </a:cubicBezTo>
                <a:lnTo>
                  <a:pt x="0" y="20868"/>
                </a:lnTo>
                <a:close/>
              </a:path>
            </a:pathLst>
          </a:custGeom>
          <a:noFill/>
          <a:ln w="381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3" name="Line 14">
            <a:extLst>
              <a:ext uri="{FF2B5EF4-FFF2-40B4-BE49-F238E27FC236}">
                <a16:creationId xmlns:a16="http://schemas.microsoft.com/office/drawing/2014/main" id="{50DA44BE-13BF-4910-9966-B3267094474B}"/>
              </a:ext>
            </a:extLst>
          </p:cNvPr>
          <p:cNvSpPr>
            <a:spLocks noChangeShapeType="1"/>
          </p:cNvSpPr>
          <p:nvPr/>
        </p:nvSpPr>
        <p:spPr bwMode="auto">
          <a:xfrm>
            <a:off x="2540000" y="4953000"/>
            <a:ext cx="1066800" cy="0"/>
          </a:xfrm>
          <a:prstGeom prst="line">
            <a:avLst/>
          </a:prstGeom>
          <a:noFill/>
          <a:ln w="381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4" name="Line 15">
            <a:extLst>
              <a:ext uri="{FF2B5EF4-FFF2-40B4-BE49-F238E27FC236}">
                <a16:creationId xmlns:a16="http://schemas.microsoft.com/office/drawing/2014/main" id="{81F919C3-006A-4E79-B34D-5D9C71C625E0}"/>
              </a:ext>
            </a:extLst>
          </p:cNvPr>
          <p:cNvSpPr>
            <a:spLocks noChangeShapeType="1"/>
          </p:cNvSpPr>
          <p:nvPr/>
        </p:nvSpPr>
        <p:spPr bwMode="auto">
          <a:xfrm>
            <a:off x="1739900" y="3657600"/>
            <a:ext cx="1066800" cy="0"/>
          </a:xfrm>
          <a:prstGeom prst="line">
            <a:avLst/>
          </a:prstGeom>
          <a:noFill/>
          <a:ln w="381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5" name="Arc 16">
            <a:extLst>
              <a:ext uri="{FF2B5EF4-FFF2-40B4-BE49-F238E27FC236}">
                <a16:creationId xmlns:a16="http://schemas.microsoft.com/office/drawing/2014/main" id="{8D62BE75-0E1B-41FD-A9EB-09196BDA4B1C}"/>
              </a:ext>
            </a:extLst>
          </p:cNvPr>
          <p:cNvSpPr>
            <a:spLocks/>
          </p:cNvSpPr>
          <p:nvPr/>
        </p:nvSpPr>
        <p:spPr bwMode="auto">
          <a:xfrm rot="-708000" flipH="1" flipV="1">
            <a:off x="2921000" y="3581400"/>
            <a:ext cx="685800" cy="1398588"/>
          </a:xfrm>
          <a:custGeom>
            <a:avLst/>
            <a:gdLst>
              <a:gd name="G0" fmla="+- 0 0 0"/>
              <a:gd name="G1" fmla="+- 20868 0 0"/>
              <a:gd name="G2" fmla="+- 21600 0 0"/>
              <a:gd name="T0" fmla="*/ 5576 w 21600"/>
              <a:gd name="T1" fmla="*/ 0 h 20868"/>
              <a:gd name="T2" fmla="*/ 21600 w 21600"/>
              <a:gd name="T3" fmla="*/ 20868 h 20868"/>
              <a:gd name="T4" fmla="*/ 0 w 21600"/>
              <a:gd name="T5" fmla="*/ 20868 h 20868"/>
            </a:gdLst>
            <a:ahLst/>
            <a:cxnLst>
              <a:cxn ang="0">
                <a:pos x="T0" y="T1"/>
              </a:cxn>
              <a:cxn ang="0">
                <a:pos x="T2" y="T3"/>
              </a:cxn>
              <a:cxn ang="0">
                <a:pos x="T4" y="T5"/>
              </a:cxn>
            </a:cxnLst>
            <a:rect l="0" t="0" r="r" b="b"/>
            <a:pathLst>
              <a:path w="21600" h="20868" fill="none" extrusionOk="0">
                <a:moveTo>
                  <a:pt x="5575" y="0"/>
                </a:moveTo>
                <a:cubicBezTo>
                  <a:pt x="15026" y="2525"/>
                  <a:pt x="21600" y="11086"/>
                  <a:pt x="21600" y="20868"/>
                </a:cubicBezTo>
              </a:path>
              <a:path w="21600" h="20868" stroke="0" extrusionOk="0">
                <a:moveTo>
                  <a:pt x="5575" y="0"/>
                </a:moveTo>
                <a:cubicBezTo>
                  <a:pt x="15026" y="2525"/>
                  <a:pt x="21600" y="11086"/>
                  <a:pt x="21600" y="20868"/>
                </a:cubicBezTo>
                <a:lnTo>
                  <a:pt x="0" y="20868"/>
                </a:lnTo>
                <a:close/>
              </a:path>
            </a:pathLst>
          </a:custGeom>
          <a:noFill/>
          <a:ln w="381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6" name="Rectangle 17">
            <a:extLst>
              <a:ext uri="{FF2B5EF4-FFF2-40B4-BE49-F238E27FC236}">
                <a16:creationId xmlns:a16="http://schemas.microsoft.com/office/drawing/2014/main" id="{44DD7A3E-2C06-437E-AAAE-C29183206476}"/>
              </a:ext>
            </a:extLst>
          </p:cNvPr>
          <p:cNvSpPr>
            <a:spLocks noChangeArrowheads="1"/>
          </p:cNvSpPr>
          <p:nvPr/>
        </p:nvSpPr>
        <p:spPr bwMode="auto">
          <a:xfrm>
            <a:off x="2006600" y="4800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1</a:t>
            </a:r>
          </a:p>
        </p:txBody>
      </p:sp>
      <p:sp>
        <p:nvSpPr>
          <p:cNvPr id="17" name="Rectangle 18">
            <a:extLst>
              <a:ext uri="{FF2B5EF4-FFF2-40B4-BE49-F238E27FC236}">
                <a16:creationId xmlns:a16="http://schemas.microsoft.com/office/drawing/2014/main" id="{8D5377EE-55A6-474B-8F31-6413DBC0B6AA}"/>
              </a:ext>
            </a:extLst>
          </p:cNvPr>
          <p:cNvSpPr>
            <a:spLocks noChangeArrowheads="1"/>
          </p:cNvSpPr>
          <p:nvPr/>
        </p:nvSpPr>
        <p:spPr bwMode="auto">
          <a:xfrm>
            <a:off x="1320800" y="3352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2</a:t>
            </a:r>
          </a:p>
        </p:txBody>
      </p:sp>
      <p:sp>
        <p:nvSpPr>
          <p:cNvPr id="18" name="Rectangle 19">
            <a:extLst>
              <a:ext uri="{FF2B5EF4-FFF2-40B4-BE49-F238E27FC236}">
                <a16:creationId xmlns:a16="http://schemas.microsoft.com/office/drawing/2014/main" id="{AF4B2D3C-2365-4659-B584-F86BD500A1DF}"/>
              </a:ext>
            </a:extLst>
          </p:cNvPr>
          <p:cNvSpPr>
            <a:spLocks noChangeArrowheads="1"/>
          </p:cNvSpPr>
          <p:nvPr/>
        </p:nvSpPr>
        <p:spPr bwMode="auto">
          <a:xfrm>
            <a:off x="2844800" y="3276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3</a:t>
            </a:r>
          </a:p>
        </p:txBody>
      </p:sp>
      <p:sp>
        <p:nvSpPr>
          <p:cNvPr id="19" name="Rectangle 20">
            <a:extLst>
              <a:ext uri="{FF2B5EF4-FFF2-40B4-BE49-F238E27FC236}">
                <a16:creationId xmlns:a16="http://schemas.microsoft.com/office/drawing/2014/main" id="{B698DD8B-F28F-4915-9F34-AD23E82BEF89}"/>
              </a:ext>
            </a:extLst>
          </p:cNvPr>
          <p:cNvSpPr>
            <a:spLocks noChangeArrowheads="1"/>
          </p:cNvSpPr>
          <p:nvPr/>
        </p:nvSpPr>
        <p:spPr bwMode="auto">
          <a:xfrm>
            <a:off x="3683000" y="4724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4</a:t>
            </a:r>
          </a:p>
        </p:txBody>
      </p:sp>
      <p:sp>
        <p:nvSpPr>
          <p:cNvPr id="20" name="Line 21">
            <a:extLst>
              <a:ext uri="{FF2B5EF4-FFF2-40B4-BE49-F238E27FC236}">
                <a16:creationId xmlns:a16="http://schemas.microsoft.com/office/drawing/2014/main" id="{9419A550-3541-486C-A4BA-A6B476D79F09}"/>
              </a:ext>
            </a:extLst>
          </p:cNvPr>
          <p:cNvSpPr>
            <a:spLocks noChangeShapeType="1"/>
          </p:cNvSpPr>
          <p:nvPr/>
        </p:nvSpPr>
        <p:spPr bwMode="auto">
          <a:xfrm>
            <a:off x="6350000" y="3962400"/>
            <a:ext cx="0" cy="9144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1" name="Line 22">
            <a:extLst>
              <a:ext uri="{FF2B5EF4-FFF2-40B4-BE49-F238E27FC236}">
                <a16:creationId xmlns:a16="http://schemas.microsoft.com/office/drawing/2014/main" id="{25D5EC8D-65F2-4110-BBF1-C1A4C9AE972B}"/>
              </a:ext>
            </a:extLst>
          </p:cNvPr>
          <p:cNvSpPr>
            <a:spLocks noChangeShapeType="1"/>
          </p:cNvSpPr>
          <p:nvPr/>
        </p:nvSpPr>
        <p:spPr bwMode="auto">
          <a:xfrm>
            <a:off x="7797800" y="2819400"/>
            <a:ext cx="0" cy="9461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2" name="Freeform 23">
            <a:extLst>
              <a:ext uri="{FF2B5EF4-FFF2-40B4-BE49-F238E27FC236}">
                <a16:creationId xmlns:a16="http://schemas.microsoft.com/office/drawing/2014/main" id="{46613CE3-F06D-40B6-A1DE-CDD09F5723E5}"/>
              </a:ext>
            </a:extLst>
          </p:cNvPr>
          <p:cNvSpPr>
            <a:spLocks/>
          </p:cNvSpPr>
          <p:nvPr/>
        </p:nvSpPr>
        <p:spPr bwMode="auto">
          <a:xfrm>
            <a:off x="6350000" y="28194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3" name="Freeform 24">
            <a:extLst>
              <a:ext uri="{FF2B5EF4-FFF2-40B4-BE49-F238E27FC236}">
                <a16:creationId xmlns:a16="http://schemas.microsoft.com/office/drawing/2014/main" id="{6FD8C0F1-FC31-48AC-B136-68D68D583368}"/>
              </a:ext>
            </a:extLst>
          </p:cNvPr>
          <p:cNvSpPr>
            <a:spLocks/>
          </p:cNvSpPr>
          <p:nvPr/>
        </p:nvSpPr>
        <p:spPr bwMode="auto">
          <a:xfrm>
            <a:off x="6350000" y="37338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4" name="Rectangle 25">
            <a:extLst>
              <a:ext uri="{FF2B5EF4-FFF2-40B4-BE49-F238E27FC236}">
                <a16:creationId xmlns:a16="http://schemas.microsoft.com/office/drawing/2014/main" id="{DF7CAD12-F476-4828-A366-818B8F9FBDF5}"/>
              </a:ext>
            </a:extLst>
          </p:cNvPr>
          <p:cNvSpPr>
            <a:spLocks noChangeArrowheads="1"/>
          </p:cNvSpPr>
          <p:nvPr/>
        </p:nvSpPr>
        <p:spPr bwMode="auto">
          <a:xfrm>
            <a:off x="5969000" y="4800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1</a:t>
            </a:r>
          </a:p>
        </p:txBody>
      </p:sp>
      <p:sp>
        <p:nvSpPr>
          <p:cNvPr id="25" name="Rectangle 26">
            <a:extLst>
              <a:ext uri="{FF2B5EF4-FFF2-40B4-BE49-F238E27FC236}">
                <a16:creationId xmlns:a16="http://schemas.microsoft.com/office/drawing/2014/main" id="{C6F96CD4-6DB9-42E8-8E50-A1104F3788EC}"/>
              </a:ext>
            </a:extLst>
          </p:cNvPr>
          <p:cNvSpPr>
            <a:spLocks noChangeArrowheads="1"/>
          </p:cNvSpPr>
          <p:nvPr/>
        </p:nvSpPr>
        <p:spPr bwMode="auto">
          <a:xfrm>
            <a:off x="5892800" y="3581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2</a:t>
            </a:r>
          </a:p>
        </p:txBody>
      </p:sp>
      <p:sp>
        <p:nvSpPr>
          <p:cNvPr id="26" name="Rectangle 27">
            <a:extLst>
              <a:ext uri="{FF2B5EF4-FFF2-40B4-BE49-F238E27FC236}">
                <a16:creationId xmlns:a16="http://schemas.microsoft.com/office/drawing/2014/main" id="{F8DD2FDF-FE01-417B-8273-CFB4C9542C6D}"/>
              </a:ext>
            </a:extLst>
          </p:cNvPr>
          <p:cNvSpPr>
            <a:spLocks noChangeArrowheads="1"/>
          </p:cNvSpPr>
          <p:nvPr/>
        </p:nvSpPr>
        <p:spPr bwMode="auto">
          <a:xfrm>
            <a:off x="7874000" y="2438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3</a:t>
            </a:r>
          </a:p>
        </p:txBody>
      </p:sp>
      <p:sp>
        <p:nvSpPr>
          <p:cNvPr id="27" name="Rectangle 28">
            <a:extLst>
              <a:ext uri="{FF2B5EF4-FFF2-40B4-BE49-F238E27FC236}">
                <a16:creationId xmlns:a16="http://schemas.microsoft.com/office/drawing/2014/main" id="{45B5B950-CB75-46B1-947C-B2C8BE99E1E5}"/>
              </a:ext>
            </a:extLst>
          </p:cNvPr>
          <p:cNvSpPr>
            <a:spLocks noChangeArrowheads="1"/>
          </p:cNvSpPr>
          <p:nvPr/>
        </p:nvSpPr>
        <p:spPr bwMode="auto">
          <a:xfrm>
            <a:off x="787400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4</a:t>
            </a:r>
          </a:p>
        </p:txBody>
      </p:sp>
      <p:sp>
        <p:nvSpPr>
          <p:cNvPr id="29" name="Rectangle 2">
            <a:extLst>
              <a:ext uri="{FF2B5EF4-FFF2-40B4-BE49-F238E27FC236}">
                <a16:creationId xmlns:a16="http://schemas.microsoft.com/office/drawing/2014/main" id="{212AF2D9-25E2-47C9-B328-D7BEB453BCEA}"/>
              </a:ext>
            </a:extLst>
          </p:cNvPr>
          <p:cNvSpPr txBox="1">
            <a:spLocks noChangeArrowheads="1"/>
          </p:cNvSpPr>
          <p:nvPr/>
        </p:nvSpPr>
        <p:spPr>
          <a:xfrm>
            <a:off x="612777" y="1072355"/>
            <a:ext cx="7454898" cy="517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布雷顿循环 </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p-v </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和 </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T-s</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30" name="文本框 29">
            <a:extLst>
              <a:ext uri="{FF2B5EF4-FFF2-40B4-BE49-F238E27FC236}">
                <a16:creationId xmlns:a16="http://schemas.microsoft.com/office/drawing/2014/main" id="{2EAC8A5C-B70D-6F2D-B732-F98FF97381BC}"/>
              </a:ext>
            </a:extLst>
          </p:cNvPr>
          <p:cNvSpPr txBox="1"/>
          <p:nvPr/>
        </p:nvSpPr>
        <p:spPr>
          <a:xfrm>
            <a:off x="28956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燃气轮机装置循环</a:t>
            </a:r>
          </a:p>
        </p:txBody>
      </p:sp>
    </p:spTree>
    <p:extLst>
      <p:ext uri="{BB962C8B-B14F-4D97-AF65-F5344CB8AC3E}">
        <p14:creationId xmlns:p14="http://schemas.microsoft.com/office/powerpoint/2010/main" val="6178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ppt_w/2"/>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7"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ppt_h/2"/>
                                          </p:val>
                                        </p:tav>
                                        <p:tav tm="100000">
                                          <p:val>
                                            <p:strVal val="#ppt_y"/>
                                          </p:val>
                                        </p:tav>
                                      </p:tavLst>
                                    </p:anim>
                                    <p:anim calcmode="lin" valueType="num">
                                      <p:cBhvr>
                                        <p:cTn id="28" dur="500" fill="hold"/>
                                        <p:tgtEl>
                                          <p:spTgt spid="20"/>
                                        </p:tgtEl>
                                        <p:attrNameLst>
                                          <p:attrName>ppt_w</p:attrName>
                                        </p:attrNameLst>
                                      </p:cBhvr>
                                      <p:tavLst>
                                        <p:tav tm="0">
                                          <p:val>
                                            <p:strVal val="#ppt_w"/>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ppt_x</p:attrName>
                                        </p:attrNameLst>
                                      </p:cBhvr>
                                      <p:tavLst>
                                        <p:tav tm="0">
                                          <p:val>
                                            <p:strVal val="#ppt_x-#ppt_w/2"/>
                                          </p:val>
                                        </p:tav>
                                        <p:tav tm="100000">
                                          <p:val>
                                            <p:strVal val="#ppt_x"/>
                                          </p:val>
                                        </p:tav>
                                      </p:tavLst>
                                    </p:anim>
                                    <p:anim calcmode="lin" valueType="num">
                                      <p:cBhvr>
                                        <p:cTn id="38" dur="500" fill="hold"/>
                                        <p:tgtEl>
                                          <p:spTgt spid="22"/>
                                        </p:tgtEl>
                                        <p:attrNameLst>
                                          <p:attrName>ppt_y</p:attrName>
                                        </p:attrNameLst>
                                      </p:cBhvr>
                                      <p:tavLst>
                                        <p:tav tm="0">
                                          <p:val>
                                            <p:strVal val="#ppt_y"/>
                                          </p:val>
                                        </p:tav>
                                        <p:tav tm="100000">
                                          <p:val>
                                            <p:strVal val="#ppt_y"/>
                                          </p:val>
                                        </p:tav>
                                      </p:tavLst>
                                    </p:anim>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ppt_x</p:attrName>
                                        </p:attrNameLst>
                                      </p:cBhvr>
                                      <p:tavLst>
                                        <p:tav tm="0">
                                          <p:val>
                                            <p:strVal val="#ppt_x-#ppt_w/2"/>
                                          </p:val>
                                        </p:tav>
                                        <p:tav tm="100000">
                                          <p:val>
                                            <p:strVal val="#ppt_x"/>
                                          </p:val>
                                        </p:tav>
                                      </p:tavLst>
                                    </p:anim>
                                    <p:anim calcmode="lin" valueType="num">
                                      <p:cBhvr>
                                        <p:cTn id="49" dur="500" fill="hold"/>
                                        <p:tgtEl>
                                          <p:spTgt spid="14"/>
                                        </p:tgtEl>
                                        <p:attrNameLst>
                                          <p:attrName>ppt_y</p:attrName>
                                        </p:attrNameLst>
                                      </p:cBhvr>
                                      <p:tavLst>
                                        <p:tav tm="0">
                                          <p:val>
                                            <p:strVal val="#ppt_y"/>
                                          </p:val>
                                        </p:tav>
                                        <p:tav tm="100000">
                                          <p:val>
                                            <p:strVal val="#ppt_y"/>
                                          </p:val>
                                        </p:tav>
                                      </p:tavLst>
                                    </p:anim>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strVal val="#ppt_h"/>
                                          </p:val>
                                        </p:tav>
                                        <p:tav tm="100000">
                                          <p:val>
                                            <p:strVal val="#ppt_h"/>
                                          </p:val>
                                        </p:tav>
                                      </p:tavLst>
                                    </p:anim>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ppt_x</p:attrName>
                                        </p:attrNameLst>
                                      </p:cBhvr>
                                      <p:tavLst>
                                        <p:tav tm="0">
                                          <p:val>
                                            <p:strVal val="#ppt_x-#ppt_w/2"/>
                                          </p:val>
                                        </p:tav>
                                        <p:tav tm="100000">
                                          <p:val>
                                            <p:strVal val="#ppt_x"/>
                                          </p:val>
                                        </p:tav>
                                      </p:tavLst>
                                    </p:anim>
                                    <p:anim calcmode="lin" valueType="num">
                                      <p:cBhvr>
                                        <p:cTn id="60" dur="500" fill="hold"/>
                                        <p:tgtEl>
                                          <p:spTgt spid="15"/>
                                        </p:tgtEl>
                                        <p:attrNameLst>
                                          <p:attrName>ppt_y</p:attrName>
                                        </p:attrNameLst>
                                      </p:cBhvr>
                                      <p:tavLst>
                                        <p:tav tm="0">
                                          <p:val>
                                            <p:strVal val="#ppt_y"/>
                                          </p:val>
                                        </p:tav>
                                        <p:tav tm="100000">
                                          <p:val>
                                            <p:strVal val="#ppt_y"/>
                                          </p:val>
                                        </p:tav>
                                      </p:tavLst>
                                    </p:anim>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499"/>
                                          </p:stCondLst>
                                        </p:cTn>
                                        <p:tgtEl>
                                          <p:spTgt spid="19"/>
                                        </p:tgtEl>
                                        <p:attrNameLst>
                                          <p:attrName>style.visibility</p:attrName>
                                        </p:attrNameLst>
                                      </p:cBhvr>
                                      <p:to>
                                        <p:strVal val="visible"/>
                                      </p:to>
                                    </p:set>
                                  </p:childTnLst>
                                </p:cTn>
                              </p:par>
                            </p:childTnLst>
                          </p:cTn>
                        </p:par>
                        <p:par>
                          <p:cTn id="66" fill="hold">
                            <p:stCondLst>
                              <p:cond delay="1000"/>
                            </p:stCondLst>
                            <p:childTnLst>
                              <p:par>
                                <p:cTn id="67" presetID="17" presetClass="entr" presetSubtype="1"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ppt_x</p:attrName>
                                        </p:attrNameLst>
                                      </p:cBhvr>
                                      <p:tavLst>
                                        <p:tav tm="0">
                                          <p:val>
                                            <p:strVal val="#ppt_x"/>
                                          </p:val>
                                        </p:tav>
                                        <p:tav tm="100000">
                                          <p:val>
                                            <p:strVal val="#ppt_x"/>
                                          </p:val>
                                        </p:tav>
                                      </p:tavLst>
                                    </p:anim>
                                    <p:anim calcmode="lin" valueType="num">
                                      <p:cBhvr>
                                        <p:cTn id="70" dur="500" fill="hold"/>
                                        <p:tgtEl>
                                          <p:spTgt spid="21"/>
                                        </p:tgtEl>
                                        <p:attrNameLst>
                                          <p:attrName>ppt_y</p:attrName>
                                        </p:attrNameLst>
                                      </p:cBhvr>
                                      <p:tavLst>
                                        <p:tav tm="0">
                                          <p:val>
                                            <p:strVal val="#ppt_y-#ppt_h/2"/>
                                          </p:val>
                                        </p:tav>
                                        <p:tav tm="100000">
                                          <p:val>
                                            <p:strVal val="#ppt_y"/>
                                          </p:val>
                                        </p:tav>
                                      </p:tavLst>
                                    </p:anim>
                                    <p:anim calcmode="lin" valueType="num">
                                      <p:cBhvr>
                                        <p:cTn id="71" dur="500" fill="hold"/>
                                        <p:tgtEl>
                                          <p:spTgt spid="21"/>
                                        </p:tgtEl>
                                        <p:attrNameLst>
                                          <p:attrName>ppt_w</p:attrName>
                                        </p:attrNameLst>
                                      </p:cBhvr>
                                      <p:tavLst>
                                        <p:tav tm="0">
                                          <p:val>
                                            <p:strVal val="#ppt_w"/>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childTnLst>
                                </p:cTn>
                              </p:par>
                            </p:childTnLst>
                          </p:cTn>
                        </p:par>
                        <p:par>
                          <p:cTn id="73" fill="hold">
                            <p:stCondLst>
                              <p:cond delay="1500"/>
                            </p:stCondLst>
                            <p:childTnLst>
                              <p:par>
                                <p:cTn id="74" presetID="1" presetClass="entr" presetSubtype="0" fill="hold" grpId="0" nodeType="afterEffect">
                                  <p:stCondLst>
                                    <p:cond delay="0"/>
                                  </p:stCondLst>
                                  <p:childTnLst>
                                    <p:set>
                                      <p:cBhvr>
                                        <p:cTn id="75" dur="1" fill="hold">
                                          <p:stCondLst>
                                            <p:cond delay="499"/>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7" presetClass="entr" presetSubtype="2" fill="hold" nodeType="click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ppt_x</p:attrName>
                                        </p:attrNameLst>
                                      </p:cBhvr>
                                      <p:tavLst>
                                        <p:tav tm="0">
                                          <p:val>
                                            <p:strVal val="#ppt_x+#ppt_w/2"/>
                                          </p:val>
                                        </p:tav>
                                        <p:tav tm="100000">
                                          <p:val>
                                            <p:strVal val="#ppt_x"/>
                                          </p:val>
                                        </p:tav>
                                      </p:tavLst>
                                    </p:anim>
                                    <p:anim calcmode="lin" valueType="num">
                                      <p:cBhvr>
                                        <p:cTn id="81" dur="500" fill="hold"/>
                                        <p:tgtEl>
                                          <p:spTgt spid="23"/>
                                        </p:tgtEl>
                                        <p:attrNameLst>
                                          <p:attrName>ppt_y</p:attrName>
                                        </p:attrNameLst>
                                      </p:cBhvr>
                                      <p:tavLst>
                                        <p:tav tm="0">
                                          <p:val>
                                            <p:strVal val="#ppt_y"/>
                                          </p:val>
                                        </p:tav>
                                        <p:tav tm="100000">
                                          <p:val>
                                            <p:strVal val="#ppt_y"/>
                                          </p:val>
                                        </p:tav>
                                      </p:tavLst>
                                    </p:anim>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2" fill="hold" nodeType="click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p:cTn id="88" dur="500" fill="hold"/>
                                        <p:tgtEl>
                                          <p:spTgt spid="13"/>
                                        </p:tgtEl>
                                        <p:attrNameLst>
                                          <p:attrName>ppt_x</p:attrName>
                                        </p:attrNameLst>
                                      </p:cBhvr>
                                      <p:tavLst>
                                        <p:tav tm="0">
                                          <p:val>
                                            <p:strVal val="#ppt_x+#ppt_w/2"/>
                                          </p:val>
                                        </p:tav>
                                        <p:tav tm="100000">
                                          <p:val>
                                            <p:strVal val="#ppt_x"/>
                                          </p:val>
                                        </p:tav>
                                      </p:tavLst>
                                    </p:anim>
                                    <p:anim calcmode="lin" valueType="num">
                                      <p:cBhvr>
                                        <p:cTn id="89" dur="500" fill="hold"/>
                                        <p:tgtEl>
                                          <p:spTgt spid="13"/>
                                        </p:tgtEl>
                                        <p:attrNameLst>
                                          <p:attrName>ppt_y</p:attrName>
                                        </p:attrNameLst>
                                      </p:cBhvr>
                                      <p:tavLst>
                                        <p:tav tm="0">
                                          <p:val>
                                            <p:strVal val="#ppt_y"/>
                                          </p:val>
                                        </p:tav>
                                        <p:tav tm="100000">
                                          <p:val>
                                            <p:strVal val="#ppt_y"/>
                                          </p:val>
                                        </p:tav>
                                      </p:tavLst>
                                    </p:anim>
                                    <p:anim calcmode="lin" valueType="num">
                                      <p:cBhvr>
                                        <p:cTn id="90" dur="500" fill="hold"/>
                                        <p:tgtEl>
                                          <p:spTgt spid="13"/>
                                        </p:tgtEl>
                                        <p:attrNameLst>
                                          <p:attrName>ppt_w</p:attrName>
                                        </p:attrNameLst>
                                      </p:cBhvr>
                                      <p:tavLst>
                                        <p:tav tm="0">
                                          <p:val>
                                            <p:fltVal val="0"/>
                                          </p:val>
                                        </p:tav>
                                        <p:tav tm="100000">
                                          <p:val>
                                            <p:strVal val="#ppt_w"/>
                                          </p:val>
                                        </p:tav>
                                      </p:tavLst>
                                    </p:anim>
                                    <p:anim calcmode="lin" valueType="num">
                                      <p:cBhvr>
                                        <p:cTn id="91"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19" grpId="0" autoUpdateAnimBg="0"/>
      <p:bldP spid="24" grpId="0" autoUpdateAnimBg="0"/>
      <p:bldP spid="25" grpId="0" autoUpdateAnimBg="0"/>
      <p:bldP spid="26" grpId="0" autoUpdateAnimBg="0"/>
      <p:bldP spid="27"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E0E909CB-5801-432E-A6EF-D0651426238B}"/>
              </a:ext>
            </a:extLst>
          </p:cNvPr>
          <p:cNvGrpSpPr>
            <a:grpSpLocks/>
          </p:cNvGrpSpPr>
          <p:nvPr/>
        </p:nvGrpSpPr>
        <p:grpSpPr bwMode="auto">
          <a:xfrm>
            <a:off x="4953000" y="1600200"/>
            <a:ext cx="3530600" cy="4070350"/>
            <a:chOff x="3152" y="1296"/>
            <a:chExt cx="2224" cy="2564"/>
          </a:xfrm>
        </p:grpSpPr>
        <p:sp>
          <p:nvSpPr>
            <p:cNvPr id="3" name="Line 9">
              <a:extLst>
                <a:ext uri="{FF2B5EF4-FFF2-40B4-BE49-F238E27FC236}">
                  <a16:creationId xmlns:a16="http://schemas.microsoft.com/office/drawing/2014/main" id="{32742C19-D8DF-41A3-9C44-B4DF573516A1}"/>
                </a:ext>
              </a:extLst>
            </p:cNvPr>
            <p:cNvSpPr>
              <a:spLocks noChangeShapeType="1"/>
            </p:cNvSpPr>
            <p:nvPr/>
          </p:nvSpPr>
          <p:spPr bwMode="auto">
            <a:xfrm flipV="1">
              <a:off x="3504" y="1344"/>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 name="Line 10">
              <a:extLst>
                <a:ext uri="{FF2B5EF4-FFF2-40B4-BE49-F238E27FC236}">
                  <a16:creationId xmlns:a16="http://schemas.microsoft.com/office/drawing/2014/main" id="{AD14C848-B692-476D-898C-FD4AB83E747F}"/>
                </a:ext>
              </a:extLst>
            </p:cNvPr>
            <p:cNvSpPr>
              <a:spLocks noChangeShapeType="1"/>
            </p:cNvSpPr>
            <p:nvPr/>
          </p:nvSpPr>
          <p:spPr bwMode="auto">
            <a:xfrm>
              <a:off x="3504" y="3504"/>
              <a:ext cx="1872"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5" name="Rectangle 11">
              <a:extLst>
                <a:ext uri="{FF2B5EF4-FFF2-40B4-BE49-F238E27FC236}">
                  <a16:creationId xmlns:a16="http://schemas.microsoft.com/office/drawing/2014/main" id="{0BCF1F8B-975E-4A99-BA9F-EFB31B48254F}"/>
                </a:ext>
              </a:extLst>
            </p:cNvPr>
            <p:cNvSpPr>
              <a:spLocks noChangeArrowheads="1"/>
            </p:cNvSpPr>
            <p:nvPr/>
          </p:nvSpPr>
          <p:spPr bwMode="auto">
            <a:xfrm>
              <a:off x="3152" y="1296"/>
              <a:ext cx="2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T</a:t>
              </a:r>
            </a:p>
          </p:txBody>
        </p:sp>
        <p:sp>
          <p:nvSpPr>
            <p:cNvPr id="6" name="Rectangle 12">
              <a:extLst>
                <a:ext uri="{FF2B5EF4-FFF2-40B4-BE49-F238E27FC236}">
                  <a16:creationId xmlns:a16="http://schemas.microsoft.com/office/drawing/2014/main" id="{964682FD-BE0C-4587-A6EB-E062905FD484}"/>
                </a:ext>
              </a:extLst>
            </p:cNvPr>
            <p:cNvSpPr>
              <a:spLocks noChangeArrowheads="1"/>
            </p:cNvSpPr>
            <p:nvPr/>
          </p:nvSpPr>
          <p:spPr bwMode="auto">
            <a:xfrm>
              <a:off x="5136" y="3456"/>
              <a:ext cx="2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s</a:t>
              </a:r>
            </a:p>
          </p:txBody>
        </p:sp>
      </p:grpSp>
      <p:sp>
        <p:nvSpPr>
          <p:cNvPr id="7" name="Line 21">
            <a:extLst>
              <a:ext uri="{FF2B5EF4-FFF2-40B4-BE49-F238E27FC236}">
                <a16:creationId xmlns:a16="http://schemas.microsoft.com/office/drawing/2014/main" id="{C444D18B-1302-4B18-AF6C-1D036B2C7BC3}"/>
              </a:ext>
            </a:extLst>
          </p:cNvPr>
          <p:cNvSpPr>
            <a:spLocks noChangeShapeType="1"/>
          </p:cNvSpPr>
          <p:nvPr/>
        </p:nvSpPr>
        <p:spPr bwMode="auto">
          <a:xfrm>
            <a:off x="6350000" y="3276600"/>
            <a:ext cx="0" cy="9144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 name="Line 22">
            <a:extLst>
              <a:ext uri="{FF2B5EF4-FFF2-40B4-BE49-F238E27FC236}">
                <a16:creationId xmlns:a16="http://schemas.microsoft.com/office/drawing/2014/main" id="{5D492083-77B9-432A-93C9-9670EE80AA14}"/>
              </a:ext>
            </a:extLst>
          </p:cNvPr>
          <p:cNvSpPr>
            <a:spLocks noChangeShapeType="1"/>
          </p:cNvSpPr>
          <p:nvPr/>
        </p:nvSpPr>
        <p:spPr bwMode="auto">
          <a:xfrm>
            <a:off x="7797800" y="2133600"/>
            <a:ext cx="0" cy="9461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9" name="Freeform 23">
            <a:extLst>
              <a:ext uri="{FF2B5EF4-FFF2-40B4-BE49-F238E27FC236}">
                <a16:creationId xmlns:a16="http://schemas.microsoft.com/office/drawing/2014/main" id="{214D3918-CF19-49A5-9C40-AA5C95687954}"/>
              </a:ext>
            </a:extLst>
          </p:cNvPr>
          <p:cNvSpPr>
            <a:spLocks/>
          </p:cNvSpPr>
          <p:nvPr/>
        </p:nvSpPr>
        <p:spPr bwMode="auto">
          <a:xfrm>
            <a:off x="6350000" y="21336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0" name="Freeform 24">
            <a:extLst>
              <a:ext uri="{FF2B5EF4-FFF2-40B4-BE49-F238E27FC236}">
                <a16:creationId xmlns:a16="http://schemas.microsoft.com/office/drawing/2014/main" id="{95E61DD0-A31D-4BDF-A0B5-69B83CC3A2AD}"/>
              </a:ext>
            </a:extLst>
          </p:cNvPr>
          <p:cNvSpPr>
            <a:spLocks/>
          </p:cNvSpPr>
          <p:nvPr/>
        </p:nvSpPr>
        <p:spPr bwMode="auto">
          <a:xfrm>
            <a:off x="6350000" y="30480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1" name="Rectangle 25">
            <a:extLst>
              <a:ext uri="{FF2B5EF4-FFF2-40B4-BE49-F238E27FC236}">
                <a16:creationId xmlns:a16="http://schemas.microsoft.com/office/drawing/2014/main" id="{840BAFD2-4663-46A5-A8BE-158806EDACFF}"/>
              </a:ext>
            </a:extLst>
          </p:cNvPr>
          <p:cNvSpPr>
            <a:spLocks noChangeArrowheads="1"/>
          </p:cNvSpPr>
          <p:nvPr/>
        </p:nvSpPr>
        <p:spPr bwMode="auto">
          <a:xfrm>
            <a:off x="5969000" y="4114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1</a:t>
            </a:r>
          </a:p>
        </p:txBody>
      </p:sp>
      <p:sp>
        <p:nvSpPr>
          <p:cNvPr id="12" name="Rectangle 26">
            <a:extLst>
              <a:ext uri="{FF2B5EF4-FFF2-40B4-BE49-F238E27FC236}">
                <a16:creationId xmlns:a16="http://schemas.microsoft.com/office/drawing/2014/main" id="{6588E0A3-B4B2-4527-A0D6-B280DF0A33A6}"/>
              </a:ext>
            </a:extLst>
          </p:cNvPr>
          <p:cNvSpPr>
            <a:spLocks noChangeArrowheads="1"/>
          </p:cNvSpPr>
          <p:nvPr/>
        </p:nvSpPr>
        <p:spPr bwMode="auto">
          <a:xfrm>
            <a:off x="5892800" y="2895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2</a:t>
            </a:r>
          </a:p>
        </p:txBody>
      </p:sp>
      <p:sp>
        <p:nvSpPr>
          <p:cNvPr id="13" name="Rectangle 27">
            <a:extLst>
              <a:ext uri="{FF2B5EF4-FFF2-40B4-BE49-F238E27FC236}">
                <a16:creationId xmlns:a16="http://schemas.microsoft.com/office/drawing/2014/main" id="{71F5AAC0-4547-40E5-9494-B367876158F1}"/>
              </a:ext>
            </a:extLst>
          </p:cNvPr>
          <p:cNvSpPr>
            <a:spLocks noChangeArrowheads="1"/>
          </p:cNvSpPr>
          <p:nvPr/>
        </p:nvSpPr>
        <p:spPr bwMode="auto">
          <a:xfrm>
            <a:off x="7874000" y="1752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3</a:t>
            </a:r>
          </a:p>
        </p:txBody>
      </p:sp>
      <p:sp>
        <p:nvSpPr>
          <p:cNvPr id="14" name="Rectangle 28">
            <a:extLst>
              <a:ext uri="{FF2B5EF4-FFF2-40B4-BE49-F238E27FC236}">
                <a16:creationId xmlns:a16="http://schemas.microsoft.com/office/drawing/2014/main" id="{5DAA2634-319F-4CC3-AF10-8EAB3466E948}"/>
              </a:ext>
            </a:extLst>
          </p:cNvPr>
          <p:cNvSpPr>
            <a:spLocks noChangeArrowheads="1"/>
          </p:cNvSpPr>
          <p:nvPr/>
        </p:nvSpPr>
        <p:spPr bwMode="auto">
          <a:xfrm>
            <a:off x="7874000" y="2743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4</a:t>
            </a:r>
          </a:p>
        </p:txBody>
      </p:sp>
      <p:sp>
        <p:nvSpPr>
          <p:cNvPr id="15" name="Rectangle 2">
            <a:extLst>
              <a:ext uri="{FF2B5EF4-FFF2-40B4-BE49-F238E27FC236}">
                <a16:creationId xmlns:a16="http://schemas.microsoft.com/office/drawing/2014/main" id="{AA4A3329-0E6C-490D-ADD2-6459955CE178}"/>
              </a:ext>
            </a:extLst>
          </p:cNvPr>
          <p:cNvSpPr txBox="1">
            <a:spLocks noChangeArrowheads="1"/>
          </p:cNvSpPr>
          <p:nvPr/>
        </p:nvSpPr>
        <p:spPr>
          <a:xfrm>
            <a:off x="612777" y="914400"/>
            <a:ext cx="7454898" cy="517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布雷顿循环的计算</a:t>
            </a:r>
          </a:p>
        </p:txBody>
      </p:sp>
      <p:sp>
        <p:nvSpPr>
          <p:cNvPr id="18" name="Text Box 16">
            <a:extLst>
              <a:ext uri="{FF2B5EF4-FFF2-40B4-BE49-F238E27FC236}">
                <a16:creationId xmlns:a16="http://schemas.microsoft.com/office/drawing/2014/main" id="{E7239245-9598-4D86-88ED-37D050739DAC}"/>
              </a:ext>
            </a:extLst>
          </p:cNvPr>
          <p:cNvSpPr txBox="1">
            <a:spLocks noChangeArrowheads="1"/>
          </p:cNvSpPr>
          <p:nvPr/>
        </p:nvSpPr>
        <p:spPr bwMode="auto">
          <a:xfrm>
            <a:off x="771525" y="1600200"/>
            <a:ext cx="2530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吸热量：</a:t>
            </a:r>
          </a:p>
        </p:txBody>
      </p:sp>
      <p:graphicFrame>
        <p:nvGraphicFramePr>
          <p:cNvPr id="19" name="Object 17">
            <a:extLst>
              <a:ext uri="{FF2B5EF4-FFF2-40B4-BE49-F238E27FC236}">
                <a16:creationId xmlns:a16="http://schemas.microsoft.com/office/drawing/2014/main" id="{E0A438D3-A87D-49E0-B99D-B9581F47A67A}"/>
              </a:ext>
            </a:extLst>
          </p:cNvPr>
          <p:cNvGraphicFramePr>
            <a:graphicFrameLocks noChangeAspect="1"/>
          </p:cNvGraphicFramePr>
          <p:nvPr/>
        </p:nvGraphicFramePr>
        <p:xfrm>
          <a:off x="1290639" y="2286000"/>
          <a:ext cx="2609850" cy="685800"/>
        </p:xfrm>
        <a:graphic>
          <a:graphicData uri="http://schemas.openxmlformats.org/presentationml/2006/ole">
            <mc:AlternateContent xmlns:mc="http://schemas.openxmlformats.org/markup-compatibility/2006">
              <mc:Choice xmlns:v="urn:schemas-microsoft-com:vml" Requires="v">
                <p:oleObj name="Equation" r:id="rId2" imgW="965160" imgH="253800" progId="Equation.DSMT4">
                  <p:embed/>
                </p:oleObj>
              </mc:Choice>
              <mc:Fallback>
                <p:oleObj name="Equation" r:id="rId2" imgW="965160" imgH="253800" progId="Equation.DSMT4">
                  <p:embed/>
                  <p:pic>
                    <p:nvPicPr>
                      <p:cNvPr id="19" name="Object 17">
                        <a:extLst>
                          <a:ext uri="{FF2B5EF4-FFF2-40B4-BE49-F238E27FC236}">
                            <a16:creationId xmlns:a16="http://schemas.microsoft.com/office/drawing/2014/main" id="{E0A438D3-A87D-49E0-B99D-B9581F47A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9" y="2286000"/>
                        <a:ext cx="2609850" cy="685800"/>
                      </a:xfrm>
                      <a:prstGeom prst="rect">
                        <a:avLst/>
                      </a:prstGeom>
                      <a:solidFill>
                        <a:srgbClr val="92D050"/>
                      </a:solidFill>
                      <a:ln>
                        <a:noFill/>
                      </a:ln>
                      <a:effectLst/>
                    </p:spPr>
                  </p:pic>
                </p:oleObj>
              </mc:Fallback>
            </mc:AlternateContent>
          </a:graphicData>
        </a:graphic>
      </p:graphicFrame>
      <p:sp>
        <p:nvSpPr>
          <p:cNvPr id="20" name="Text Box 18">
            <a:extLst>
              <a:ext uri="{FF2B5EF4-FFF2-40B4-BE49-F238E27FC236}">
                <a16:creationId xmlns:a16="http://schemas.microsoft.com/office/drawing/2014/main" id="{FDBFFA04-405E-45FC-AEF5-2059F5882563}"/>
              </a:ext>
            </a:extLst>
          </p:cNvPr>
          <p:cNvSpPr txBox="1">
            <a:spLocks noChangeArrowheads="1"/>
          </p:cNvSpPr>
          <p:nvPr/>
        </p:nvSpPr>
        <p:spPr bwMode="auto">
          <a:xfrm>
            <a:off x="771525" y="3124200"/>
            <a:ext cx="2886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放热量：</a:t>
            </a:r>
          </a:p>
        </p:txBody>
      </p:sp>
      <p:graphicFrame>
        <p:nvGraphicFramePr>
          <p:cNvPr id="21" name="Object 19">
            <a:extLst>
              <a:ext uri="{FF2B5EF4-FFF2-40B4-BE49-F238E27FC236}">
                <a16:creationId xmlns:a16="http://schemas.microsoft.com/office/drawing/2014/main" id="{8756D8B4-0B37-4918-AEEB-08875BE93273}"/>
              </a:ext>
            </a:extLst>
          </p:cNvPr>
          <p:cNvGraphicFramePr>
            <a:graphicFrameLocks noChangeAspect="1"/>
          </p:cNvGraphicFramePr>
          <p:nvPr/>
        </p:nvGraphicFramePr>
        <p:xfrm>
          <a:off x="1290639" y="3810000"/>
          <a:ext cx="2644775" cy="685800"/>
        </p:xfrm>
        <a:graphic>
          <a:graphicData uri="http://schemas.openxmlformats.org/presentationml/2006/ole">
            <mc:AlternateContent xmlns:mc="http://schemas.openxmlformats.org/markup-compatibility/2006">
              <mc:Choice xmlns:v="urn:schemas-microsoft-com:vml" Requires="v">
                <p:oleObj name="Equation" r:id="rId4" imgW="977760" imgH="253800" progId="Equation.DSMT4">
                  <p:embed/>
                </p:oleObj>
              </mc:Choice>
              <mc:Fallback>
                <p:oleObj name="Equation" r:id="rId4" imgW="977760" imgH="253800" progId="Equation.DSMT4">
                  <p:embed/>
                  <p:pic>
                    <p:nvPicPr>
                      <p:cNvPr id="21" name="Object 19">
                        <a:extLst>
                          <a:ext uri="{FF2B5EF4-FFF2-40B4-BE49-F238E27FC236}">
                            <a16:creationId xmlns:a16="http://schemas.microsoft.com/office/drawing/2014/main" id="{8756D8B4-0B37-4918-AEEB-08875BE93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639" y="3810000"/>
                        <a:ext cx="2644775" cy="685800"/>
                      </a:xfrm>
                      <a:prstGeom prst="rect">
                        <a:avLst/>
                      </a:prstGeom>
                      <a:solidFill>
                        <a:srgbClr val="FFC000"/>
                      </a:solidFill>
                      <a:ln>
                        <a:noFill/>
                      </a:ln>
                      <a:effectLst/>
                    </p:spPr>
                  </p:pic>
                </p:oleObj>
              </mc:Fallback>
            </mc:AlternateContent>
          </a:graphicData>
        </a:graphic>
      </p:graphicFrame>
      <p:sp>
        <p:nvSpPr>
          <p:cNvPr id="22" name="Text Box 20">
            <a:extLst>
              <a:ext uri="{FF2B5EF4-FFF2-40B4-BE49-F238E27FC236}">
                <a16:creationId xmlns:a16="http://schemas.microsoft.com/office/drawing/2014/main" id="{8B9271C9-3D1B-4729-9D7B-F0A5DFB45977}"/>
              </a:ext>
            </a:extLst>
          </p:cNvPr>
          <p:cNvSpPr txBox="1">
            <a:spLocks noChangeArrowheads="1"/>
          </p:cNvSpPr>
          <p:nvPr/>
        </p:nvSpPr>
        <p:spPr bwMode="auto">
          <a:xfrm>
            <a:off x="771525" y="4691063"/>
            <a:ext cx="2438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a:t>
            </a:r>
          </a:p>
        </p:txBody>
      </p:sp>
      <p:graphicFrame>
        <p:nvGraphicFramePr>
          <p:cNvPr id="23" name="Object 21">
            <a:extLst>
              <a:ext uri="{FF2B5EF4-FFF2-40B4-BE49-F238E27FC236}">
                <a16:creationId xmlns:a16="http://schemas.microsoft.com/office/drawing/2014/main" id="{4954FB15-AB7B-42F2-A32A-84BCAAAFAB2D}"/>
              </a:ext>
            </a:extLst>
          </p:cNvPr>
          <p:cNvGraphicFramePr>
            <a:graphicFrameLocks noChangeAspect="1"/>
          </p:cNvGraphicFramePr>
          <p:nvPr/>
        </p:nvGraphicFramePr>
        <p:xfrm>
          <a:off x="908052" y="5338763"/>
          <a:ext cx="6149975" cy="1165225"/>
        </p:xfrm>
        <a:graphic>
          <a:graphicData uri="http://schemas.openxmlformats.org/presentationml/2006/ole">
            <mc:AlternateContent xmlns:mc="http://schemas.openxmlformats.org/markup-compatibility/2006">
              <mc:Choice xmlns:v="urn:schemas-microsoft-com:vml" Requires="v">
                <p:oleObj name="Equation" r:id="rId6" imgW="2273040" imgH="431640" progId="Equation.DSMT4">
                  <p:embed/>
                </p:oleObj>
              </mc:Choice>
              <mc:Fallback>
                <p:oleObj name="Equation" r:id="rId6" imgW="2273040" imgH="431640" progId="Equation.DSMT4">
                  <p:embed/>
                  <p:pic>
                    <p:nvPicPr>
                      <p:cNvPr id="23" name="Object 21">
                        <a:extLst>
                          <a:ext uri="{FF2B5EF4-FFF2-40B4-BE49-F238E27FC236}">
                            <a16:creationId xmlns:a16="http://schemas.microsoft.com/office/drawing/2014/main" id="{4954FB15-AB7B-42F2-A32A-84BCAAAFAB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052" y="5338763"/>
                        <a:ext cx="6149975" cy="1165225"/>
                      </a:xfrm>
                      <a:prstGeom prst="rect">
                        <a:avLst/>
                      </a:prstGeom>
                      <a:solidFill>
                        <a:srgbClr val="00B0F0"/>
                      </a:solidFill>
                      <a:ln>
                        <a:noFill/>
                      </a:ln>
                      <a:effectLst/>
                    </p:spPr>
                  </p:pic>
                </p:oleObj>
              </mc:Fallback>
            </mc:AlternateContent>
          </a:graphicData>
        </a:graphic>
      </p:graphicFrame>
      <p:sp>
        <p:nvSpPr>
          <p:cNvPr id="16" name="文本框 15">
            <a:extLst>
              <a:ext uri="{FF2B5EF4-FFF2-40B4-BE49-F238E27FC236}">
                <a16:creationId xmlns:a16="http://schemas.microsoft.com/office/drawing/2014/main" id="{420B924F-FF6E-7B6E-04B5-336A589592B4}"/>
              </a:ext>
            </a:extLst>
          </p:cNvPr>
          <p:cNvSpPr txBox="1"/>
          <p:nvPr/>
        </p:nvSpPr>
        <p:spPr>
          <a:xfrm>
            <a:off x="28956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燃气轮机装置循环</a:t>
            </a:r>
          </a:p>
        </p:txBody>
      </p:sp>
    </p:spTree>
    <p:extLst>
      <p:ext uri="{BB962C8B-B14F-4D97-AF65-F5344CB8AC3E}">
        <p14:creationId xmlns:p14="http://schemas.microsoft.com/office/powerpoint/2010/main" val="58977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type="wd">
                                    <p:tmPct val="100000"/>
                                  </p:iterate>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300" fill="hold"/>
                                        <p:tgtEl>
                                          <p:spTgt spid="22"/>
                                        </p:tgtEl>
                                        <p:attrNameLst>
                                          <p:attrName>ppt_x</p:attrName>
                                        </p:attrNameLst>
                                      </p:cBhvr>
                                      <p:tavLst>
                                        <p:tav tm="0">
                                          <p:val>
                                            <p:strVal val="0-#ppt_w/2"/>
                                          </p:val>
                                        </p:tav>
                                        <p:tav tm="100000">
                                          <p:val>
                                            <p:strVal val="#ppt_x"/>
                                          </p:val>
                                        </p:tav>
                                      </p:tavLst>
                                    </p:anim>
                                    <p:anim calcmode="lin" valueType="num">
                                      <p:cBhvr additive="base">
                                        <p:cTn id="32" dur="3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0" grpId="0" autoUpdateAnimBg="0"/>
      <p:bldP spid="22"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B62A7C8-C260-435A-A446-8F6E7723B9ED}"/>
              </a:ext>
            </a:extLst>
          </p:cNvPr>
          <p:cNvSpPr txBox="1">
            <a:spLocks noChangeArrowheads="1"/>
          </p:cNvSpPr>
          <p:nvPr/>
        </p:nvSpPr>
        <p:spPr>
          <a:xfrm>
            <a:off x="612777" y="914400"/>
            <a:ext cx="7454898" cy="517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布雷顿循环的计算</a:t>
            </a:r>
          </a:p>
        </p:txBody>
      </p:sp>
      <p:grpSp>
        <p:nvGrpSpPr>
          <p:cNvPr id="4" name="Group 8">
            <a:extLst>
              <a:ext uri="{FF2B5EF4-FFF2-40B4-BE49-F238E27FC236}">
                <a16:creationId xmlns:a16="http://schemas.microsoft.com/office/drawing/2014/main" id="{4A8BD18A-631B-491C-B25A-E2E87E577D0A}"/>
              </a:ext>
            </a:extLst>
          </p:cNvPr>
          <p:cNvGrpSpPr>
            <a:grpSpLocks/>
          </p:cNvGrpSpPr>
          <p:nvPr/>
        </p:nvGrpSpPr>
        <p:grpSpPr bwMode="auto">
          <a:xfrm>
            <a:off x="4953000" y="1600200"/>
            <a:ext cx="3530600" cy="4070350"/>
            <a:chOff x="3152" y="1296"/>
            <a:chExt cx="2224" cy="2564"/>
          </a:xfrm>
        </p:grpSpPr>
        <p:sp>
          <p:nvSpPr>
            <p:cNvPr id="5" name="Line 9">
              <a:extLst>
                <a:ext uri="{FF2B5EF4-FFF2-40B4-BE49-F238E27FC236}">
                  <a16:creationId xmlns:a16="http://schemas.microsoft.com/office/drawing/2014/main" id="{044DBC99-29A3-40F5-9446-8DC9AA902978}"/>
                </a:ext>
              </a:extLst>
            </p:cNvPr>
            <p:cNvSpPr>
              <a:spLocks noChangeShapeType="1"/>
            </p:cNvSpPr>
            <p:nvPr/>
          </p:nvSpPr>
          <p:spPr bwMode="auto">
            <a:xfrm flipV="1">
              <a:off x="3504" y="1344"/>
              <a:ext cx="0" cy="216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 name="Line 10">
              <a:extLst>
                <a:ext uri="{FF2B5EF4-FFF2-40B4-BE49-F238E27FC236}">
                  <a16:creationId xmlns:a16="http://schemas.microsoft.com/office/drawing/2014/main" id="{4B3009AA-29F6-4D8E-9C88-223FD99405D5}"/>
                </a:ext>
              </a:extLst>
            </p:cNvPr>
            <p:cNvSpPr>
              <a:spLocks noChangeShapeType="1"/>
            </p:cNvSpPr>
            <p:nvPr/>
          </p:nvSpPr>
          <p:spPr bwMode="auto">
            <a:xfrm>
              <a:off x="3504" y="3504"/>
              <a:ext cx="1872"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 name="Rectangle 11">
              <a:extLst>
                <a:ext uri="{FF2B5EF4-FFF2-40B4-BE49-F238E27FC236}">
                  <a16:creationId xmlns:a16="http://schemas.microsoft.com/office/drawing/2014/main" id="{02B060CF-82AE-4543-B6E0-4FDBCCDACD40}"/>
                </a:ext>
              </a:extLst>
            </p:cNvPr>
            <p:cNvSpPr>
              <a:spLocks noChangeArrowheads="1"/>
            </p:cNvSpPr>
            <p:nvPr/>
          </p:nvSpPr>
          <p:spPr bwMode="auto">
            <a:xfrm>
              <a:off x="3152" y="1296"/>
              <a:ext cx="2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T</a:t>
              </a:r>
            </a:p>
          </p:txBody>
        </p:sp>
        <p:sp>
          <p:nvSpPr>
            <p:cNvPr id="8" name="Rectangle 12">
              <a:extLst>
                <a:ext uri="{FF2B5EF4-FFF2-40B4-BE49-F238E27FC236}">
                  <a16:creationId xmlns:a16="http://schemas.microsoft.com/office/drawing/2014/main" id="{18768C39-1FC6-4D1D-BA87-F34C8914EBB4}"/>
                </a:ext>
              </a:extLst>
            </p:cNvPr>
            <p:cNvSpPr>
              <a:spLocks noChangeArrowheads="1"/>
            </p:cNvSpPr>
            <p:nvPr/>
          </p:nvSpPr>
          <p:spPr bwMode="auto">
            <a:xfrm>
              <a:off x="5136" y="3456"/>
              <a:ext cx="22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s</a:t>
              </a:r>
            </a:p>
          </p:txBody>
        </p:sp>
      </p:grpSp>
      <p:sp>
        <p:nvSpPr>
          <p:cNvPr id="9" name="Line 21">
            <a:extLst>
              <a:ext uri="{FF2B5EF4-FFF2-40B4-BE49-F238E27FC236}">
                <a16:creationId xmlns:a16="http://schemas.microsoft.com/office/drawing/2014/main" id="{6D8F23FD-F8F0-44DC-91C3-2012DD6B40DB}"/>
              </a:ext>
            </a:extLst>
          </p:cNvPr>
          <p:cNvSpPr>
            <a:spLocks noChangeShapeType="1"/>
          </p:cNvSpPr>
          <p:nvPr/>
        </p:nvSpPr>
        <p:spPr bwMode="auto">
          <a:xfrm>
            <a:off x="6350000" y="3276600"/>
            <a:ext cx="0" cy="9144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22">
            <a:extLst>
              <a:ext uri="{FF2B5EF4-FFF2-40B4-BE49-F238E27FC236}">
                <a16:creationId xmlns:a16="http://schemas.microsoft.com/office/drawing/2014/main" id="{29C7287B-086F-4E48-A0D4-B7C1AFB30E9A}"/>
              </a:ext>
            </a:extLst>
          </p:cNvPr>
          <p:cNvSpPr>
            <a:spLocks noChangeShapeType="1"/>
          </p:cNvSpPr>
          <p:nvPr/>
        </p:nvSpPr>
        <p:spPr bwMode="auto">
          <a:xfrm>
            <a:off x="7797800" y="2133600"/>
            <a:ext cx="0" cy="9461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1" name="Freeform 23">
            <a:extLst>
              <a:ext uri="{FF2B5EF4-FFF2-40B4-BE49-F238E27FC236}">
                <a16:creationId xmlns:a16="http://schemas.microsoft.com/office/drawing/2014/main" id="{FBAE92F9-02F3-4452-9712-2B079F63E4FE}"/>
              </a:ext>
            </a:extLst>
          </p:cNvPr>
          <p:cNvSpPr>
            <a:spLocks/>
          </p:cNvSpPr>
          <p:nvPr/>
        </p:nvSpPr>
        <p:spPr bwMode="auto">
          <a:xfrm>
            <a:off x="6350000" y="21336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2" name="Freeform 24">
            <a:extLst>
              <a:ext uri="{FF2B5EF4-FFF2-40B4-BE49-F238E27FC236}">
                <a16:creationId xmlns:a16="http://schemas.microsoft.com/office/drawing/2014/main" id="{A12E8606-51F4-4D8D-801E-7942E7FD5A81}"/>
              </a:ext>
            </a:extLst>
          </p:cNvPr>
          <p:cNvSpPr>
            <a:spLocks/>
          </p:cNvSpPr>
          <p:nvPr/>
        </p:nvSpPr>
        <p:spPr bwMode="auto">
          <a:xfrm>
            <a:off x="6350000" y="3048000"/>
            <a:ext cx="1447800" cy="1143000"/>
          </a:xfrm>
          <a:custGeom>
            <a:avLst/>
            <a:gdLst>
              <a:gd name="T0" fmla="*/ 912 w 912"/>
              <a:gd name="T1" fmla="*/ 0 h 720"/>
              <a:gd name="T2" fmla="*/ 528 w 912"/>
              <a:gd name="T3" fmla="*/ 432 h 720"/>
              <a:gd name="T4" fmla="*/ 0 w 912"/>
              <a:gd name="T5" fmla="*/ 720 h 720"/>
            </a:gdLst>
            <a:ahLst/>
            <a:cxnLst>
              <a:cxn ang="0">
                <a:pos x="T0" y="T1"/>
              </a:cxn>
              <a:cxn ang="0">
                <a:pos x="T2" y="T3"/>
              </a:cxn>
              <a:cxn ang="0">
                <a:pos x="T4" y="T5"/>
              </a:cxn>
            </a:cxnLst>
            <a:rect l="0" t="0" r="r" b="b"/>
            <a:pathLst>
              <a:path w="912" h="720">
                <a:moveTo>
                  <a:pt x="912" y="0"/>
                </a:moveTo>
                <a:cubicBezTo>
                  <a:pt x="796" y="156"/>
                  <a:pt x="680" y="312"/>
                  <a:pt x="528" y="432"/>
                </a:cubicBezTo>
                <a:cubicBezTo>
                  <a:pt x="376" y="552"/>
                  <a:pt x="96" y="672"/>
                  <a:pt x="0" y="72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3" name="Rectangle 25">
            <a:extLst>
              <a:ext uri="{FF2B5EF4-FFF2-40B4-BE49-F238E27FC236}">
                <a16:creationId xmlns:a16="http://schemas.microsoft.com/office/drawing/2014/main" id="{8A8E59E8-EA01-463D-A52B-E4A93AC750FD}"/>
              </a:ext>
            </a:extLst>
          </p:cNvPr>
          <p:cNvSpPr>
            <a:spLocks noChangeArrowheads="1"/>
          </p:cNvSpPr>
          <p:nvPr/>
        </p:nvSpPr>
        <p:spPr bwMode="auto">
          <a:xfrm>
            <a:off x="5966948" y="41148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4" name="Rectangle 26">
            <a:extLst>
              <a:ext uri="{FF2B5EF4-FFF2-40B4-BE49-F238E27FC236}">
                <a16:creationId xmlns:a16="http://schemas.microsoft.com/office/drawing/2014/main" id="{97320EBF-EA2B-451D-A3E0-029E4AE58740}"/>
              </a:ext>
            </a:extLst>
          </p:cNvPr>
          <p:cNvSpPr>
            <a:spLocks noChangeArrowheads="1"/>
          </p:cNvSpPr>
          <p:nvPr/>
        </p:nvSpPr>
        <p:spPr bwMode="auto">
          <a:xfrm>
            <a:off x="5890748" y="28956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5" name="Rectangle 27">
            <a:extLst>
              <a:ext uri="{FF2B5EF4-FFF2-40B4-BE49-F238E27FC236}">
                <a16:creationId xmlns:a16="http://schemas.microsoft.com/office/drawing/2014/main" id="{165016F1-0840-4960-B0F1-7CA9B02ACABB}"/>
              </a:ext>
            </a:extLst>
          </p:cNvPr>
          <p:cNvSpPr>
            <a:spLocks noChangeArrowheads="1"/>
          </p:cNvSpPr>
          <p:nvPr/>
        </p:nvSpPr>
        <p:spPr bwMode="auto">
          <a:xfrm>
            <a:off x="7874000" y="1752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3</a:t>
            </a:r>
          </a:p>
        </p:txBody>
      </p:sp>
      <p:sp>
        <p:nvSpPr>
          <p:cNvPr id="16" name="Rectangle 28">
            <a:extLst>
              <a:ext uri="{FF2B5EF4-FFF2-40B4-BE49-F238E27FC236}">
                <a16:creationId xmlns:a16="http://schemas.microsoft.com/office/drawing/2014/main" id="{ED400C41-D396-43B8-96F2-9372AC689742}"/>
              </a:ext>
            </a:extLst>
          </p:cNvPr>
          <p:cNvSpPr>
            <a:spLocks noChangeArrowheads="1"/>
          </p:cNvSpPr>
          <p:nvPr/>
        </p:nvSpPr>
        <p:spPr bwMode="auto">
          <a:xfrm>
            <a:off x="7874000" y="2743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4</a:t>
            </a:r>
          </a:p>
        </p:txBody>
      </p:sp>
      <p:sp>
        <p:nvSpPr>
          <p:cNvPr id="17" name="Text Box 16">
            <a:extLst>
              <a:ext uri="{FF2B5EF4-FFF2-40B4-BE49-F238E27FC236}">
                <a16:creationId xmlns:a16="http://schemas.microsoft.com/office/drawing/2014/main" id="{B4A0693B-81FC-4650-A75C-0C75C4F72815}"/>
              </a:ext>
            </a:extLst>
          </p:cNvPr>
          <p:cNvSpPr txBox="1">
            <a:spLocks noChangeArrowheads="1"/>
          </p:cNvSpPr>
          <p:nvPr/>
        </p:nvSpPr>
        <p:spPr bwMode="auto">
          <a:xfrm>
            <a:off x="668339" y="1604745"/>
            <a:ext cx="2962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热效率：</a:t>
            </a:r>
          </a:p>
        </p:txBody>
      </p:sp>
      <p:graphicFrame>
        <p:nvGraphicFramePr>
          <p:cNvPr id="18" name="Object 17">
            <a:extLst>
              <a:ext uri="{FF2B5EF4-FFF2-40B4-BE49-F238E27FC236}">
                <a16:creationId xmlns:a16="http://schemas.microsoft.com/office/drawing/2014/main" id="{95ED927E-C101-430F-97F5-24D5224B89E1}"/>
              </a:ext>
            </a:extLst>
          </p:cNvPr>
          <p:cNvGraphicFramePr>
            <a:graphicFrameLocks noChangeAspect="1"/>
          </p:cNvGraphicFramePr>
          <p:nvPr/>
        </p:nvGraphicFramePr>
        <p:xfrm>
          <a:off x="685800" y="2214345"/>
          <a:ext cx="2578100" cy="1873250"/>
        </p:xfrm>
        <a:graphic>
          <a:graphicData uri="http://schemas.openxmlformats.org/presentationml/2006/ole">
            <mc:AlternateContent xmlns:mc="http://schemas.openxmlformats.org/markup-compatibility/2006">
              <mc:Choice xmlns:v="urn:schemas-microsoft-com:vml" Requires="v">
                <p:oleObj name="Equation" r:id="rId2" imgW="1028520" imgH="749160" progId="Equation.DSMT4">
                  <p:embed/>
                </p:oleObj>
              </mc:Choice>
              <mc:Fallback>
                <p:oleObj name="Equation" r:id="rId2" imgW="1028520" imgH="749160" progId="Equation.DSMT4">
                  <p:embed/>
                  <p:pic>
                    <p:nvPicPr>
                      <p:cNvPr id="18" name="Object 17">
                        <a:extLst>
                          <a:ext uri="{FF2B5EF4-FFF2-40B4-BE49-F238E27FC236}">
                            <a16:creationId xmlns:a16="http://schemas.microsoft.com/office/drawing/2014/main" id="{95ED927E-C101-430F-97F5-24D5224B8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14345"/>
                        <a:ext cx="2578100" cy="18732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8">
            <a:extLst>
              <a:ext uri="{FF2B5EF4-FFF2-40B4-BE49-F238E27FC236}">
                <a16:creationId xmlns:a16="http://schemas.microsoft.com/office/drawing/2014/main" id="{BC362201-2D74-40B8-919C-D916A881D9DE}"/>
              </a:ext>
            </a:extLst>
          </p:cNvPr>
          <p:cNvSpPr txBox="1">
            <a:spLocks noChangeArrowheads="1"/>
          </p:cNvSpPr>
          <p:nvPr/>
        </p:nvSpPr>
        <p:spPr bwMode="auto">
          <a:xfrm>
            <a:off x="668339" y="4475739"/>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a:t>
            </a:r>
          </a:p>
        </p:txBody>
      </p:sp>
      <p:sp>
        <p:nvSpPr>
          <p:cNvPr id="20" name="Text Box 19">
            <a:extLst>
              <a:ext uri="{FF2B5EF4-FFF2-40B4-BE49-F238E27FC236}">
                <a16:creationId xmlns:a16="http://schemas.microsoft.com/office/drawing/2014/main" id="{BE219A03-4E62-4F84-8D9B-0DB3D6607AD9}"/>
              </a:ext>
            </a:extLst>
          </p:cNvPr>
          <p:cNvSpPr txBox="1">
            <a:spLocks noChangeArrowheads="1"/>
          </p:cNvSpPr>
          <p:nvPr/>
        </p:nvSpPr>
        <p:spPr bwMode="auto">
          <a:xfrm>
            <a:off x="2039939" y="4475739"/>
            <a:ext cx="129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压比</a:t>
            </a:r>
          </a:p>
        </p:txBody>
      </p:sp>
      <p:graphicFrame>
        <p:nvGraphicFramePr>
          <p:cNvPr id="21" name="Object 20">
            <a:extLst>
              <a:ext uri="{FF2B5EF4-FFF2-40B4-BE49-F238E27FC236}">
                <a16:creationId xmlns:a16="http://schemas.microsoft.com/office/drawing/2014/main" id="{7FEDDB98-4790-4374-8CCE-28556B176103}"/>
              </a:ext>
            </a:extLst>
          </p:cNvPr>
          <p:cNvGraphicFramePr>
            <a:graphicFrameLocks noChangeAspect="1"/>
          </p:cNvGraphicFramePr>
          <p:nvPr/>
        </p:nvGraphicFramePr>
        <p:xfrm>
          <a:off x="3182939" y="4182845"/>
          <a:ext cx="1306513" cy="1165225"/>
        </p:xfrm>
        <a:graphic>
          <a:graphicData uri="http://schemas.openxmlformats.org/presentationml/2006/ole">
            <mc:AlternateContent xmlns:mc="http://schemas.openxmlformats.org/markup-compatibility/2006">
              <mc:Choice xmlns:v="urn:schemas-microsoft-com:vml" Requires="v">
                <p:oleObj name="Equation" r:id="rId4" imgW="482400" imgH="431640" progId="Equation.DSMT4">
                  <p:embed/>
                </p:oleObj>
              </mc:Choice>
              <mc:Fallback>
                <p:oleObj name="Equation" r:id="rId4" imgW="482400" imgH="431640" progId="Equation.DSMT4">
                  <p:embed/>
                  <p:pic>
                    <p:nvPicPr>
                      <p:cNvPr id="21" name="Object 20">
                        <a:extLst>
                          <a:ext uri="{FF2B5EF4-FFF2-40B4-BE49-F238E27FC236}">
                            <a16:creationId xmlns:a16="http://schemas.microsoft.com/office/drawing/2014/main" id="{7FEDDB98-4790-4374-8CCE-28556B1761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2939" y="4182845"/>
                        <a:ext cx="1306513" cy="1165225"/>
                      </a:xfrm>
                      <a:prstGeom prst="rect">
                        <a:avLst/>
                      </a:prstGeom>
                      <a:solidFill>
                        <a:srgbClr val="FFC000"/>
                      </a:solidFill>
                      <a:ln>
                        <a:noFill/>
                      </a:ln>
                      <a:effectLst/>
                    </p:spPr>
                  </p:pic>
                </p:oleObj>
              </mc:Fallback>
            </mc:AlternateContent>
          </a:graphicData>
        </a:graphic>
      </p:graphicFrame>
      <p:graphicFrame>
        <p:nvGraphicFramePr>
          <p:cNvPr id="22" name="Object 21">
            <a:extLst>
              <a:ext uri="{FF2B5EF4-FFF2-40B4-BE49-F238E27FC236}">
                <a16:creationId xmlns:a16="http://schemas.microsoft.com/office/drawing/2014/main" id="{B4F60AD5-4B98-4C8E-B224-E9C96FF2F608}"/>
              </a:ext>
            </a:extLst>
          </p:cNvPr>
          <p:cNvGraphicFramePr>
            <a:graphicFrameLocks noChangeAspect="1"/>
          </p:cNvGraphicFramePr>
          <p:nvPr/>
        </p:nvGraphicFramePr>
        <p:xfrm>
          <a:off x="3253115" y="2214345"/>
          <a:ext cx="1592263" cy="1238250"/>
        </p:xfrm>
        <a:graphic>
          <a:graphicData uri="http://schemas.openxmlformats.org/presentationml/2006/ole">
            <mc:AlternateContent xmlns:mc="http://schemas.openxmlformats.org/markup-compatibility/2006">
              <mc:Choice xmlns:v="urn:schemas-microsoft-com:vml" Requires="v">
                <p:oleObj name="Equation" r:id="rId6" imgW="634680" imgH="495000" progId="Equation.DSMT4">
                  <p:embed/>
                </p:oleObj>
              </mc:Choice>
              <mc:Fallback>
                <p:oleObj name="Equation" r:id="rId6" imgW="634680" imgH="495000" progId="Equation.DSMT4">
                  <p:embed/>
                  <p:pic>
                    <p:nvPicPr>
                      <p:cNvPr id="22" name="Object 21">
                        <a:extLst>
                          <a:ext uri="{FF2B5EF4-FFF2-40B4-BE49-F238E27FC236}">
                            <a16:creationId xmlns:a16="http://schemas.microsoft.com/office/drawing/2014/main" id="{B4F60AD5-4B98-4C8E-B224-E9C96FF2F6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3115" y="2214345"/>
                        <a:ext cx="1592263" cy="1238250"/>
                      </a:xfrm>
                      <a:prstGeom prst="rect">
                        <a:avLst/>
                      </a:prstGeom>
                      <a:solidFill>
                        <a:srgbClr val="92D050"/>
                      </a:solidFill>
                      <a:ln>
                        <a:noFill/>
                      </a:ln>
                      <a:effectLst/>
                    </p:spPr>
                  </p:pic>
                </p:oleObj>
              </mc:Fallback>
            </mc:AlternateContent>
          </a:graphicData>
        </a:graphic>
      </p:graphicFrame>
      <p:graphicFrame>
        <p:nvGraphicFramePr>
          <p:cNvPr id="23" name="Object 22">
            <a:extLst>
              <a:ext uri="{FF2B5EF4-FFF2-40B4-BE49-F238E27FC236}">
                <a16:creationId xmlns:a16="http://schemas.microsoft.com/office/drawing/2014/main" id="{F67CBB85-21E3-4EA5-A18D-9B5253FA03A8}"/>
              </a:ext>
            </a:extLst>
          </p:cNvPr>
          <p:cNvGraphicFramePr>
            <a:graphicFrameLocks noChangeAspect="1"/>
          </p:cNvGraphicFramePr>
          <p:nvPr/>
        </p:nvGraphicFramePr>
        <p:xfrm>
          <a:off x="1560512" y="5719545"/>
          <a:ext cx="417513" cy="417513"/>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23" name="Object 22">
                        <a:extLst>
                          <a:ext uri="{FF2B5EF4-FFF2-40B4-BE49-F238E27FC236}">
                            <a16:creationId xmlns:a16="http://schemas.microsoft.com/office/drawing/2014/main" id="{F67CBB85-21E3-4EA5-A18D-9B5253FA03A8}"/>
                          </a:ext>
                        </a:extLst>
                      </p:cNvPr>
                      <p:cNvPicPr>
                        <a:picLocks noChangeAspect="1" noChangeArrowheads="1"/>
                      </p:cNvPicPr>
                      <p:nvPr/>
                    </p:nvPicPr>
                    <p:blipFill>
                      <a:blip r:embed="rId9"/>
                      <a:srcRect/>
                      <a:stretch>
                        <a:fillRect/>
                      </a:stretch>
                    </p:blipFill>
                    <p:spPr bwMode="auto">
                      <a:xfrm>
                        <a:off x="1560512" y="5719545"/>
                        <a:ext cx="417513" cy="417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AutoShape 23">
            <a:extLst>
              <a:ext uri="{FF2B5EF4-FFF2-40B4-BE49-F238E27FC236}">
                <a16:creationId xmlns:a16="http://schemas.microsoft.com/office/drawing/2014/main" id="{7D875386-5216-4730-B735-9C3A7701B9E5}"/>
              </a:ext>
            </a:extLst>
          </p:cNvPr>
          <p:cNvSpPr>
            <a:spLocks noChangeArrowheads="1"/>
          </p:cNvSpPr>
          <p:nvPr/>
        </p:nvSpPr>
        <p:spPr bwMode="auto">
          <a:xfrm>
            <a:off x="2093912" y="5567145"/>
            <a:ext cx="147638" cy="685800"/>
          </a:xfrm>
          <a:prstGeom prst="upArrow">
            <a:avLst>
              <a:gd name="adj1" fmla="val 50000"/>
              <a:gd name="adj2" fmla="val 11612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5" name="Object 24">
            <a:extLst>
              <a:ext uri="{FF2B5EF4-FFF2-40B4-BE49-F238E27FC236}">
                <a16:creationId xmlns:a16="http://schemas.microsoft.com/office/drawing/2014/main" id="{AA63F82D-7D74-4A2E-9B9D-321524C416E4}"/>
              </a:ext>
            </a:extLst>
          </p:cNvPr>
          <p:cNvGraphicFramePr>
            <a:graphicFrameLocks noChangeAspect="1"/>
          </p:cNvGraphicFramePr>
          <p:nvPr/>
        </p:nvGraphicFramePr>
        <p:xfrm>
          <a:off x="2684462" y="5587783"/>
          <a:ext cx="455613" cy="682625"/>
        </p:xfrm>
        <a:graphic>
          <a:graphicData uri="http://schemas.openxmlformats.org/presentationml/2006/ole">
            <mc:AlternateContent xmlns:mc="http://schemas.openxmlformats.org/markup-compatibility/2006">
              <mc:Choice xmlns:v="urn:schemas-microsoft-com:vml" Requires="v">
                <p:oleObj name="Equation" r:id="rId10" imgW="152280" imgH="228600" progId="Equation.DSMT4">
                  <p:embed/>
                </p:oleObj>
              </mc:Choice>
              <mc:Fallback>
                <p:oleObj name="Equation" r:id="rId10" imgW="152280" imgH="228600" progId="Equation.DSMT4">
                  <p:embed/>
                  <p:pic>
                    <p:nvPicPr>
                      <p:cNvPr id="25" name="Object 24">
                        <a:extLst>
                          <a:ext uri="{FF2B5EF4-FFF2-40B4-BE49-F238E27FC236}">
                            <a16:creationId xmlns:a16="http://schemas.microsoft.com/office/drawing/2014/main" id="{AA63F82D-7D74-4A2E-9B9D-321524C416E4}"/>
                          </a:ext>
                        </a:extLst>
                      </p:cNvPr>
                      <p:cNvPicPr>
                        <a:picLocks noChangeAspect="1" noChangeArrowheads="1"/>
                      </p:cNvPicPr>
                      <p:nvPr/>
                    </p:nvPicPr>
                    <p:blipFill>
                      <a:blip r:embed="rId11"/>
                      <a:srcRect/>
                      <a:stretch>
                        <a:fillRect/>
                      </a:stretch>
                    </p:blipFill>
                    <p:spPr bwMode="auto">
                      <a:xfrm>
                        <a:off x="2684462" y="5587783"/>
                        <a:ext cx="455613" cy="682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AutoShape 25">
            <a:extLst>
              <a:ext uri="{FF2B5EF4-FFF2-40B4-BE49-F238E27FC236}">
                <a16:creationId xmlns:a16="http://schemas.microsoft.com/office/drawing/2014/main" id="{91850E55-C2EC-42E8-B162-F95B888F183E}"/>
              </a:ext>
            </a:extLst>
          </p:cNvPr>
          <p:cNvSpPr>
            <a:spLocks noChangeArrowheads="1"/>
          </p:cNvSpPr>
          <p:nvPr/>
        </p:nvSpPr>
        <p:spPr bwMode="auto">
          <a:xfrm>
            <a:off x="3241675" y="5567145"/>
            <a:ext cx="147637" cy="685800"/>
          </a:xfrm>
          <a:prstGeom prst="upArrow">
            <a:avLst>
              <a:gd name="adj1" fmla="val 50000"/>
              <a:gd name="adj2" fmla="val 11612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7" name="Object 26">
            <a:extLst>
              <a:ext uri="{FF2B5EF4-FFF2-40B4-BE49-F238E27FC236}">
                <a16:creationId xmlns:a16="http://schemas.microsoft.com/office/drawing/2014/main" id="{DFAC98E5-FCAB-46B5-9B50-DCEE1504CE42}"/>
              </a:ext>
            </a:extLst>
          </p:cNvPr>
          <p:cNvGraphicFramePr>
            <a:graphicFrameLocks noChangeAspect="1"/>
          </p:cNvGraphicFramePr>
          <p:nvPr/>
        </p:nvGraphicFramePr>
        <p:xfrm>
          <a:off x="5505450" y="5686208"/>
          <a:ext cx="379412" cy="531812"/>
        </p:xfrm>
        <a:graphic>
          <a:graphicData uri="http://schemas.openxmlformats.org/presentationml/2006/ole">
            <mc:AlternateContent xmlns:mc="http://schemas.openxmlformats.org/markup-compatibility/2006">
              <mc:Choice xmlns:v="urn:schemas-microsoft-com:vml" Requires="v">
                <p:oleObj name="Equation" r:id="rId12" imgW="126720" imgH="177480" progId="Equation.DSMT4">
                  <p:embed/>
                </p:oleObj>
              </mc:Choice>
              <mc:Fallback>
                <p:oleObj name="Equation" r:id="rId12" imgW="126720" imgH="177480" progId="Equation.DSMT4">
                  <p:embed/>
                  <p:pic>
                    <p:nvPicPr>
                      <p:cNvPr id="27" name="Object 26">
                        <a:extLst>
                          <a:ext uri="{FF2B5EF4-FFF2-40B4-BE49-F238E27FC236}">
                            <a16:creationId xmlns:a16="http://schemas.microsoft.com/office/drawing/2014/main" id="{DFAC98E5-FCAB-46B5-9B50-DCEE1504CE42}"/>
                          </a:ext>
                        </a:extLst>
                      </p:cNvPr>
                      <p:cNvPicPr>
                        <a:picLocks noChangeAspect="1" noChangeArrowheads="1"/>
                      </p:cNvPicPr>
                      <p:nvPr/>
                    </p:nvPicPr>
                    <p:blipFill>
                      <a:blip r:embed="rId13"/>
                      <a:srcRect/>
                      <a:stretch>
                        <a:fillRect/>
                      </a:stretch>
                    </p:blipFill>
                    <p:spPr bwMode="auto">
                      <a:xfrm>
                        <a:off x="5505450" y="5686208"/>
                        <a:ext cx="379412" cy="5318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AutoShape 27">
            <a:extLst>
              <a:ext uri="{FF2B5EF4-FFF2-40B4-BE49-F238E27FC236}">
                <a16:creationId xmlns:a16="http://schemas.microsoft.com/office/drawing/2014/main" id="{B43C27A3-9FC0-484B-97E3-B0521A432C9E}"/>
              </a:ext>
            </a:extLst>
          </p:cNvPr>
          <p:cNvSpPr>
            <a:spLocks noChangeArrowheads="1"/>
          </p:cNvSpPr>
          <p:nvPr/>
        </p:nvSpPr>
        <p:spPr bwMode="auto">
          <a:xfrm>
            <a:off x="6019800" y="5551270"/>
            <a:ext cx="147637" cy="685800"/>
          </a:xfrm>
          <a:prstGeom prst="upArrow">
            <a:avLst>
              <a:gd name="adj1" fmla="val 50000"/>
              <a:gd name="adj2" fmla="val 11612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AutoShape 28">
            <a:extLst>
              <a:ext uri="{FF2B5EF4-FFF2-40B4-BE49-F238E27FC236}">
                <a16:creationId xmlns:a16="http://schemas.microsoft.com/office/drawing/2014/main" id="{4C911F5A-EE38-4462-BF1F-893D095640E4}"/>
              </a:ext>
            </a:extLst>
          </p:cNvPr>
          <p:cNvSpPr>
            <a:spLocks noChangeArrowheads="1"/>
          </p:cNvSpPr>
          <p:nvPr/>
        </p:nvSpPr>
        <p:spPr bwMode="auto">
          <a:xfrm>
            <a:off x="7167562" y="5551270"/>
            <a:ext cx="147638" cy="685800"/>
          </a:xfrm>
          <a:prstGeom prst="upArrow">
            <a:avLst>
              <a:gd name="adj1" fmla="val 50000"/>
              <a:gd name="adj2" fmla="val 11612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0" name="Object 29">
            <a:extLst>
              <a:ext uri="{FF2B5EF4-FFF2-40B4-BE49-F238E27FC236}">
                <a16:creationId xmlns:a16="http://schemas.microsoft.com/office/drawing/2014/main" id="{4F9CDDF8-0756-439D-A367-AB702B47A64C}"/>
              </a:ext>
            </a:extLst>
          </p:cNvPr>
          <p:cNvGraphicFramePr>
            <a:graphicFrameLocks noChangeAspect="1"/>
          </p:cNvGraphicFramePr>
          <p:nvPr/>
        </p:nvGraphicFramePr>
        <p:xfrm>
          <a:off x="6629400" y="5554445"/>
          <a:ext cx="455612" cy="682625"/>
        </p:xfrm>
        <a:graphic>
          <a:graphicData uri="http://schemas.openxmlformats.org/presentationml/2006/ole">
            <mc:AlternateContent xmlns:mc="http://schemas.openxmlformats.org/markup-compatibility/2006">
              <mc:Choice xmlns:v="urn:schemas-microsoft-com:vml" Requires="v">
                <p:oleObj name="Equation" r:id="rId14" imgW="152280" imgH="228600" progId="Equation.DSMT4">
                  <p:embed/>
                </p:oleObj>
              </mc:Choice>
              <mc:Fallback>
                <p:oleObj name="Equation" r:id="rId14" imgW="152280" imgH="228600" progId="Equation.DSMT4">
                  <p:embed/>
                  <p:pic>
                    <p:nvPicPr>
                      <p:cNvPr id="30" name="Object 29">
                        <a:extLst>
                          <a:ext uri="{FF2B5EF4-FFF2-40B4-BE49-F238E27FC236}">
                            <a16:creationId xmlns:a16="http://schemas.microsoft.com/office/drawing/2014/main" id="{4F9CDDF8-0756-439D-A367-AB702B47A64C}"/>
                          </a:ext>
                        </a:extLst>
                      </p:cNvPr>
                      <p:cNvPicPr>
                        <a:picLocks noChangeAspect="1" noChangeArrowheads="1"/>
                      </p:cNvPicPr>
                      <p:nvPr/>
                    </p:nvPicPr>
                    <p:blipFill>
                      <a:blip r:embed="rId15"/>
                      <a:srcRect/>
                      <a:stretch>
                        <a:fillRect/>
                      </a:stretch>
                    </p:blipFill>
                    <p:spPr bwMode="auto">
                      <a:xfrm>
                        <a:off x="6629400" y="5554445"/>
                        <a:ext cx="455612" cy="682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968F243F-4723-224F-4291-F5C7BCD76D9A}"/>
              </a:ext>
            </a:extLst>
          </p:cNvPr>
          <p:cNvSpPr txBox="1"/>
          <p:nvPr/>
        </p:nvSpPr>
        <p:spPr>
          <a:xfrm>
            <a:off x="28956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燃气轮机装置循环</a:t>
            </a:r>
          </a:p>
        </p:txBody>
      </p:sp>
    </p:spTree>
    <p:extLst>
      <p:ext uri="{BB962C8B-B14F-4D97-AF65-F5344CB8AC3E}">
        <p14:creationId xmlns:p14="http://schemas.microsoft.com/office/powerpoint/2010/main" val="201641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type="wd">
                                    <p:tmPct val="10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300" fill="hold"/>
                                        <p:tgtEl>
                                          <p:spTgt spid="19"/>
                                        </p:tgtEl>
                                        <p:attrNameLst>
                                          <p:attrName>ppt_x</p:attrName>
                                        </p:attrNameLst>
                                      </p:cBhvr>
                                      <p:tavLst>
                                        <p:tav tm="0">
                                          <p:val>
                                            <p:strVal val="0-#ppt_w/2"/>
                                          </p:val>
                                        </p:tav>
                                        <p:tav tm="100000">
                                          <p:val>
                                            <p:strVal val="#ppt_x"/>
                                          </p:val>
                                        </p:tav>
                                      </p:tavLst>
                                    </p:anim>
                                    <p:anim calcmode="lin" valueType="num">
                                      <p:cBhvr additive="base">
                                        <p:cTn id="8" dur="3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1" presetClass="entr" presetSubtype="0" fill="hold" grpId="0" nodeType="afterEffect">
                                  <p:stCondLst>
                                    <p:cond delay="0"/>
                                  </p:stCondLst>
                                  <p:iterate type="wd">
                                    <p:tmAbs val="300"/>
                                  </p:iterate>
                                  <p:childTnLst>
                                    <p:set>
                                      <p:cBhvr>
                                        <p:cTn id="11" dur="1" fill="hold">
                                          <p:stCondLst>
                                            <p:cond delay="299"/>
                                          </p:stCondLst>
                                        </p:cTn>
                                        <p:tgtEl>
                                          <p:spTgt spid="20"/>
                                        </p:tgtEl>
                                        <p:attrNameLst>
                                          <p:attrName>style.visibility</p:attrName>
                                        </p:attrNameLst>
                                      </p:cBhvr>
                                      <p:to>
                                        <p:strVal val="visible"/>
                                      </p:to>
                                    </p:set>
                                  </p:childTnLst>
                                </p:cTn>
                              </p:par>
                            </p:childTnLst>
                          </p:cTn>
                        </p:par>
                        <p:par>
                          <p:cTn id="12" fill="hold">
                            <p:stCondLst>
                              <p:cond delay="1200"/>
                            </p:stCondLst>
                            <p:childTnLst>
                              <p:par>
                                <p:cTn id="13" presetID="9"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7" presetClass="entr" presetSubtype="4"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ppt_x</p:attrName>
                                        </p:attrNameLst>
                                      </p:cBhvr>
                                      <p:tavLst>
                                        <p:tav tm="0">
                                          <p:val>
                                            <p:strVal val="#ppt_x"/>
                                          </p:val>
                                        </p:tav>
                                        <p:tav tm="100000">
                                          <p:val>
                                            <p:strVal val="#ppt_x"/>
                                          </p:val>
                                        </p:tav>
                                      </p:tavLst>
                                    </p:anim>
                                    <p:anim calcmode="lin" valueType="num">
                                      <p:cBhvr>
                                        <p:cTn id="31" dur="500" fill="hold"/>
                                        <p:tgtEl>
                                          <p:spTgt spid="24"/>
                                        </p:tgtEl>
                                        <p:attrNameLst>
                                          <p:attrName>ppt_y</p:attrName>
                                        </p:attrNameLst>
                                      </p:cBhvr>
                                      <p:tavLst>
                                        <p:tav tm="0">
                                          <p:val>
                                            <p:strVal val="#ppt_y+#ppt_h/2"/>
                                          </p:val>
                                        </p:tav>
                                        <p:tav tm="100000">
                                          <p:val>
                                            <p:strVal val="#ppt_y"/>
                                          </p:val>
                                        </p:tav>
                                      </p:tavLst>
                                    </p:anim>
                                    <p:anim calcmode="lin" valueType="num">
                                      <p:cBhvr>
                                        <p:cTn id="32" dur="500" fill="hold"/>
                                        <p:tgtEl>
                                          <p:spTgt spid="24"/>
                                        </p:tgtEl>
                                        <p:attrNameLst>
                                          <p:attrName>ppt_w</p:attrName>
                                        </p:attrNameLst>
                                      </p:cBhvr>
                                      <p:tavLst>
                                        <p:tav tm="0">
                                          <p:val>
                                            <p:strVal val="#ppt_w"/>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5"/>
                                        </p:tgtEl>
                                        <p:attrNameLst>
                                          <p:attrName>style.visibility</p:attrName>
                                        </p:attrNameLst>
                                      </p:cBhvr>
                                      <p:to>
                                        <p:strVal val="visible"/>
                                      </p:to>
                                    </p:set>
                                  </p:childTnLst>
                                </p:cTn>
                              </p:par>
                            </p:childTnLst>
                          </p:cTn>
                        </p:par>
                        <p:par>
                          <p:cTn id="38" fill="hold">
                            <p:stCondLst>
                              <p:cond delay="500"/>
                            </p:stCondLst>
                            <p:childTnLst>
                              <p:par>
                                <p:cTn id="39" presetID="17" presetClass="entr" presetSubtype="4"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ppt_x</p:attrName>
                                        </p:attrNameLst>
                                      </p:cBhvr>
                                      <p:tavLst>
                                        <p:tav tm="0">
                                          <p:val>
                                            <p:strVal val="#ppt_x"/>
                                          </p:val>
                                        </p:tav>
                                        <p:tav tm="100000">
                                          <p:val>
                                            <p:strVal val="#ppt_x"/>
                                          </p:val>
                                        </p:tav>
                                      </p:tavLst>
                                    </p:anim>
                                    <p:anim calcmode="lin" valueType="num">
                                      <p:cBhvr>
                                        <p:cTn id="42" dur="500" fill="hold"/>
                                        <p:tgtEl>
                                          <p:spTgt spid="26"/>
                                        </p:tgtEl>
                                        <p:attrNameLst>
                                          <p:attrName>ppt_y</p:attrName>
                                        </p:attrNameLst>
                                      </p:cBhvr>
                                      <p:tavLst>
                                        <p:tav tm="0">
                                          <p:val>
                                            <p:strVal val="#ppt_y+#ppt_h/2"/>
                                          </p:val>
                                        </p:tav>
                                        <p:tav tm="100000">
                                          <p:val>
                                            <p:strVal val="#ppt_y"/>
                                          </p:val>
                                        </p:tav>
                                      </p:tavLst>
                                    </p:anim>
                                    <p:anim calcmode="lin" valueType="num">
                                      <p:cBhvr>
                                        <p:cTn id="43" dur="500" fill="hold"/>
                                        <p:tgtEl>
                                          <p:spTgt spid="26"/>
                                        </p:tgtEl>
                                        <p:attrNameLst>
                                          <p:attrName>ppt_w</p:attrName>
                                        </p:attrNameLst>
                                      </p:cBhvr>
                                      <p:tavLst>
                                        <p:tav tm="0">
                                          <p:val>
                                            <p:strVal val="#ppt_w"/>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7" presetClass="entr" presetSubtype="4"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ppt_x</p:attrName>
                                        </p:attrNameLst>
                                      </p:cBhvr>
                                      <p:tavLst>
                                        <p:tav tm="0">
                                          <p:val>
                                            <p:strVal val="#ppt_x"/>
                                          </p:val>
                                        </p:tav>
                                        <p:tav tm="100000">
                                          <p:val>
                                            <p:strVal val="#ppt_x"/>
                                          </p:val>
                                        </p:tav>
                                      </p:tavLst>
                                    </p:anim>
                                    <p:anim calcmode="lin" valueType="num">
                                      <p:cBhvr>
                                        <p:cTn id="55" dur="500" fill="hold"/>
                                        <p:tgtEl>
                                          <p:spTgt spid="28"/>
                                        </p:tgtEl>
                                        <p:attrNameLst>
                                          <p:attrName>ppt_y</p:attrName>
                                        </p:attrNameLst>
                                      </p:cBhvr>
                                      <p:tavLst>
                                        <p:tav tm="0">
                                          <p:val>
                                            <p:strVal val="#ppt_y+#ppt_h/2"/>
                                          </p:val>
                                        </p:tav>
                                        <p:tav tm="100000">
                                          <p:val>
                                            <p:strVal val="#ppt_y"/>
                                          </p:val>
                                        </p:tav>
                                      </p:tavLst>
                                    </p:anim>
                                    <p:anim calcmode="lin" valueType="num">
                                      <p:cBhvr>
                                        <p:cTn id="56" dur="500" fill="hold"/>
                                        <p:tgtEl>
                                          <p:spTgt spid="28"/>
                                        </p:tgtEl>
                                        <p:attrNameLst>
                                          <p:attrName>ppt_w</p:attrName>
                                        </p:attrNameLst>
                                      </p:cBhvr>
                                      <p:tavLst>
                                        <p:tav tm="0">
                                          <p:val>
                                            <p:strVal val="#ppt_w"/>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499"/>
                                          </p:stCondLst>
                                        </p:cTn>
                                        <p:tgtEl>
                                          <p:spTgt spid="30"/>
                                        </p:tgtEl>
                                        <p:attrNameLst>
                                          <p:attrName>style.visibility</p:attrName>
                                        </p:attrNameLst>
                                      </p:cBhvr>
                                      <p:to>
                                        <p:strVal val="visible"/>
                                      </p:to>
                                    </p:set>
                                  </p:childTnLst>
                                </p:cTn>
                              </p:par>
                            </p:childTnLst>
                          </p:cTn>
                        </p:par>
                        <p:par>
                          <p:cTn id="62" fill="hold">
                            <p:stCondLst>
                              <p:cond delay="500"/>
                            </p:stCondLst>
                            <p:childTnLst>
                              <p:par>
                                <p:cTn id="63" presetID="17" presetClass="entr" presetSubtype="4"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ppt_x</p:attrName>
                                        </p:attrNameLst>
                                      </p:cBhvr>
                                      <p:tavLst>
                                        <p:tav tm="0">
                                          <p:val>
                                            <p:strVal val="#ppt_x"/>
                                          </p:val>
                                        </p:tav>
                                        <p:tav tm="100000">
                                          <p:val>
                                            <p:strVal val="#ppt_x"/>
                                          </p:val>
                                        </p:tav>
                                      </p:tavLst>
                                    </p:anim>
                                    <p:anim calcmode="lin" valueType="num">
                                      <p:cBhvr>
                                        <p:cTn id="66" dur="500" fill="hold"/>
                                        <p:tgtEl>
                                          <p:spTgt spid="29"/>
                                        </p:tgtEl>
                                        <p:attrNameLst>
                                          <p:attrName>ppt_y</p:attrName>
                                        </p:attrNameLst>
                                      </p:cBhvr>
                                      <p:tavLst>
                                        <p:tav tm="0">
                                          <p:val>
                                            <p:strVal val="#ppt_y+#ppt_h/2"/>
                                          </p:val>
                                        </p:tav>
                                        <p:tav tm="100000">
                                          <p:val>
                                            <p:strVal val="#ppt_y"/>
                                          </p:val>
                                        </p:tav>
                                      </p:tavLst>
                                    </p:anim>
                                    <p:anim calcmode="lin" valueType="num">
                                      <p:cBhvr>
                                        <p:cTn id="67" dur="500" fill="hold"/>
                                        <p:tgtEl>
                                          <p:spTgt spid="29"/>
                                        </p:tgtEl>
                                        <p:attrNameLst>
                                          <p:attrName>ppt_w</p:attrName>
                                        </p:attrNameLst>
                                      </p:cBhvr>
                                      <p:tavLst>
                                        <p:tav tm="0">
                                          <p:val>
                                            <p:strVal val="#ppt_w"/>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4A85C6-8220-4ED9-828E-7489AE4DF089}"/>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
        <p:nvSpPr>
          <p:cNvPr id="3" name="Rectangle 3">
            <a:extLst>
              <a:ext uri="{FF2B5EF4-FFF2-40B4-BE49-F238E27FC236}">
                <a16:creationId xmlns:a16="http://schemas.microsoft.com/office/drawing/2014/main" id="{6722789E-76D8-467B-B7A4-A9BE6AA7C516}"/>
              </a:ext>
            </a:extLst>
          </p:cNvPr>
          <p:cNvSpPr>
            <a:spLocks noChangeArrowheads="1"/>
          </p:cNvSpPr>
          <p:nvPr/>
        </p:nvSpPr>
        <p:spPr bwMode="auto">
          <a:xfrm>
            <a:off x="5852648" y="38385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 name="Rectangle 4">
            <a:extLst>
              <a:ext uri="{FF2B5EF4-FFF2-40B4-BE49-F238E27FC236}">
                <a16:creationId xmlns:a16="http://schemas.microsoft.com/office/drawing/2014/main" id="{D6E1B580-B3DA-42BA-A5C5-7AC4F4B0DCE2}"/>
              </a:ext>
            </a:extLst>
          </p:cNvPr>
          <p:cNvSpPr>
            <a:spLocks noChangeArrowheads="1"/>
          </p:cNvSpPr>
          <p:nvPr/>
        </p:nvSpPr>
        <p:spPr bwMode="auto">
          <a:xfrm>
            <a:off x="761446" y="3156457"/>
            <a:ext cx="13949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若使</a:t>
            </a:r>
            <a:r>
              <a:rPr kumimoji="1" lang="en-US" altLang="zh-CN" sz="3200" b="1" i="1"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5" name="Rectangle 5">
            <a:extLst>
              <a:ext uri="{FF2B5EF4-FFF2-40B4-BE49-F238E27FC236}">
                <a16:creationId xmlns:a16="http://schemas.microsoft.com/office/drawing/2014/main" id="{8CB9CA9E-AF62-4576-90F3-6EA66B39C2DD}"/>
              </a:ext>
            </a:extLst>
          </p:cNvPr>
          <p:cNvSpPr>
            <a:spLocks noChangeArrowheads="1"/>
          </p:cNvSpPr>
          <p:nvPr/>
        </p:nvSpPr>
        <p:spPr bwMode="auto">
          <a:xfrm>
            <a:off x="762000" y="2234625"/>
            <a:ext cx="29241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 </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500</a:t>
            </a:r>
            <a:r>
              <a:rPr kumimoji="1" lang="en-US" altLang="zh-CN" sz="3200" b="1" i="0" u="none" strike="noStrike" kern="1200" cap="none" spc="0" normalizeH="0" baseline="30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以上</a:t>
            </a:r>
          </a:p>
        </p:txBody>
      </p:sp>
      <p:sp>
        <p:nvSpPr>
          <p:cNvPr id="6" name="Line 6">
            <a:extLst>
              <a:ext uri="{FF2B5EF4-FFF2-40B4-BE49-F238E27FC236}">
                <a16:creationId xmlns:a16="http://schemas.microsoft.com/office/drawing/2014/main" id="{24E5B86E-BC6F-4519-9FFD-C9FAD42F3783}"/>
              </a:ext>
            </a:extLst>
          </p:cNvPr>
          <p:cNvSpPr>
            <a:spLocks noChangeShapeType="1"/>
          </p:cNvSpPr>
          <p:nvPr/>
        </p:nvSpPr>
        <p:spPr bwMode="auto">
          <a:xfrm flipV="1">
            <a:off x="5638800" y="2057400"/>
            <a:ext cx="0" cy="320040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8541439E-5C3D-45C6-A991-8A09D39B6F40}"/>
              </a:ext>
            </a:extLst>
          </p:cNvPr>
          <p:cNvSpPr>
            <a:spLocks noChangeShapeType="1"/>
          </p:cNvSpPr>
          <p:nvPr/>
        </p:nvSpPr>
        <p:spPr bwMode="auto">
          <a:xfrm>
            <a:off x="5638800" y="5257800"/>
            <a:ext cx="2971800" cy="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C925CD23-4849-4B0E-8809-5F4FB2D5052F}"/>
              </a:ext>
            </a:extLst>
          </p:cNvPr>
          <p:cNvSpPr>
            <a:spLocks noChangeShapeType="1"/>
          </p:cNvSpPr>
          <p:nvPr/>
        </p:nvSpPr>
        <p:spPr bwMode="auto">
          <a:xfrm>
            <a:off x="6324600" y="3965575"/>
            <a:ext cx="0" cy="8572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0FB1C09A-C48D-4F0A-B4EC-1B4F1EFCCEAE}"/>
              </a:ext>
            </a:extLst>
          </p:cNvPr>
          <p:cNvSpPr>
            <a:spLocks noChangeShapeType="1"/>
          </p:cNvSpPr>
          <p:nvPr/>
        </p:nvSpPr>
        <p:spPr bwMode="auto">
          <a:xfrm>
            <a:off x="8153400" y="2514600"/>
            <a:ext cx="0" cy="8572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10">
            <a:extLst>
              <a:ext uri="{FF2B5EF4-FFF2-40B4-BE49-F238E27FC236}">
                <a16:creationId xmlns:a16="http://schemas.microsoft.com/office/drawing/2014/main" id="{0ED9C650-2191-466D-9E38-A08BD36EC1DD}"/>
              </a:ext>
            </a:extLst>
          </p:cNvPr>
          <p:cNvSpPr>
            <a:spLocks noChangeArrowheads="1"/>
          </p:cNvSpPr>
          <p:nvPr/>
        </p:nvSpPr>
        <p:spPr bwMode="auto">
          <a:xfrm>
            <a:off x="5928848" y="46005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1" name="Rectangle 11">
            <a:extLst>
              <a:ext uri="{FF2B5EF4-FFF2-40B4-BE49-F238E27FC236}">
                <a16:creationId xmlns:a16="http://schemas.microsoft.com/office/drawing/2014/main" id="{A0194786-E0E6-4370-81C4-2F10A3191644}"/>
              </a:ext>
            </a:extLst>
          </p:cNvPr>
          <p:cNvSpPr>
            <a:spLocks noChangeArrowheads="1"/>
          </p:cNvSpPr>
          <p:nvPr/>
        </p:nvSpPr>
        <p:spPr bwMode="auto">
          <a:xfrm>
            <a:off x="8214848" y="20097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Rectangle 12">
            <a:extLst>
              <a:ext uri="{FF2B5EF4-FFF2-40B4-BE49-F238E27FC236}">
                <a16:creationId xmlns:a16="http://schemas.microsoft.com/office/drawing/2014/main" id="{78044AB9-BAA9-4CC0-97F3-916576ADE554}"/>
              </a:ext>
            </a:extLst>
          </p:cNvPr>
          <p:cNvSpPr>
            <a:spLocks noChangeArrowheads="1"/>
          </p:cNvSpPr>
          <p:nvPr/>
        </p:nvSpPr>
        <p:spPr bwMode="auto">
          <a:xfrm>
            <a:off x="8214848" y="28479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3" name="Rectangle 13">
            <a:extLst>
              <a:ext uri="{FF2B5EF4-FFF2-40B4-BE49-F238E27FC236}">
                <a16:creationId xmlns:a16="http://schemas.microsoft.com/office/drawing/2014/main" id="{C32E5483-99EB-4D27-B494-E165CDE3E47B}"/>
              </a:ext>
            </a:extLst>
          </p:cNvPr>
          <p:cNvSpPr>
            <a:spLocks noChangeArrowheads="1"/>
          </p:cNvSpPr>
          <p:nvPr/>
        </p:nvSpPr>
        <p:spPr bwMode="auto">
          <a:xfrm>
            <a:off x="5146796" y="1781175"/>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4" name="Rectangle 14">
            <a:extLst>
              <a:ext uri="{FF2B5EF4-FFF2-40B4-BE49-F238E27FC236}">
                <a16:creationId xmlns:a16="http://schemas.microsoft.com/office/drawing/2014/main" id="{4A75531A-37B8-4326-A733-8DA07083A185}"/>
              </a:ext>
            </a:extLst>
          </p:cNvPr>
          <p:cNvSpPr>
            <a:spLocks noChangeArrowheads="1"/>
          </p:cNvSpPr>
          <p:nvPr/>
        </p:nvSpPr>
        <p:spPr bwMode="auto">
          <a:xfrm>
            <a:off x="8315880" y="5210175"/>
            <a:ext cx="344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5" name="AutoShape 15">
            <a:extLst>
              <a:ext uri="{FF2B5EF4-FFF2-40B4-BE49-F238E27FC236}">
                <a16:creationId xmlns:a16="http://schemas.microsoft.com/office/drawing/2014/main" id="{2192EC6A-AE0E-41EE-8EE5-2287907DA8F3}"/>
              </a:ext>
            </a:extLst>
          </p:cNvPr>
          <p:cNvSpPr>
            <a:spLocks noChangeArrowheads="1"/>
          </p:cNvSpPr>
          <p:nvPr/>
        </p:nvSpPr>
        <p:spPr bwMode="auto">
          <a:xfrm>
            <a:off x="2209800" y="3220244"/>
            <a:ext cx="147638" cy="457200"/>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16">
            <a:extLst>
              <a:ext uri="{FF2B5EF4-FFF2-40B4-BE49-F238E27FC236}">
                <a16:creationId xmlns:a16="http://schemas.microsoft.com/office/drawing/2014/main" id="{4E0B06CE-F0FB-4D99-A802-C6DBE1B958F2}"/>
              </a:ext>
            </a:extLst>
          </p:cNvPr>
          <p:cNvSpPr>
            <a:spLocks noChangeArrowheads="1"/>
          </p:cNvSpPr>
          <p:nvPr/>
        </p:nvSpPr>
        <p:spPr bwMode="auto">
          <a:xfrm>
            <a:off x="2438400" y="3375025"/>
            <a:ext cx="496888" cy="147638"/>
          </a:xfrm>
          <a:prstGeom prst="rightArrow">
            <a:avLst>
              <a:gd name="adj1" fmla="val 50000"/>
              <a:gd name="adj2" fmla="val 8414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 name="Object 17">
            <a:extLst>
              <a:ext uri="{FF2B5EF4-FFF2-40B4-BE49-F238E27FC236}">
                <a16:creationId xmlns:a16="http://schemas.microsoft.com/office/drawing/2014/main" id="{4DABDCE9-A9A8-462B-9C41-632EB0CEE2F1}"/>
              </a:ext>
            </a:extLst>
          </p:cNvPr>
          <p:cNvGraphicFramePr>
            <a:graphicFrameLocks noChangeAspect="1"/>
          </p:cNvGraphicFramePr>
          <p:nvPr/>
        </p:nvGraphicFramePr>
        <p:xfrm>
          <a:off x="2971800" y="3105150"/>
          <a:ext cx="579438" cy="687388"/>
        </p:xfrm>
        <a:graphic>
          <a:graphicData uri="http://schemas.openxmlformats.org/presentationml/2006/ole">
            <mc:AlternateContent xmlns:mc="http://schemas.openxmlformats.org/markup-compatibility/2006">
              <mc:Choice xmlns:v="urn:schemas-microsoft-com:vml" Requires="v">
                <p:oleObj name="Equation" r:id="rId2" imgW="190440" imgH="228600" progId="Equation.DSMT4">
                  <p:embed/>
                </p:oleObj>
              </mc:Choice>
              <mc:Fallback>
                <p:oleObj name="Equation" r:id="rId2" imgW="190440" imgH="228600" progId="Equation.DSMT4">
                  <p:embed/>
                  <p:pic>
                    <p:nvPicPr>
                      <p:cNvPr id="17" name="Object 17">
                        <a:extLst>
                          <a:ext uri="{FF2B5EF4-FFF2-40B4-BE49-F238E27FC236}">
                            <a16:creationId xmlns:a16="http://schemas.microsoft.com/office/drawing/2014/main" id="{4DABDCE9-A9A8-462B-9C41-632EB0CEE2F1}"/>
                          </a:ext>
                        </a:extLst>
                      </p:cNvPr>
                      <p:cNvPicPr>
                        <a:picLocks noChangeAspect="1" noChangeArrowheads="1"/>
                      </p:cNvPicPr>
                      <p:nvPr/>
                    </p:nvPicPr>
                    <p:blipFill>
                      <a:blip r:embed="rId3"/>
                      <a:srcRect/>
                      <a:stretch>
                        <a:fillRect/>
                      </a:stretch>
                    </p:blipFill>
                    <p:spPr bwMode="auto">
                      <a:xfrm>
                        <a:off x="2971800" y="3105150"/>
                        <a:ext cx="579438" cy="68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AutoShape 18">
            <a:extLst>
              <a:ext uri="{FF2B5EF4-FFF2-40B4-BE49-F238E27FC236}">
                <a16:creationId xmlns:a16="http://schemas.microsoft.com/office/drawing/2014/main" id="{61E2631A-A811-4BBE-AB38-967945B80A23}"/>
              </a:ext>
            </a:extLst>
          </p:cNvPr>
          <p:cNvSpPr>
            <a:spLocks noChangeArrowheads="1"/>
          </p:cNvSpPr>
          <p:nvPr/>
        </p:nvSpPr>
        <p:spPr bwMode="auto">
          <a:xfrm>
            <a:off x="3581400" y="3220244"/>
            <a:ext cx="147638" cy="457200"/>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9">
            <a:extLst>
              <a:ext uri="{FF2B5EF4-FFF2-40B4-BE49-F238E27FC236}">
                <a16:creationId xmlns:a16="http://schemas.microsoft.com/office/drawing/2014/main" id="{F90914FC-6DE6-4349-A915-23289039ABF8}"/>
              </a:ext>
            </a:extLst>
          </p:cNvPr>
          <p:cNvSpPr>
            <a:spLocks noChangeArrowheads="1"/>
          </p:cNvSpPr>
          <p:nvPr/>
        </p:nvSpPr>
        <p:spPr bwMode="auto">
          <a:xfrm>
            <a:off x="3773488" y="3159126"/>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不可能</a:t>
            </a:r>
            <a:endParaRPr kumimoji="1" lang="zh-CN" altLang="en-US" sz="3200" b="1" i="0" u="none" strike="noStrike" kern="1200" cap="none" spc="0" normalizeH="0" baseline="-2500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20">
            <a:extLst>
              <a:ext uri="{FF2B5EF4-FFF2-40B4-BE49-F238E27FC236}">
                <a16:creationId xmlns:a16="http://schemas.microsoft.com/office/drawing/2014/main" id="{C9CC8577-B125-479A-ACB5-6E7658FE84EC}"/>
              </a:ext>
            </a:extLst>
          </p:cNvPr>
          <p:cNvSpPr>
            <a:spLocks noChangeArrowheads="1"/>
          </p:cNvSpPr>
          <p:nvPr/>
        </p:nvSpPr>
        <p:spPr bwMode="auto">
          <a:xfrm>
            <a:off x="814802" y="4063425"/>
            <a:ext cx="20152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如果</a:t>
            </a:r>
            <a:r>
              <a:rPr kumimoji="1" lang="en-US" altLang="zh-CN" sz="3200" b="1" i="1"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&gt;</a:t>
            </a:r>
            <a:r>
              <a:rPr kumimoji="1" lang="en-US" altLang="zh-CN" sz="3200" b="1" i="1"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1">
            <a:extLst>
              <a:ext uri="{FF2B5EF4-FFF2-40B4-BE49-F238E27FC236}">
                <a16:creationId xmlns:a16="http://schemas.microsoft.com/office/drawing/2014/main" id="{24FB5B4A-F873-4E07-A799-B5999E56BAC4}"/>
              </a:ext>
            </a:extLst>
          </p:cNvPr>
          <p:cNvSpPr>
            <a:spLocks noChangeArrowheads="1"/>
          </p:cNvSpPr>
          <p:nvPr/>
        </p:nvSpPr>
        <p:spPr bwMode="auto">
          <a:xfrm>
            <a:off x="846138" y="4953000"/>
            <a:ext cx="30400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预热空气，回热</a:t>
            </a:r>
          </a:p>
        </p:txBody>
      </p:sp>
      <p:sp>
        <p:nvSpPr>
          <p:cNvPr id="22" name="Freeform 22">
            <a:extLst>
              <a:ext uri="{FF2B5EF4-FFF2-40B4-BE49-F238E27FC236}">
                <a16:creationId xmlns:a16="http://schemas.microsoft.com/office/drawing/2014/main" id="{9FEB3FA4-AC80-40AF-AD38-269628AB433C}"/>
              </a:ext>
            </a:extLst>
          </p:cNvPr>
          <p:cNvSpPr>
            <a:spLocks/>
          </p:cNvSpPr>
          <p:nvPr/>
        </p:nvSpPr>
        <p:spPr bwMode="auto">
          <a:xfrm>
            <a:off x="6324600" y="2514600"/>
            <a:ext cx="1828800" cy="1447800"/>
          </a:xfrm>
          <a:custGeom>
            <a:avLst/>
            <a:gdLst>
              <a:gd name="T0" fmla="*/ 0 w 1152"/>
              <a:gd name="T1" fmla="*/ 912 h 912"/>
              <a:gd name="T2" fmla="*/ 576 w 1152"/>
              <a:gd name="T3" fmla="*/ 528 h 912"/>
              <a:gd name="T4" fmla="*/ 1152 w 1152"/>
              <a:gd name="T5" fmla="*/ 0 h 912"/>
            </a:gdLst>
            <a:ahLst/>
            <a:cxnLst>
              <a:cxn ang="0">
                <a:pos x="T0" y="T1"/>
              </a:cxn>
              <a:cxn ang="0">
                <a:pos x="T2" y="T3"/>
              </a:cxn>
              <a:cxn ang="0">
                <a:pos x="T4" y="T5"/>
              </a:cxn>
            </a:cxnLst>
            <a:rect l="0" t="0" r="r" b="b"/>
            <a:pathLst>
              <a:path w="1152" h="912">
                <a:moveTo>
                  <a:pt x="0" y="912"/>
                </a:moveTo>
                <a:cubicBezTo>
                  <a:pt x="192" y="796"/>
                  <a:pt x="384" y="680"/>
                  <a:pt x="576" y="528"/>
                </a:cubicBezTo>
                <a:cubicBezTo>
                  <a:pt x="768" y="376"/>
                  <a:pt x="960" y="188"/>
                  <a:pt x="1152" y="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Freeform 23">
            <a:extLst>
              <a:ext uri="{FF2B5EF4-FFF2-40B4-BE49-F238E27FC236}">
                <a16:creationId xmlns:a16="http://schemas.microsoft.com/office/drawing/2014/main" id="{CB7EA0FE-F4D9-459A-BD17-A5211D32C281}"/>
              </a:ext>
            </a:extLst>
          </p:cNvPr>
          <p:cNvSpPr>
            <a:spLocks/>
          </p:cNvSpPr>
          <p:nvPr/>
        </p:nvSpPr>
        <p:spPr bwMode="auto">
          <a:xfrm>
            <a:off x="6324600" y="3352800"/>
            <a:ext cx="1828800" cy="1447800"/>
          </a:xfrm>
          <a:custGeom>
            <a:avLst/>
            <a:gdLst>
              <a:gd name="T0" fmla="*/ 0 w 1152"/>
              <a:gd name="T1" fmla="*/ 912 h 912"/>
              <a:gd name="T2" fmla="*/ 768 w 1152"/>
              <a:gd name="T3" fmla="*/ 480 h 912"/>
              <a:gd name="T4" fmla="*/ 1152 w 1152"/>
              <a:gd name="T5" fmla="*/ 0 h 912"/>
            </a:gdLst>
            <a:ahLst/>
            <a:cxnLst>
              <a:cxn ang="0">
                <a:pos x="T0" y="T1"/>
              </a:cxn>
              <a:cxn ang="0">
                <a:pos x="T2" y="T3"/>
              </a:cxn>
              <a:cxn ang="0">
                <a:pos x="T4" y="T5"/>
              </a:cxn>
            </a:cxnLst>
            <a:rect l="0" t="0" r="r" b="b"/>
            <a:pathLst>
              <a:path w="1152" h="912">
                <a:moveTo>
                  <a:pt x="0" y="912"/>
                </a:moveTo>
                <a:cubicBezTo>
                  <a:pt x="288" y="772"/>
                  <a:pt x="576" y="632"/>
                  <a:pt x="768" y="480"/>
                </a:cubicBezTo>
                <a:cubicBezTo>
                  <a:pt x="960" y="328"/>
                  <a:pt x="1056" y="164"/>
                  <a:pt x="1152" y="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4">
            <a:extLst>
              <a:ext uri="{FF2B5EF4-FFF2-40B4-BE49-F238E27FC236}">
                <a16:creationId xmlns:a16="http://schemas.microsoft.com/office/drawing/2014/main" id="{97B884D7-CBB0-4C40-A664-7BA4B4DFFDC7}"/>
              </a:ext>
            </a:extLst>
          </p:cNvPr>
          <p:cNvSpPr>
            <a:spLocks noChangeArrowheads="1"/>
          </p:cNvSpPr>
          <p:nvPr/>
        </p:nvSpPr>
        <p:spPr bwMode="auto">
          <a:xfrm>
            <a:off x="652173" y="1295400"/>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回热</a:t>
            </a:r>
          </a:p>
        </p:txBody>
      </p:sp>
    </p:spTree>
    <p:extLst>
      <p:ext uri="{BB962C8B-B14F-4D97-AF65-F5344CB8AC3E}">
        <p14:creationId xmlns:p14="http://schemas.microsoft.com/office/powerpoint/2010/main" val="240250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7"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ppt_h/2"/>
                                          </p:val>
                                        </p:tav>
                                        <p:tav tm="100000">
                                          <p:val>
                                            <p:strVal val="#ppt_y"/>
                                          </p:val>
                                        </p:tav>
                                      </p:tavLst>
                                    </p:anim>
                                    <p:anim calcmode="lin" valueType="num">
                                      <p:cBhvr>
                                        <p:cTn id="26" dur="500" fill="hold"/>
                                        <p:tgtEl>
                                          <p:spTgt spid="15"/>
                                        </p:tgtEl>
                                        <p:attrNameLst>
                                          <p:attrName>ppt_w</p:attrName>
                                        </p:attrNameLst>
                                      </p:cBhvr>
                                      <p:tavLst>
                                        <p:tav tm="0">
                                          <p:val>
                                            <p:strVal val="#ppt_w"/>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17"/>
                                        </p:tgtEl>
                                        <p:attrNameLst>
                                          <p:attrName>style.visibility</p:attrName>
                                        </p:attrNameLst>
                                      </p:cBhvr>
                                      <p:to>
                                        <p:strVal val="visible"/>
                                      </p:to>
                                    </p:set>
                                  </p:childTnLst>
                                </p:cTn>
                              </p:par>
                            </p:childTnLst>
                          </p:cTn>
                        </p:par>
                        <p:par>
                          <p:cTn id="35" fill="hold">
                            <p:stCondLst>
                              <p:cond delay="1000"/>
                            </p:stCondLst>
                            <p:childTnLst>
                              <p:par>
                                <p:cTn id="36" presetID="17" presetClass="entr" presetSubtype="1"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ppt_x</p:attrName>
                                        </p:attrNameLst>
                                      </p:cBhvr>
                                      <p:tavLst>
                                        <p:tav tm="0">
                                          <p:val>
                                            <p:strVal val="#ppt_x"/>
                                          </p:val>
                                        </p:tav>
                                        <p:tav tm="100000">
                                          <p:val>
                                            <p:strVal val="#ppt_x"/>
                                          </p:val>
                                        </p:tav>
                                      </p:tavLst>
                                    </p:anim>
                                    <p:anim calcmode="lin" valueType="num">
                                      <p:cBhvr>
                                        <p:cTn id="39" dur="500" fill="hold"/>
                                        <p:tgtEl>
                                          <p:spTgt spid="18"/>
                                        </p:tgtEl>
                                        <p:attrNameLst>
                                          <p:attrName>ppt_y</p:attrName>
                                        </p:attrNameLst>
                                      </p:cBhvr>
                                      <p:tavLst>
                                        <p:tav tm="0">
                                          <p:val>
                                            <p:strVal val="#ppt_y-#ppt_h/2"/>
                                          </p:val>
                                        </p:tav>
                                        <p:tav tm="100000">
                                          <p:val>
                                            <p:strVal val="#ppt_y"/>
                                          </p:val>
                                        </p:tav>
                                      </p:tavLst>
                                    </p:anim>
                                    <p:anim calcmode="lin" valueType="num">
                                      <p:cBhvr>
                                        <p:cTn id="40" dur="500" fill="hold"/>
                                        <p:tgtEl>
                                          <p:spTgt spid="18"/>
                                        </p:tgtEl>
                                        <p:attrNameLst>
                                          <p:attrName>ppt_w</p:attrName>
                                        </p:attrNameLst>
                                      </p:cBhvr>
                                      <p:tavLst>
                                        <p:tav tm="0">
                                          <p:val>
                                            <p:strVal val="#ppt_w"/>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0-#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19" grpId="0" autoUpdateAnimBg="0"/>
      <p:bldP spid="20" grpId="0" autoUpdateAnimBg="0"/>
      <p:bldP spid="21" grpId="0" autoUpdateAnimBg="0"/>
      <p:bldP spid="24"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C3C5D3-9CA8-4EC8-94EE-1A86C568EB14}"/>
              </a:ext>
            </a:extLst>
          </p:cNvPr>
          <p:cNvSpPr txBox="1">
            <a:spLocks noChangeArrowheads="1"/>
          </p:cNvSpPr>
          <p:nvPr/>
        </p:nvSpPr>
        <p:spPr>
          <a:xfrm>
            <a:off x="1381125" y="1004888"/>
            <a:ext cx="6400800" cy="636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布雷顿循环</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回热示意图</a:t>
            </a:r>
          </a:p>
        </p:txBody>
      </p:sp>
      <p:sp>
        <p:nvSpPr>
          <p:cNvPr id="4" name="AutoShape 3">
            <a:extLst>
              <a:ext uri="{FF2B5EF4-FFF2-40B4-BE49-F238E27FC236}">
                <a16:creationId xmlns:a16="http://schemas.microsoft.com/office/drawing/2014/main" id="{318C482D-F5D5-4BBA-BFFE-A5C5310E97F7}"/>
              </a:ext>
            </a:extLst>
          </p:cNvPr>
          <p:cNvSpPr>
            <a:spLocks noChangeArrowheads="1"/>
          </p:cNvSpPr>
          <p:nvPr/>
        </p:nvSpPr>
        <p:spPr bwMode="auto">
          <a:xfrm rot="16200000">
            <a:off x="1446443" y="4116388"/>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4">
            <a:extLst>
              <a:ext uri="{FF2B5EF4-FFF2-40B4-BE49-F238E27FC236}">
                <a16:creationId xmlns:a16="http://schemas.microsoft.com/office/drawing/2014/main" id="{5760FC2A-A237-40CD-AF72-AA3164753C43}"/>
              </a:ext>
            </a:extLst>
          </p:cNvPr>
          <p:cNvSpPr>
            <a:spLocks noChangeArrowheads="1"/>
          </p:cNvSpPr>
          <p:nvPr/>
        </p:nvSpPr>
        <p:spPr bwMode="auto">
          <a:xfrm rot="5400000">
            <a:off x="5485043" y="4116388"/>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0C61F921-D202-4FC1-8D60-B3DDEAAF29CD}"/>
              </a:ext>
            </a:extLst>
          </p:cNvPr>
          <p:cNvSpPr>
            <a:spLocks noChangeArrowheads="1"/>
          </p:cNvSpPr>
          <p:nvPr/>
        </p:nvSpPr>
        <p:spPr bwMode="auto">
          <a:xfrm>
            <a:off x="2856143" y="4495800"/>
            <a:ext cx="3198813"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64C59CB8-A9D4-40E7-8F66-55630FBC2BDD}"/>
              </a:ext>
            </a:extLst>
          </p:cNvPr>
          <p:cNvSpPr>
            <a:spLocks noChangeArrowheads="1"/>
          </p:cNvSpPr>
          <p:nvPr/>
        </p:nvSpPr>
        <p:spPr bwMode="auto">
          <a:xfrm>
            <a:off x="4303943" y="2667000"/>
            <a:ext cx="10668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35776774-72A1-48C5-96AE-607615ABF59C}"/>
              </a:ext>
            </a:extLst>
          </p:cNvPr>
          <p:cNvSpPr>
            <a:spLocks noChangeShapeType="1"/>
          </p:cNvSpPr>
          <p:nvPr/>
        </p:nvSpPr>
        <p:spPr bwMode="auto">
          <a:xfrm flipV="1">
            <a:off x="2856143" y="2892425"/>
            <a:ext cx="0" cy="11303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9FF45AEF-399B-441F-BED3-DA8066935536}"/>
              </a:ext>
            </a:extLst>
          </p:cNvPr>
          <p:cNvSpPr>
            <a:spLocks noChangeShapeType="1"/>
          </p:cNvSpPr>
          <p:nvPr/>
        </p:nvSpPr>
        <p:spPr bwMode="auto">
          <a:xfrm flipV="1">
            <a:off x="2017943" y="5486400"/>
            <a:ext cx="0" cy="7159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D5C799B4-776D-4953-BD16-63282A1A3825}"/>
              </a:ext>
            </a:extLst>
          </p:cNvPr>
          <p:cNvSpPr>
            <a:spLocks noChangeShapeType="1"/>
          </p:cNvSpPr>
          <p:nvPr/>
        </p:nvSpPr>
        <p:spPr bwMode="auto">
          <a:xfrm>
            <a:off x="5370743" y="2895600"/>
            <a:ext cx="690563"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599F31DE-617D-4A86-8001-DA8DA5C6EFF2}"/>
              </a:ext>
            </a:extLst>
          </p:cNvPr>
          <p:cNvSpPr>
            <a:spLocks noChangeShapeType="1"/>
          </p:cNvSpPr>
          <p:nvPr/>
        </p:nvSpPr>
        <p:spPr bwMode="auto">
          <a:xfrm>
            <a:off x="6056543" y="2895600"/>
            <a:ext cx="0" cy="11430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1">
            <a:extLst>
              <a:ext uri="{FF2B5EF4-FFF2-40B4-BE49-F238E27FC236}">
                <a16:creationId xmlns:a16="http://schemas.microsoft.com/office/drawing/2014/main" id="{774E65AA-1EEB-43B3-A6F4-CB91C533EB52}"/>
              </a:ext>
            </a:extLst>
          </p:cNvPr>
          <p:cNvSpPr>
            <a:spLocks noChangeArrowheads="1"/>
          </p:cNvSpPr>
          <p:nvPr/>
        </p:nvSpPr>
        <p:spPr bwMode="auto">
          <a:xfrm>
            <a:off x="1529652" y="55911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3" name="Rectangle 12">
            <a:extLst>
              <a:ext uri="{FF2B5EF4-FFF2-40B4-BE49-F238E27FC236}">
                <a16:creationId xmlns:a16="http://schemas.microsoft.com/office/drawing/2014/main" id="{208F09EE-4E5E-43D1-B16A-B5BFCE8E7951}"/>
              </a:ext>
            </a:extLst>
          </p:cNvPr>
          <p:cNvSpPr>
            <a:spLocks noChangeArrowheads="1"/>
          </p:cNvSpPr>
          <p:nvPr/>
        </p:nvSpPr>
        <p:spPr bwMode="auto">
          <a:xfrm>
            <a:off x="2384191" y="26193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4" name="Rectangle 13">
            <a:extLst>
              <a:ext uri="{FF2B5EF4-FFF2-40B4-BE49-F238E27FC236}">
                <a16:creationId xmlns:a16="http://schemas.microsoft.com/office/drawing/2014/main" id="{AE067A08-0902-4F29-B19A-9C1E2B349218}"/>
              </a:ext>
            </a:extLst>
          </p:cNvPr>
          <p:cNvSpPr>
            <a:spLocks noChangeArrowheads="1"/>
          </p:cNvSpPr>
          <p:nvPr/>
        </p:nvSpPr>
        <p:spPr bwMode="auto">
          <a:xfrm>
            <a:off x="6041791" y="25431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5" name="Rectangle 14">
            <a:extLst>
              <a:ext uri="{FF2B5EF4-FFF2-40B4-BE49-F238E27FC236}">
                <a16:creationId xmlns:a16="http://schemas.microsoft.com/office/drawing/2014/main" id="{A5B65510-C05C-4D24-ADA1-47749F7BC874}"/>
              </a:ext>
            </a:extLst>
          </p:cNvPr>
          <p:cNvSpPr>
            <a:spLocks noChangeArrowheads="1"/>
          </p:cNvSpPr>
          <p:nvPr/>
        </p:nvSpPr>
        <p:spPr bwMode="auto">
          <a:xfrm>
            <a:off x="6874764" y="55911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6" name="Rectangle 15">
            <a:extLst>
              <a:ext uri="{FF2B5EF4-FFF2-40B4-BE49-F238E27FC236}">
                <a16:creationId xmlns:a16="http://schemas.microsoft.com/office/drawing/2014/main" id="{57020224-591D-41C9-80B1-35FDB4BDF8C1}"/>
              </a:ext>
            </a:extLst>
          </p:cNvPr>
          <p:cNvSpPr>
            <a:spLocks noChangeArrowheads="1"/>
          </p:cNvSpPr>
          <p:nvPr/>
        </p:nvSpPr>
        <p:spPr bwMode="auto">
          <a:xfrm>
            <a:off x="495531" y="42148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17" name="Rectangle 16">
            <a:extLst>
              <a:ext uri="{FF2B5EF4-FFF2-40B4-BE49-F238E27FC236}">
                <a16:creationId xmlns:a16="http://schemas.microsoft.com/office/drawing/2014/main" id="{A9D343E6-020D-45D3-A0C9-02904A3DEE38}"/>
              </a:ext>
            </a:extLst>
          </p:cNvPr>
          <p:cNvSpPr>
            <a:spLocks noChangeArrowheads="1"/>
          </p:cNvSpPr>
          <p:nvPr/>
        </p:nvSpPr>
        <p:spPr bwMode="auto">
          <a:xfrm>
            <a:off x="7070491" y="4203412"/>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
        <p:nvSpPr>
          <p:cNvPr id="18" name="Rectangle 17">
            <a:extLst>
              <a:ext uri="{FF2B5EF4-FFF2-40B4-BE49-F238E27FC236}">
                <a16:creationId xmlns:a16="http://schemas.microsoft.com/office/drawing/2014/main" id="{A2F8B4C8-97A2-4C0E-8C1F-2A1C554F21ED}"/>
              </a:ext>
            </a:extLst>
          </p:cNvPr>
          <p:cNvSpPr>
            <a:spLocks noChangeArrowheads="1"/>
          </p:cNvSpPr>
          <p:nvPr/>
        </p:nvSpPr>
        <p:spPr bwMode="auto">
          <a:xfrm>
            <a:off x="4222302" y="3300413"/>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p>
        </p:txBody>
      </p:sp>
      <p:sp>
        <p:nvSpPr>
          <p:cNvPr id="19" name="Rectangle 18">
            <a:extLst>
              <a:ext uri="{FF2B5EF4-FFF2-40B4-BE49-F238E27FC236}">
                <a16:creationId xmlns:a16="http://schemas.microsoft.com/office/drawing/2014/main" id="{CE9B70C5-FA2F-4D5C-A746-522AE0786413}"/>
              </a:ext>
            </a:extLst>
          </p:cNvPr>
          <p:cNvSpPr>
            <a:spLocks noChangeArrowheads="1"/>
          </p:cNvSpPr>
          <p:nvPr/>
        </p:nvSpPr>
        <p:spPr bwMode="auto">
          <a:xfrm>
            <a:off x="3084743" y="2667000"/>
            <a:ext cx="838200" cy="45720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75ED98BF-19A8-433B-8003-74FC69959477}"/>
              </a:ext>
            </a:extLst>
          </p:cNvPr>
          <p:cNvSpPr>
            <a:spLocks noChangeShapeType="1"/>
          </p:cNvSpPr>
          <p:nvPr/>
        </p:nvSpPr>
        <p:spPr bwMode="auto">
          <a:xfrm>
            <a:off x="2856143" y="2895600"/>
            <a:ext cx="2286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96E112BE-4D19-4D19-AA4C-BDDD789F30C3}"/>
              </a:ext>
            </a:extLst>
          </p:cNvPr>
          <p:cNvSpPr>
            <a:spLocks noChangeShapeType="1"/>
          </p:cNvSpPr>
          <p:nvPr/>
        </p:nvSpPr>
        <p:spPr bwMode="auto">
          <a:xfrm flipV="1">
            <a:off x="6894743" y="2209800"/>
            <a:ext cx="0" cy="12954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8F76131C-EDAA-4615-A2C7-7422E010BE7F}"/>
              </a:ext>
            </a:extLst>
          </p:cNvPr>
          <p:cNvSpPr>
            <a:spLocks noChangeShapeType="1"/>
          </p:cNvSpPr>
          <p:nvPr/>
        </p:nvSpPr>
        <p:spPr bwMode="auto">
          <a:xfrm>
            <a:off x="3770543" y="2209800"/>
            <a:ext cx="31242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2">
            <a:extLst>
              <a:ext uri="{FF2B5EF4-FFF2-40B4-BE49-F238E27FC236}">
                <a16:creationId xmlns:a16="http://schemas.microsoft.com/office/drawing/2014/main" id="{95673028-A34F-4196-9B5E-59DA89CE716E}"/>
              </a:ext>
            </a:extLst>
          </p:cNvPr>
          <p:cNvSpPr>
            <a:spLocks noChangeShapeType="1"/>
          </p:cNvSpPr>
          <p:nvPr/>
        </p:nvSpPr>
        <p:spPr bwMode="auto">
          <a:xfrm>
            <a:off x="3160943" y="3124200"/>
            <a:ext cx="0" cy="4572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3">
            <a:extLst>
              <a:ext uri="{FF2B5EF4-FFF2-40B4-BE49-F238E27FC236}">
                <a16:creationId xmlns:a16="http://schemas.microsoft.com/office/drawing/2014/main" id="{C3F82BDF-9B53-4DF6-A9FD-658671CC261E}"/>
              </a:ext>
            </a:extLst>
          </p:cNvPr>
          <p:cNvSpPr>
            <a:spLocks noChangeArrowheads="1"/>
          </p:cNvSpPr>
          <p:nvPr/>
        </p:nvSpPr>
        <p:spPr bwMode="auto">
          <a:xfrm>
            <a:off x="2071588" y="2039937"/>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回热器</a:t>
            </a:r>
          </a:p>
        </p:txBody>
      </p:sp>
      <p:sp>
        <p:nvSpPr>
          <p:cNvPr id="25" name="Rectangle 24">
            <a:extLst>
              <a:ext uri="{FF2B5EF4-FFF2-40B4-BE49-F238E27FC236}">
                <a16:creationId xmlns:a16="http://schemas.microsoft.com/office/drawing/2014/main" id="{06B7C270-324C-4F0A-B5D4-C7F15243A46F}"/>
              </a:ext>
            </a:extLst>
          </p:cNvPr>
          <p:cNvSpPr>
            <a:spLocks noChangeArrowheads="1"/>
          </p:cNvSpPr>
          <p:nvPr/>
        </p:nvSpPr>
        <p:spPr bwMode="auto">
          <a:xfrm>
            <a:off x="3125402" y="322897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26" name="Rectangle 25">
            <a:extLst>
              <a:ext uri="{FF2B5EF4-FFF2-40B4-BE49-F238E27FC236}">
                <a16:creationId xmlns:a16="http://schemas.microsoft.com/office/drawing/2014/main" id="{643AF04A-64A0-4E63-BF2B-F224EEB6D0F1}"/>
              </a:ext>
            </a:extLst>
          </p:cNvPr>
          <p:cNvSpPr>
            <a:spLocks noChangeArrowheads="1"/>
          </p:cNvSpPr>
          <p:nvPr/>
        </p:nvSpPr>
        <p:spPr bwMode="auto">
          <a:xfrm>
            <a:off x="3746115" y="208597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27" name="Line 26">
            <a:extLst>
              <a:ext uri="{FF2B5EF4-FFF2-40B4-BE49-F238E27FC236}">
                <a16:creationId xmlns:a16="http://schemas.microsoft.com/office/drawing/2014/main" id="{1E702149-CE0F-4732-896B-7F3FB752401F}"/>
              </a:ext>
            </a:extLst>
          </p:cNvPr>
          <p:cNvSpPr>
            <a:spLocks noChangeShapeType="1"/>
          </p:cNvSpPr>
          <p:nvPr/>
        </p:nvSpPr>
        <p:spPr bwMode="auto">
          <a:xfrm>
            <a:off x="3922943" y="2895600"/>
            <a:ext cx="4000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58875150-A0C5-45F7-B2DF-918246FC9335}"/>
              </a:ext>
            </a:extLst>
          </p:cNvPr>
          <p:cNvSpPr>
            <a:spLocks noChangeShapeType="1"/>
          </p:cNvSpPr>
          <p:nvPr/>
        </p:nvSpPr>
        <p:spPr bwMode="auto">
          <a:xfrm>
            <a:off x="3770543" y="2209800"/>
            <a:ext cx="0" cy="4572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E68D76E-E8B2-0DC9-905D-AC2F1E99FC01}"/>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Tree>
    <p:extLst>
      <p:ext uri="{BB962C8B-B14F-4D97-AF65-F5344CB8AC3E}">
        <p14:creationId xmlns:p14="http://schemas.microsoft.com/office/powerpoint/2010/main" val="22471478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7123A8-0078-4EBA-BCE5-CEF77EB31D97}"/>
              </a:ext>
            </a:extLst>
          </p:cNvPr>
          <p:cNvSpPr txBox="1">
            <a:spLocks noChangeArrowheads="1"/>
          </p:cNvSpPr>
          <p:nvPr/>
        </p:nvSpPr>
        <p:spPr>
          <a:xfrm>
            <a:off x="282575" y="928690"/>
            <a:ext cx="8458200" cy="671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回热在</a:t>
            </a:r>
            <a:r>
              <a:rPr kumimoji="1"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Ts </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图上的表示</a:t>
            </a:r>
          </a:p>
        </p:txBody>
      </p:sp>
      <p:sp>
        <p:nvSpPr>
          <p:cNvPr id="3" name="Rectangle 3">
            <a:extLst>
              <a:ext uri="{FF2B5EF4-FFF2-40B4-BE49-F238E27FC236}">
                <a16:creationId xmlns:a16="http://schemas.microsoft.com/office/drawing/2014/main" id="{8692058C-F6FB-430B-8DDC-AD909E790AD8}"/>
              </a:ext>
            </a:extLst>
          </p:cNvPr>
          <p:cNvSpPr>
            <a:spLocks noChangeArrowheads="1"/>
          </p:cNvSpPr>
          <p:nvPr/>
        </p:nvSpPr>
        <p:spPr bwMode="auto">
          <a:xfrm>
            <a:off x="5830423" y="40386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 name="Line 4">
            <a:extLst>
              <a:ext uri="{FF2B5EF4-FFF2-40B4-BE49-F238E27FC236}">
                <a16:creationId xmlns:a16="http://schemas.microsoft.com/office/drawing/2014/main" id="{5FD800F0-1D62-40A3-B3EE-8CCBCE8D3B32}"/>
              </a:ext>
            </a:extLst>
          </p:cNvPr>
          <p:cNvSpPr>
            <a:spLocks noChangeShapeType="1"/>
          </p:cNvSpPr>
          <p:nvPr/>
        </p:nvSpPr>
        <p:spPr bwMode="auto">
          <a:xfrm flipV="1">
            <a:off x="5616575" y="2257425"/>
            <a:ext cx="0" cy="320040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5">
            <a:extLst>
              <a:ext uri="{FF2B5EF4-FFF2-40B4-BE49-F238E27FC236}">
                <a16:creationId xmlns:a16="http://schemas.microsoft.com/office/drawing/2014/main" id="{9F8B9CAB-1082-4AB6-BA51-A82533E1291E}"/>
              </a:ext>
            </a:extLst>
          </p:cNvPr>
          <p:cNvSpPr>
            <a:spLocks noChangeShapeType="1"/>
          </p:cNvSpPr>
          <p:nvPr/>
        </p:nvSpPr>
        <p:spPr bwMode="auto">
          <a:xfrm>
            <a:off x="5616575" y="5457825"/>
            <a:ext cx="2971800" cy="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6">
            <a:extLst>
              <a:ext uri="{FF2B5EF4-FFF2-40B4-BE49-F238E27FC236}">
                <a16:creationId xmlns:a16="http://schemas.microsoft.com/office/drawing/2014/main" id="{2FC9C0E9-3CE8-4C10-9164-BEC32161D70B}"/>
              </a:ext>
            </a:extLst>
          </p:cNvPr>
          <p:cNvSpPr>
            <a:spLocks noChangeShapeType="1"/>
          </p:cNvSpPr>
          <p:nvPr/>
        </p:nvSpPr>
        <p:spPr bwMode="auto">
          <a:xfrm>
            <a:off x="6302375" y="4165600"/>
            <a:ext cx="0" cy="8572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48871C58-3581-44EF-BE4F-4BDC88A14876}"/>
              </a:ext>
            </a:extLst>
          </p:cNvPr>
          <p:cNvSpPr>
            <a:spLocks noChangeShapeType="1"/>
          </p:cNvSpPr>
          <p:nvPr/>
        </p:nvSpPr>
        <p:spPr bwMode="auto">
          <a:xfrm>
            <a:off x="8131175" y="2714625"/>
            <a:ext cx="0" cy="85725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8">
            <a:extLst>
              <a:ext uri="{FF2B5EF4-FFF2-40B4-BE49-F238E27FC236}">
                <a16:creationId xmlns:a16="http://schemas.microsoft.com/office/drawing/2014/main" id="{EFF6F33F-AB8E-4291-B4F3-6C65FA61BCEB}"/>
              </a:ext>
            </a:extLst>
          </p:cNvPr>
          <p:cNvSpPr>
            <a:spLocks noChangeArrowheads="1"/>
          </p:cNvSpPr>
          <p:nvPr/>
        </p:nvSpPr>
        <p:spPr bwMode="auto">
          <a:xfrm>
            <a:off x="5906623" y="48006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9" name="Rectangle 9">
            <a:extLst>
              <a:ext uri="{FF2B5EF4-FFF2-40B4-BE49-F238E27FC236}">
                <a16:creationId xmlns:a16="http://schemas.microsoft.com/office/drawing/2014/main" id="{B4E876CE-8793-47F5-8C68-CBFA9D4FC63A}"/>
              </a:ext>
            </a:extLst>
          </p:cNvPr>
          <p:cNvSpPr>
            <a:spLocks noChangeArrowheads="1"/>
          </p:cNvSpPr>
          <p:nvPr/>
        </p:nvSpPr>
        <p:spPr bwMode="auto">
          <a:xfrm>
            <a:off x="8192623" y="22098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 name="Rectangle 10">
            <a:extLst>
              <a:ext uri="{FF2B5EF4-FFF2-40B4-BE49-F238E27FC236}">
                <a16:creationId xmlns:a16="http://schemas.microsoft.com/office/drawing/2014/main" id="{D4F77995-50AE-4A94-B4EC-FC25E58C6D0C}"/>
              </a:ext>
            </a:extLst>
          </p:cNvPr>
          <p:cNvSpPr>
            <a:spLocks noChangeArrowheads="1"/>
          </p:cNvSpPr>
          <p:nvPr/>
        </p:nvSpPr>
        <p:spPr bwMode="auto">
          <a:xfrm>
            <a:off x="8192623" y="30480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1" name="Rectangle 11">
            <a:extLst>
              <a:ext uri="{FF2B5EF4-FFF2-40B4-BE49-F238E27FC236}">
                <a16:creationId xmlns:a16="http://schemas.microsoft.com/office/drawing/2014/main" id="{EAC927B7-D84F-4311-9212-647D8D978792}"/>
              </a:ext>
            </a:extLst>
          </p:cNvPr>
          <p:cNvSpPr>
            <a:spLocks noChangeArrowheads="1"/>
          </p:cNvSpPr>
          <p:nvPr/>
        </p:nvSpPr>
        <p:spPr bwMode="auto">
          <a:xfrm>
            <a:off x="5124571" y="1981200"/>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2" name="Rectangle 12">
            <a:extLst>
              <a:ext uri="{FF2B5EF4-FFF2-40B4-BE49-F238E27FC236}">
                <a16:creationId xmlns:a16="http://schemas.microsoft.com/office/drawing/2014/main" id="{2CC5B74E-4ABD-490D-A568-F28D248527A8}"/>
              </a:ext>
            </a:extLst>
          </p:cNvPr>
          <p:cNvSpPr>
            <a:spLocks noChangeArrowheads="1"/>
          </p:cNvSpPr>
          <p:nvPr/>
        </p:nvSpPr>
        <p:spPr bwMode="auto">
          <a:xfrm>
            <a:off x="8293655" y="5410200"/>
            <a:ext cx="344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3" name="Freeform 13">
            <a:extLst>
              <a:ext uri="{FF2B5EF4-FFF2-40B4-BE49-F238E27FC236}">
                <a16:creationId xmlns:a16="http://schemas.microsoft.com/office/drawing/2014/main" id="{2D12CA03-2315-41AF-904D-CA93836702EB}"/>
              </a:ext>
            </a:extLst>
          </p:cNvPr>
          <p:cNvSpPr>
            <a:spLocks/>
          </p:cNvSpPr>
          <p:nvPr/>
        </p:nvSpPr>
        <p:spPr bwMode="auto">
          <a:xfrm>
            <a:off x="6302375" y="2714625"/>
            <a:ext cx="1828800" cy="1447800"/>
          </a:xfrm>
          <a:custGeom>
            <a:avLst/>
            <a:gdLst>
              <a:gd name="T0" fmla="*/ 0 w 1152"/>
              <a:gd name="T1" fmla="*/ 912 h 912"/>
              <a:gd name="T2" fmla="*/ 576 w 1152"/>
              <a:gd name="T3" fmla="*/ 528 h 912"/>
              <a:gd name="T4" fmla="*/ 1152 w 1152"/>
              <a:gd name="T5" fmla="*/ 0 h 912"/>
            </a:gdLst>
            <a:ahLst/>
            <a:cxnLst>
              <a:cxn ang="0">
                <a:pos x="T0" y="T1"/>
              </a:cxn>
              <a:cxn ang="0">
                <a:pos x="T2" y="T3"/>
              </a:cxn>
              <a:cxn ang="0">
                <a:pos x="T4" y="T5"/>
              </a:cxn>
            </a:cxnLst>
            <a:rect l="0" t="0" r="r" b="b"/>
            <a:pathLst>
              <a:path w="1152" h="912">
                <a:moveTo>
                  <a:pt x="0" y="912"/>
                </a:moveTo>
                <a:cubicBezTo>
                  <a:pt x="192" y="796"/>
                  <a:pt x="384" y="680"/>
                  <a:pt x="576" y="528"/>
                </a:cubicBezTo>
                <a:cubicBezTo>
                  <a:pt x="768" y="376"/>
                  <a:pt x="960" y="188"/>
                  <a:pt x="1152" y="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Freeform 14">
            <a:extLst>
              <a:ext uri="{FF2B5EF4-FFF2-40B4-BE49-F238E27FC236}">
                <a16:creationId xmlns:a16="http://schemas.microsoft.com/office/drawing/2014/main" id="{80093EB9-9B68-4918-BC90-9EE12097BB07}"/>
              </a:ext>
            </a:extLst>
          </p:cNvPr>
          <p:cNvSpPr>
            <a:spLocks/>
          </p:cNvSpPr>
          <p:nvPr/>
        </p:nvSpPr>
        <p:spPr bwMode="auto">
          <a:xfrm>
            <a:off x="6302375" y="3552825"/>
            <a:ext cx="1828800" cy="1447800"/>
          </a:xfrm>
          <a:custGeom>
            <a:avLst/>
            <a:gdLst>
              <a:gd name="T0" fmla="*/ 0 w 1152"/>
              <a:gd name="T1" fmla="*/ 912 h 912"/>
              <a:gd name="T2" fmla="*/ 768 w 1152"/>
              <a:gd name="T3" fmla="*/ 480 h 912"/>
              <a:gd name="T4" fmla="*/ 1152 w 1152"/>
              <a:gd name="T5" fmla="*/ 0 h 912"/>
            </a:gdLst>
            <a:ahLst/>
            <a:cxnLst>
              <a:cxn ang="0">
                <a:pos x="T0" y="T1"/>
              </a:cxn>
              <a:cxn ang="0">
                <a:pos x="T2" y="T3"/>
              </a:cxn>
              <a:cxn ang="0">
                <a:pos x="T4" y="T5"/>
              </a:cxn>
            </a:cxnLst>
            <a:rect l="0" t="0" r="r" b="b"/>
            <a:pathLst>
              <a:path w="1152" h="912">
                <a:moveTo>
                  <a:pt x="0" y="912"/>
                </a:moveTo>
                <a:cubicBezTo>
                  <a:pt x="288" y="772"/>
                  <a:pt x="576" y="632"/>
                  <a:pt x="768" y="480"/>
                </a:cubicBezTo>
                <a:cubicBezTo>
                  <a:pt x="960" y="328"/>
                  <a:pt x="1056" y="164"/>
                  <a:pt x="1152" y="0"/>
                </a:cubicBezTo>
              </a:path>
            </a:pathLst>
          </a:custGeom>
          <a:noFill/>
          <a:ln w="381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5">
            <a:extLst>
              <a:ext uri="{FF2B5EF4-FFF2-40B4-BE49-F238E27FC236}">
                <a16:creationId xmlns:a16="http://schemas.microsoft.com/office/drawing/2014/main" id="{5A9B2E23-CAFF-493C-BD80-5EE629FB491A}"/>
              </a:ext>
            </a:extLst>
          </p:cNvPr>
          <p:cNvSpPr>
            <a:spLocks noChangeShapeType="1"/>
          </p:cNvSpPr>
          <p:nvPr/>
        </p:nvSpPr>
        <p:spPr bwMode="auto">
          <a:xfrm flipH="1">
            <a:off x="7216775" y="3552825"/>
            <a:ext cx="914400" cy="0"/>
          </a:xfrm>
          <a:prstGeom prst="line">
            <a:avLst/>
          </a:prstGeom>
          <a:noFill/>
          <a:ln w="34925">
            <a:solidFill>
              <a:srgbClr val="00B0F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6">
            <a:extLst>
              <a:ext uri="{FF2B5EF4-FFF2-40B4-BE49-F238E27FC236}">
                <a16:creationId xmlns:a16="http://schemas.microsoft.com/office/drawing/2014/main" id="{4EF0D86B-8304-4764-A6E5-2C87A0EA70A6}"/>
              </a:ext>
            </a:extLst>
          </p:cNvPr>
          <p:cNvSpPr>
            <a:spLocks noChangeShapeType="1"/>
          </p:cNvSpPr>
          <p:nvPr/>
        </p:nvSpPr>
        <p:spPr bwMode="auto">
          <a:xfrm>
            <a:off x="6302375" y="4162425"/>
            <a:ext cx="1371600" cy="0"/>
          </a:xfrm>
          <a:prstGeom prst="line">
            <a:avLst/>
          </a:prstGeom>
          <a:noFill/>
          <a:ln w="34925">
            <a:solidFill>
              <a:srgbClr val="00B0F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7">
            <a:extLst>
              <a:ext uri="{FF2B5EF4-FFF2-40B4-BE49-F238E27FC236}">
                <a16:creationId xmlns:a16="http://schemas.microsoft.com/office/drawing/2014/main" id="{05905357-7215-4E73-B044-D8A070E52AF1}"/>
              </a:ext>
            </a:extLst>
          </p:cNvPr>
          <p:cNvSpPr>
            <a:spLocks noChangeArrowheads="1"/>
          </p:cNvSpPr>
          <p:nvPr/>
        </p:nvSpPr>
        <p:spPr bwMode="auto">
          <a:xfrm>
            <a:off x="7713840" y="401002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18" name="Rectangle 18">
            <a:extLst>
              <a:ext uri="{FF2B5EF4-FFF2-40B4-BE49-F238E27FC236}">
                <a16:creationId xmlns:a16="http://schemas.microsoft.com/office/drawing/2014/main" id="{7EEB48BA-AD41-4578-9321-47BC9C2BA58E}"/>
              </a:ext>
            </a:extLst>
          </p:cNvPr>
          <p:cNvSpPr>
            <a:spLocks noChangeArrowheads="1"/>
          </p:cNvSpPr>
          <p:nvPr/>
        </p:nvSpPr>
        <p:spPr bwMode="auto">
          <a:xfrm>
            <a:off x="6658152" y="301942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19" name="Rectangle 19">
            <a:extLst>
              <a:ext uri="{FF2B5EF4-FFF2-40B4-BE49-F238E27FC236}">
                <a16:creationId xmlns:a16="http://schemas.microsoft.com/office/drawing/2014/main" id="{CC7285BF-1D88-4FDC-994F-C357B34FA7A5}"/>
              </a:ext>
            </a:extLst>
          </p:cNvPr>
          <p:cNvSpPr>
            <a:spLocks noChangeArrowheads="1"/>
          </p:cNvSpPr>
          <p:nvPr/>
        </p:nvSpPr>
        <p:spPr bwMode="auto">
          <a:xfrm>
            <a:off x="6277152" y="332422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20" name="Line 20">
            <a:extLst>
              <a:ext uri="{FF2B5EF4-FFF2-40B4-BE49-F238E27FC236}">
                <a16:creationId xmlns:a16="http://schemas.microsoft.com/office/drawing/2014/main" id="{96038AFA-F23F-4FC0-906A-D584A4D76059}"/>
              </a:ext>
            </a:extLst>
          </p:cNvPr>
          <p:cNvSpPr>
            <a:spLocks noChangeShapeType="1"/>
          </p:cNvSpPr>
          <p:nvPr/>
        </p:nvSpPr>
        <p:spPr bwMode="auto">
          <a:xfrm>
            <a:off x="7216775" y="3171825"/>
            <a:ext cx="533400" cy="0"/>
          </a:xfrm>
          <a:prstGeom prst="line">
            <a:avLst/>
          </a:prstGeom>
          <a:noFill/>
          <a:ln w="34925">
            <a:solidFill>
              <a:srgbClr val="FF00FF"/>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1">
            <a:extLst>
              <a:ext uri="{FF2B5EF4-FFF2-40B4-BE49-F238E27FC236}">
                <a16:creationId xmlns:a16="http://schemas.microsoft.com/office/drawing/2014/main" id="{017232E3-120D-4A97-869F-F02C64FCCA12}"/>
              </a:ext>
            </a:extLst>
          </p:cNvPr>
          <p:cNvSpPr>
            <a:spLocks noChangeShapeType="1"/>
          </p:cNvSpPr>
          <p:nvPr/>
        </p:nvSpPr>
        <p:spPr bwMode="auto">
          <a:xfrm>
            <a:off x="6759575" y="4619625"/>
            <a:ext cx="533400" cy="0"/>
          </a:xfrm>
          <a:prstGeom prst="line">
            <a:avLst/>
          </a:prstGeom>
          <a:noFill/>
          <a:ln w="34925">
            <a:solidFill>
              <a:srgbClr val="FF00FF"/>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2">
            <a:extLst>
              <a:ext uri="{FF2B5EF4-FFF2-40B4-BE49-F238E27FC236}">
                <a16:creationId xmlns:a16="http://schemas.microsoft.com/office/drawing/2014/main" id="{1F62F53A-0280-4725-B0FF-8327AF04D141}"/>
              </a:ext>
            </a:extLst>
          </p:cNvPr>
          <p:cNvSpPr>
            <a:spLocks noChangeShapeType="1"/>
          </p:cNvSpPr>
          <p:nvPr/>
        </p:nvSpPr>
        <p:spPr bwMode="auto">
          <a:xfrm>
            <a:off x="7216775" y="3476625"/>
            <a:ext cx="533400" cy="0"/>
          </a:xfrm>
          <a:prstGeom prst="line">
            <a:avLst/>
          </a:prstGeom>
          <a:noFill/>
          <a:ln w="34925">
            <a:solidFill>
              <a:srgbClr val="00FF0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3">
            <a:extLst>
              <a:ext uri="{FF2B5EF4-FFF2-40B4-BE49-F238E27FC236}">
                <a16:creationId xmlns:a16="http://schemas.microsoft.com/office/drawing/2014/main" id="{DC7843BB-719E-4EB4-B2AC-EB3B84ACB457}"/>
              </a:ext>
            </a:extLst>
          </p:cNvPr>
          <p:cNvSpPr>
            <a:spLocks noChangeShapeType="1"/>
          </p:cNvSpPr>
          <p:nvPr/>
        </p:nvSpPr>
        <p:spPr bwMode="auto">
          <a:xfrm>
            <a:off x="7216775" y="4238625"/>
            <a:ext cx="533400" cy="0"/>
          </a:xfrm>
          <a:prstGeom prst="line">
            <a:avLst/>
          </a:prstGeom>
          <a:noFill/>
          <a:ln w="34925">
            <a:solidFill>
              <a:srgbClr val="00FF00"/>
            </a:solidFill>
            <a:prstDash val="dash"/>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24">
            <a:extLst>
              <a:ext uri="{FF2B5EF4-FFF2-40B4-BE49-F238E27FC236}">
                <a16:creationId xmlns:a16="http://schemas.microsoft.com/office/drawing/2014/main" id="{E68945D3-C3B5-46EA-B704-AB81F52BBD24}"/>
              </a:ext>
            </a:extLst>
          </p:cNvPr>
          <p:cNvSpPr>
            <a:spLocks noChangeArrowheads="1"/>
          </p:cNvSpPr>
          <p:nvPr/>
        </p:nvSpPr>
        <p:spPr bwMode="auto">
          <a:xfrm>
            <a:off x="6988175" y="3665538"/>
            <a:ext cx="76200" cy="76200"/>
          </a:xfrm>
          <a:prstGeom prst="ellipse">
            <a:avLst/>
          </a:pr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5">
            <a:extLst>
              <a:ext uri="{FF2B5EF4-FFF2-40B4-BE49-F238E27FC236}">
                <a16:creationId xmlns:a16="http://schemas.microsoft.com/office/drawing/2014/main" id="{102ADDB1-C573-491B-A2CF-9AD63C509BDD}"/>
              </a:ext>
            </a:extLst>
          </p:cNvPr>
          <p:cNvSpPr>
            <a:spLocks noChangeArrowheads="1"/>
          </p:cNvSpPr>
          <p:nvPr/>
        </p:nvSpPr>
        <p:spPr bwMode="auto">
          <a:xfrm>
            <a:off x="958551" y="1677988"/>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理想回热：</a:t>
            </a:r>
            <a:endParaRPr kumimoji="1" lang="zh-CN" altLang="en-US"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6">
            <a:extLst>
              <a:ext uri="{FF2B5EF4-FFF2-40B4-BE49-F238E27FC236}">
                <a16:creationId xmlns:a16="http://schemas.microsoft.com/office/drawing/2014/main" id="{95CF5F5B-30AC-405B-980D-5FCAA17292D4}"/>
              </a:ext>
            </a:extLst>
          </p:cNvPr>
          <p:cNvSpPr>
            <a:spLocks noChangeArrowheads="1"/>
          </p:cNvSpPr>
          <p:nvPr/>
        </p:nvSpPr>
        <p:spPr bwMode="auto">
          <a:xfrm>
            <a:off x="914400" y="2390775"/>
            <a:ext cx="20393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实际回热</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7">
            <a:extLst>
              <a:ext uri="{FF2B5EF4-FFF2-40B4-BE49-F238E27FC236}">
                <a16:creationId xmlns:a16="http://schemas.microsoft.com/office/drawing/2014/main" id="{EED0E4F1-93A5-4ECB-96F8-7204462E8FED}"/>
              </a:ext>
            </a:extLst>
          </p:cNvPr>
          <p:cNvSpPr>
            <a:spLocks noChangeArrowheads="1"/>
          </p:cNvSpPr>
          <p:nvPr/>
        </p:nvSpPr>
        <p:spPr bwMode="auto">
          <a:xfrm>
            <a:off x="958551" y="29956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定义：回热度</a:t>
            </a:r>
          </a:p>
        </p:txBody>
      </p:sp>
      <p:graphicFrame>
        <p:nvGraphicFramePr>
          <p:cNvPr id="28" name="Object 28">
            <a:extLst>
              <a:ext uri="{FF2B5EF4-FFF2-40B4-BE49-F238E27FC236}">
                <a16:creationId xmlns:a16="http://schemas.microsoft.com/office/drawing/2014/main" id="{4A805A37-6E27-40BC-9911-01699A1FBC48}"/>
              </a:ext>
            </a:extLst>
          </p:cNvPr>
          <p:cNvGraphicFramePr>
            <a:graphicFrameLocks noChangeAspect="1"/>
          </p:cNvGraphicFramePr>
          <p:nvPr/>
        </p:nvGraphicFramePr>
        <p:xfrm>
          <a:off x="373063" y="3675063"/>
          <a:ext cx="2389187" cy="1296987"/>
        </p:xfrm>
        <a:graphic>
          <a:graphicData uri="http://schemas.openxmlformats.org/presentationml/2006/ole">
            <mc:AlternateContent xmlns:mc="http://schemas.openxmlformats.org/markup-compatibility/2006">
              <mc:Choice xmlns:v="urn:schemas-microsoft-com:vml" Requires="v">
                <p:oleObj name="Equation" r:id="rId2" imgW="787320" imgH="431640" progId="Equation.DSMT4">
                  <p:embed/>
                </p:oleObj>
              </mc:Choice>
              <mc:Fallback>
                <p:oleObj name="Equation" r:id="rId2" imgW="787320" imgH="431640" progId="Equation.DSMT4">
                  <p:embed/>
                  <p:pic>
                    <p:nvPicPr>
                      <p:cNvPr id="28" name="Object 28">
                        <a:extLst>
                          <a:ext uri="{FF2B5EF4-FFF2-40B4-BE49-F238E27FC236}">
                            <a16:creationId xmlns:a16="http://schemas.microsoft.com/office/drawing/2014/main" id="{4A805A37-6E27-40BC-9911-01699A1FB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3675063"/>
                        <a:ext cx="2389187" cy="1296987"/>
                      </a:xfrm>
                      <a:prstGeom prst="rect">
                        <a:avLst/>
                      </a:prstGeom>
                      <a:solidFill>
                        <a:srgbClr val="92D050"/>
                      </a:solidFill>
                      <a:ln>
                        <a:noFill/>
                      </a:ln>
                      <a:effectLst/>
                    </p:spPr>
                  </p:pic>
                </p:oleObj>
              </mc:Fallback>
            </mc:AlternateContent>
          </a:graphicData>
        </a:graphic>
      </p:graphicFrame>
      <p:sp>
        <p:nvSpPr>
          <p:cNvPr id="29" name="Rectangle 29">
            <a:extLst>
              <a:ext uri="{FF2B5EF4-FFF2-40B4-BE49-F238E27FC236}">
                <a16:creationId xmlns:a16="http://schemas.microsoft.com/office/drawing/2014/main" id="{ADBDD9E4-D558-4AE8-A8B2-D4F9A9C6EB3E}"/>
              </a:ext>
            </a:extLst>
          </p:cNvPr>
          <p:cNvSpPr>
            <a:spLocks noChangeArrowheads="1"/>
          </p:cNvSpPr>
          <p:nvPr/>
        </p:nvSpPr>
        <p:spPr bwMode="auto">
          <a:xfrm>
            <a:off x="2750498" y="4063425"/>
            <a:ext cx="26597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一般取</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0.6~0.9</a:t>
            </a:r>
          </a:p>
        </p:txBody>
      </p:sp>
      <p:graphicFrame>
        <p:nvGraphicFramePr>
          <p:cNvPr id="30" name="Object 30">
            <a:extLst>
              <a:ext uri="{FF2B5EF4-FFF2-40B4-BE49-F238E27FC236}">
                <a16:creationId xmlns:a16="http://schemas.microsoft.com/office/drawing/2014/main" id="{135BDAC0-F9B5-4292-9AA5-69A404AD185C}"/>
              </a:ext>
            </a:extLst>
          </p:cNvPr>
          <p:cNvGraphicFramePr>
            <a:graphicFrameLocks noChangeAspect="1"/>
          </p:cNvGraphicFramePr>
          <p:nvPr/>
        </p:nvGraphicFramePr>
        <p:xfrm>
          <a:off x="1982788" y="5041900"/>
          <a:ext cx="2967037" cy="1333500"/>
        </p:xfrm>
        <a:graphic>
          <a:graphicData uri="http://schemas.openxmlformats.org/presentationml/2006/ole">
            <mc:AlternateContent xmlns:mc="http://schemas.openxmlformats.org/markup-compatibility/2006">
              <mc:Choice xmlns:v="urn:schemas-microsoft-com:vml" Requires="v">
                <p:oleObj name="Equation" r:id="rId4" imgW="977760" imgH="444240" progId="Equation.DSMT4">
                  <p:embed/>
                </p:oleObj>
              </mc:Choice>
              <mc:Fallback>
                <p:oleObj name="Equation" r:id="rId4" imgW="977760" imgH="444240" progId="Equation.DSMT4">
                  <p:embed/>
                  <p:pic>
                    <p:nvPicPr>
                      <p:cNvPr id="30" name="Object 30">
                        <a:extLst>
                          <a:ext uri="{FF2B5EF4-FFF2-40B4-BE49-F238E27FC236}">
                            <a16:creationId xmlns:a16="http://schemas.microsoft.com/office/drawing/2014/main" id="{135BDAC0-F9B5-4292-9AA5-69A404AD1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5041900"/>
                        <a:ext cx="2967037" cy="1333500"/>
                      </a:xfrm>
                      <a:prstGeom prst="rect">
                        <a:avLst/>
                      </a:prstGeom>
                      <a:solidFill>
                        <a:srgbClr val="00B0F0"/>
                      </a:solidFill>
                      <a:ln>
                        <a:noFill/>
                      </a:ln>
                      <a:effectLst/>
                    </p:spPr>
                  </p:pic>
                </p:oleObj>
              </mc:Fallback>
            </mc:AlternateContent>
          </a:graphicData>
        </a:graphic>
      </p:graphicFrame>
      <p:sp>
        <p:nvSpPr>
          <p:cNvPr id="31" name="AutoShape 31">
            <a:extLst>
              <a:ext uri="{FF2B5EF4-FFF2-40B4-BE49-F238E27FC236}">
                <a16:creationId xmlns:a16="http://schemas.microsoft.com/office/drawing/2014/main" id="{702F990F-B881-4AD0-BCAC-20B6027A7DE1}"/>
              </a:ext>
            </a:extLst>
          </p:cNvPr>
          <p:cNvSpPr>
            <a:spLocks noChangeArrowheads="1"/>
          </p:cNvSpPr>
          <p:nvPr/>
        </p:nvSpPr>
        <p:spPr bwMode="auto">
          <a:xfrm>
            <a:off x="3679825" y="5842000"/>
            <a:ext cx="255588" cy="454025"/>
          </a:xfrm>
          <a:prstGeom prst="downArrow">
            <a:avLst>
              <a:gd name="adj1" fmla="val 50000"/>
              <a:gd name="adj2" fmla="val 4441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32">
            <a:extLst>
              <a:ext uri="{FF2B5EF4-FFF2-40B4-BE49-F238E27FC236}">
                <a16:creationId xmlns:a16="http://schemas.microsoft.com/office/drawing/2014/main" id="{6455FA6E-0946-41C5-AD9C-018EB455323F}"/>
              </a:ext>
            </a:extLst>
          </p:cNvPr>
          <p:cNvSpPr>
            <a:spLocks noChangeArrowheads="1"/>
          </p:cNvSpPr>
          <p:nvPr/>
        </p:nvSpPr>
        <p:spPr bwMode="auto">
          <a:xfrm>
            <a:off x="3080319" y="1676400"/>
            <a:ext cx="12650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    </a:t>
            </a: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33" name="Rectangle 33">
            <a:extLst>
              <a:ext uri="{FF2B5EF4-FFF2-40B4-BE49-F238E27FC236}">
                <a16:creationId xmlns:a16="http://schemas.microsoft.com/office/drawing/2014/main" id="{3799D369-5CD3-4D99-9A3A-CCF498AF7D01}"/>
              </a:ext>
            </a:extLst>
          </p:cNvPr>
          <p:cNvSpPr>
            <a:spLocks noChangeArrowheads="1"/>
          </p:cNvSpPr>
          <p:nvPr/>
        </p:nvSpPr>
        <p:spPr bwMode="auto">
          <a:xfrm>
            <a:off x="3118523" y="2392363"/>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34" name="文本框 33">
            <a:extLst>
              <a:ext uri="{FF2B5EF4-FFF2-40B4-BE49-F238E27FC236}">
                <a16:creationId xmlns:a16="http://schemas.microsoft.com/office/drawing/2014/main" id="{B69C56B7-8DC7-B40A-A3A6-C7C6A496708D}"/>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Tree>
    <p:extLst>
      <p:ext uri="{BB962C8B-B14F-4D97-AF65-F5344CB8AC3E}">
        <p14:creationId xmlns:p14="http://schemas.microsoft.com/office/powerpoint/2010/main" val="38558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ppt_w/2"/>
                                          </p:val>
                                        </p:tav>
                                        <p:tav tm="100000">
                                          <p:val>
                                            <p:strVal val="#ppt_x"/>
                                          </p:val>
                                        </p:tav>
                                      </p:tavLst>
                                    </p:anim>
                                    <p:anim calcmode="lin" valueType="num">
                                      <p:cBhvr>
                                        <p:cTn id="14" dur="500" fill="hold"/>
                                        <p:tgtEl>
                                          <p:spTgt spid="15"/>
                                        </p:tgtEl>
                                        <p:attrNameLst>
                                          <p:attrName>ppt_y</p:attrName>
                                        </p:attrNameLst>
                                      </p:cBhvr>
                                      <p:tavLst>
                                        <p:tav tm="0">
                                          <p:val>
                                            <p:strVal val="#ppt_y"/>
                                          </p:val>
                                        </p:tav>
                                        <p:tav tm="100000">
                                          <p:val>
                                            <p:strVal val="#ppt_y"/>
                                          </p:val>
                                        </p:tav>
                                      </p:tavLst>
                                    </p:anim>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ppt_x</p:attrName>
                                        </p:attrNameLst>
                                      </p:cBhvr>
                                      <p:tavLst>
                                        <p:tav tm="0">
                                          <p:val>
                                            <p:strVal val="#ppt_x-#ppt_w/2"/>
                                          </p:val>
                                        </p:tav>
                                        <p:tav tm="100000">
                                          <p:val>
                                            <p:strVal val="#ppt_x"/>
                                          </p:val>
                                        </p:tav>
                                      </p:tavLst>
                                    </p:anim>
                                    <p:anim calcmode="lin" valueType="num">
                                      <p:cBhvr>
                                        <p:cTn id="25" dur="500" fill="hold"/>
                                        <p:tgtEl>
                                          <p:spTgt spid="16"/>
                                        </p:tgtEl>
                                        <p:attrNameLst>
                                          <p:attrName>ppt_y</p:attrName>
                                        </p:attrNameLst>
                                      </p:cBhvr>
                                      <p:tavLst>
                                        <p:tav tm="0">
                                          <p:val>
                                            <p:strVal val="#ppt_y"/>
                                          </p:val>
                                        </p:tav>
                                        <p:tav tm="100000">
                                          <p:val>
                                            <p:strVal val="#ppt_y"/>
                                          </p:val>
                                        </p:tav>
                                      </p:tavLst>
                                    </p:anim>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7"/>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19"/>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499"/>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0-#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0-#ppt_w/2"/>
                                          </p:val>
                                        </p:tav>
                                        <p:tav tm="100000">
                                          <p:val>
                                            <p:strVal val="#ppt_x"/>
                                          </p:val>
                                        </p:tav>
                                      </p:tavLst>
                                    </p:anim>
                                    <p:anim calcmode="lin" valueType="num">
                                      <p:cBhvr additive="base">
                                        <p:cTn id="6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0-#ppt_w/2"/>
                                          </p:val>
                                        </p:tav>
                                        <p:tav tm="100000">
                                          <p:val>
                                            <p:strVal val="#ppt_x"/>
                                          </p:val>
                                        </p:tav>
                                      </p:tavLst>
                                    </p:anim>
                                    <p:anim calcmode="lin" valueType="num">
                                      <p:cBhvr additive="base">
                                        <p:cTn id="6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ppt_x</p:attrName>
                                        </p:attrNameLst>
                                      </p:cBhvr>
                                      <p:tavLst>
                                        <p:tav tm="0">
                                          <p:val>
                                            <p:strVal val="#ppt_x"/>
                                          </p:val>
                                        </p:tav>
                                        <p:tav tm="100000">
                                          <p:val>
                                            <p:strVal val="#ppt_x"/>
                                          </p:val>
                                        </p:tav>
                                      </p:tavLst>
                                    </p:anim>
                                    <p:anim calcmode="lin" valueType="num">
                                      <p:cBhvr>
                                        <p:cTn id="79" dur="500" fill="hold"/>
                                        <p:tgtEl>
                                          <p:spTgt spid="31"/>
                                        </p:tgtEl>
                                        <p:attrNameLst>
                                          <p:attrName>ppt_y</p:attrName>
                                        </p:attrNameLst>
                                      </p:cBhvr>
                                      <p:tavLst>
                                        <p:tav tm="0">
                                          <p:val>
                                            <p:strVal val="#ppt_y-#ppt_h/2"/>
                                          </p:val>
                                        </p:tav>
                                        <p:tav tm="100000">
                                          <p:val>
                                            <p:strVal val="#ppt_y"/>
                                          </p:val>
                                        </p:tav>
                                      </p:tavLst>
                                    </p:anim>
                                    <p:anim calcmode="lin" valueType="num">
                                      <p:cBhvr>
                                        <p:cTn id="80" dur="500" fill="hold"/>
                                        <p:tgtEl>
                                          <p:spTgt spid="31"/>
                                        </p:tgtEl>
                                        <p:attrNameLst>
                                          <p:attrName>ppt_w</p:attrName>
                                        </p:attrNameLst>
                                      </p:cBhvr>
                                      <p:tavLst>
                                        <p:tav tm="0">
                                          <p:val>
                                            <p:strVal val="#ppt_w"/>
                                          </p:val>
                                        </p:tav>
                                        <p:tav tm="100000">
                                          <p:val>
                                            <p:strVal val="#ppt_w"/>
                                          </p:val>
                                        </p:tav>
                                      </p:tavLst>
                                    </p:anim>
                                    <p:anim calcmode="lin" valueType="num">
                                      <p:cBhvr>
                                        <p:cTn id="81"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1+#ppt_w/2"/>
                                          </p:val>
                                        </p:tav>
                                        <p:tav tm="100000">
                                          <p:val>
                                            <p:strVal val="#ppt_x"/>
                                          </p:val>
                                        </p:tav>
                                      </p:tavLst>
                                    </p:anim>
                                    <p:anim calcmode="lin" valueType="num">
                                      <p:cBhvr additive="base">
                                        <p:cTn id="87" dur="500" fill="hold"/>
                                        <p:tgtEl>
                                          <p:spTgt spid="20"/>
                                        </p:tgtEl>
                                        <p:attrNameLst>
                                          <p:attrName>ppt_y</p:attrName>
                                        </p:attrNameLst>
                                      </p:cBhvr>
                                      <p:tavLst>
                                        <p:tav tm="0">
                                          <p:val>
                                            <p:strVal val="#ppt_y"/>
                                          </p:val>
                                        </p:tav>
                                        <p:tav tm="100000">
                                          <p:val>
                                            <p:strVal val="#ppt_y"/>
                                          </p:val>
                                        </p:tav>
                                      </p:tavLst>
                                    </p:anim>
                                  </p:childTnLst>
                                </p:cTn>
                              </p:par>
                            </p:childTnLst>
                          </p:cTn>
                        </p:par>
                        <p:par>
                          <p:cTn id="88" fill="hold">
                            <p:stCondLst>
                              <p:cond delay="500"/>
                            </p:stCondLst>
                            <p:childTnLst>
                              <p:par>
                                <p:cTn id="89" presetID="2" presetClass="entr" presetSubtype="2" fill="hold" nodeType="after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1+#ppt_w/2"/>
                                          </p:val>
                                        </p:tav>
                                        <p:tav tm="100000">
                                          <p:val>
                                            <p:strVal val="#ppt_x"/>
                                          </p:val>
                                        </p:tav>
                                      </p:tavLst>
                                    </p:anim>
                                    <p:anim calcmode="lin" valueType="num">
                                      <p:cBhvr additive="base">
                                        <p:cTn id="9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1+#ppt_w/2"/>
                                          </p:val>
                                        </p:tav>
                                        <p:tav tm="100000">
                                          <p:val>
                                            <p:strVal val="#ppt_x"/>
                                          </p:val>
                                        </p:tav>
                                      </p:tavLst>
                                    </p:anim>
                                    <p:anim calcmode="lin" valueType="num">
                                      <p:cBhvr additive="base">
                                        <p:cTn id="98" dur="500" fill="hold"/>
                                        <p:tgtEl>
                                          <p:spTgt spid="22"/>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2" presetClass="entr" presetSubtype="2"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1+#ppt_w/2"/>
                                          </p:val>
                                        </p:tav>
                                        <p:tav tm="100000">
                                          <p:val>
                                            <p:strVal val="#ppt_x"/>
                                          </p:val>
                                        </p:tav>
                                      </p:tavLst>
                                    </p:anim>
                                    <p:anim calcmode="lin" valueType="num">
                                      <p:cBhvr additive="base">
                                        <p:cTn id="10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5" grpId="0" autoUpdateAnimBg="0"/>
      <p:bldP spid="26" grpId="0" autoUpdateAnimBg="0"/>
      <p:bldP spid="27" grpId="0" autoUpdateAnimBg="0"/>
      <p:bldP spid="29" grpId="0" autoUpdateAnimBg="0"/>
      <p:bldP spid="32" grpId="0" autoUpdateAnimBg="0"/>
      <p:bldP spid="33"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E84FE-87BC-4B14-A806-79F9379351F1}"/>
              </a:ext>
            </a:extLst>
          </p:cNvPr>
          <p:cNvSpPr txBox="1">
            <a:spLocks noChangeArrowheads="1"/>
          </p:cNvSpPr>
          <p:nvPr/>
        </p:nvSpPr>
        <p:spPr>
          <a:xfrm>
            <a:off x="663575" y="917576"/>
            <a:ext cx="8077200" cy="6826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压气机间冷的图示</a:t>
            </a:r>
          </a:p>
        </p:txBody>
      </p:sp>
      <p:sp>
        <p:nvSpPr>
          <p:cNvPr id="4" name="AutoShape 3">
            <a:extLst>
              <a:ext uri="{FF2B5EF4-FFF2-40B4-BE49-F238E27FC236}">
                <a16:creationId xmlns:a16="http://schemas.microsoft.com/office/drawing/2014/main" id="{97F29E44-17A1-40ED-8AA7-7984926812DA}"/>
              </a:ext>
            </a:extLst>
          </p:cNvPr>
          <p:cNvSpPr>
            <a:spLocks noChangeArrowheads="1"/>
          </p:cNvSpPr>
          <p:nvPr/>
        </p:nvSpPr>
        <p:spPr bwMode="auto">
          <a:xfrm rot="16200000">
            <a:off x="2892425" y="3978275"/>
            <a:ext cx="1406525" cy="381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4">
            <a:extLst>
              <a:ext uri="{FF2B5EF4-FFF2-40B4-BE49-F238E27FC236}">
                <a16:creationId xmlns:a16="http://schemas.microsoft.com/office/drawing/2014/main" id="{244D948E-E6F5-44B0-90CB-95A28A3FC9BF}"/>
              </a:ext>
            </a:extLst>
          </p:cNvPr>
          <p:cNvSpPr>
            <a:spLocks noChangeArrowheads="1"/>
          </p:cNvSpPr>
          <p:nvPr/>
        </p:nvSpPr>
        <p:spPr bwMode="auto">
          <a:xfrm rot="5400000">
            <a:off x="5349875" y="3771900"/>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93FE5829-9B3D-40ED-A936-492C2DB9C3EA}"/>
              </a:ext>
            </a:extLst>
          </p:cNvPr>
          <p:cNvSpPr>
            <a:spLocks noChangeArrowheads="1"/>
          </p:cNvSpPr>
          <p:nvPr/>
        </p:nvSpPr>
        <p:spPr bwMode="auto">
          <a:xfrm>
            <a:off x="3787775" y="4151312"/>
            <a:ext cx="2119313"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9907D425-286F-4283-80C0-FE90A0394A5A}"/>
              </a:ext>
            </a:extLst>
          </p:cNvPr>
          <p:cNvSpPr>
            <a:spLocks noChangeArrowheads="1"/>
          </p:cNvSpPr>
          <p:nvPr/>
        </p:nvSpPr>
        <p:spPr bwMode="auto">
          <a:xfrm>
            <a:off x="4168775" y="2322512"/>
            <a:ext cx="10668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71470C8F-AD0C-4B80-99F5-49180A9FAB8D}"/>
              </a:ext>
            </a:extLst>
          </p:cNvPr>
          <p:cNvSpPr>
            <a:spLocks noChangeShapeType="1"/>
          </p:cNvSpPr>
          <p:nvPr/>
        </p:nvSpPr>
        <p:spPr bwMode="auto">
          <a:xfrm flipV="1">
            <a:off x="3787775" y="2551112"/>
            <a:ext cx="0" cy="1274763"/>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71AB78E6-9C02-4419-AAF8-731A5B1A5BA4}"/>
              </a:ext>
            </a:extLst>
          </p:cNvPr>
          <p:cNvSpPr>
            <a:spLocks noChangeShapeType="1"/>
          </p:cNvSpPr>
          <p:nvPr/>
        </p:nvSpPr>
        <p:spPr bwMode="auto">
          <a:xfrm>
            <a:off x="3781425" y="2551112"/>
            <a:ext cx="363538"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E4F1C746-0074-4764-8667-C8FB1430D3EF}"/>
              </a:ext>
            </a:extLst>
          </p:cNvPr>
          <p:cNvSpPr>
            <a:spLocks noChangeShapeType="1"/>
          </p:cNvSpPr>
          <p:nvPr/>
        </p:nvSpPr>
        <p:spPr bwMode="auto">
          <a:xfrm flipV="1">
            <a:off x="1501775" y="5522912"/>
            <a:ext cx="0" cy="7159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5AD4D3F1-78D3-4BA5-8AAB-7B8FA7A436C9}"/>
              </a:ext>
            </a:extLst>
          </p:cNvPr>
          <p:cNvSpPr>
            <a:spLocks noChangeShapeType="1"/>
          </p:cNvSpPr>
          <p:nvPr/>
        </p:nvSpPr>
        <p:spPr bwMode="auto">
          <a:xfrm>
            <a:off x="5235575" y="2551112"/>
            <a:ext cx="690563"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1">
            <a:extLst>
              <a:ext uri="{FF2B5EF4-FFF2-40B4-BE49-F238E27FC236}">
                <a16:creationId xmlns:a16="http://schemas.microsoft.com/office/drawing/2014/main" id="{ADEDEEBD-EB57-46D2-B648-DA18F1E3FF43}"/>
              </a:ext>
            </a:extLst>
          </p:cNvPr>
          <p:cNvSpPr>
            <a:spLocks noChangeShapeType="1"/>
          </p:cNvSpPr>
          <p:nvPr/>
        </p:nvSpPr>
        <p:spPr bwMode="auto">
          <a:xfrm>
            <a:off x="5921375" y="2551112"/>
            <a:ext cx="0" cy="11430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12">
            <a:extLst>
              <a:ext uri="{FF2B5EF4-FFF2-40B4-BE49-F238E27FC236}">
                <a16:creationId xmlns:a16="http://schemas.microsoft.com/office/drawing/2014/main" id="{07C14628-EB0F-4910-B95C-028AEC4CAF50}"/>
              </a:ext>
            </a:extLst>
          </p:cNvPr>
          <p:cNvSpPr>
            <a:spLocks noChangeArrowheads="1"/>
          </p:cNvSpPr>
          <p:nvPr/>
        </p:nvSpPr>
        <p:spPr bwMode="auto">
          <a:xfrm>
            <a:off x="953623" y="53990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4" name="Rectangle 13">
            <a:extLst>
              <a:ext uri="{FF2B5EF4-FFF2-40B4-BE49-F238E27FC236}">
                <a16:creationId xmlns:a16="http://schemas.microsoft.com/office/drawing/2014/main" id="{A2928BB2-9D36-40AB-A953-9491816FDEB6}"/>
              </a:ext>
            </a:extLst>
          </p:cNvPr>
          <p:cNvSpPr>
            <a:spLocks noChangeArrowheads="1"/>
          </p:cNvSpPr>
          <p:nvPr/>
        </p:nvSpPr>
        <p:spPr bwMode="auto">
          <a:xfrm>
            <a:off x="3696823" y="18938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5" name="Rectangle 14">
            <a:extLst>
              <a:ext uri="{FF2B5EF4-FFF2-40B4-BE49-F238E27FC236}">
                <a16:creationId xmlns:a16="http://schemas.microsoft.com/office/drawing/2014/main" id="{7F9C896E-AA8C-4957-ABF3-8CF7EBAE6C70}"/>
              </a:ext>
            </a:extLst>
          </p:cNvPr>
          <p:cNvSpPr>
            <a:spLocks noChangeArrowheads="1"/>
          </p:cNvSpPr>
          <p:nvPr/>
        </p:nvSpPr>
        <p:spPr bwMode="auto">
          <a:xfrm>
            <a:off x="5906623" y="21986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6" name="Rectangle 15">
            <a:extLst>
              <a:ext uri="{FF2B5EF4-FFF2-40B4-BE49-F238E27FC236}">
                <a16:creationId xmlns:a16="http://schemas.microsoft.com/office/drawing/2014/main" id="{ACF1516B-AF7C-4682-98EB-F1CDDE440870}"/>
              </a:ext>
            </a:extLst>
          </p:cNvPr>
          <p:cNvSpPr>
            <a:spLocks noChangeArrowheads="1"/>
          </p:cNvSpPr>
          <p:nvPr/>
        </p:nvSpPr>
        <p:spPr bwMode="auto">
          <a:xfrm>
            <a:off x="7049623" y="47894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8" name="Rectangle 17">
            <a:extLst>
              <a:ext uri="{FF2B5EF4-FFF2-40B4-BE49-F238E27FC236}">
                <a16:creationId xmlns:a16="http://schemas.microsoft.com/office/drawing/2014/main" id="{3D1B0A52-2B87-4516-8E14-E9025CFEE5AF}"/>
              </a:ext>
            </a:extLst>
          </p:cNvPr>
          <p:cNvSpPr>
            <a:spLocks noChangeArrowheads="1"/>
          </p:cNvSpPr>
          <p:nvPr/>
        </p:nvSpPr>
        <p:spPr bwMode="auto">
          <a:xfrm>
            <a:off x="4087134" y="2803525"/>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p>
        </p:txBody>
      </p:sp>
      <p:sp>
        <p:nvSpPr>
          <p:cNvPr id="19" name="Rectangle 18">
            <a:extLst>
              <a:ext uri="{FF2B5EF4-FFF2-40B4-BE49-F238E27FC236}">
                <a16:creationId xmlns:a16="http://schemas.microsoft.com/office/drawing/2014/main" id="{024F45FF-FFEC-41CC-A6C3-A4CF74896F30}"/>
              </a:ext>
            </a:extLst>
          </p:cNvPr>
          <p:cNvSpPr>
            <a:spLocks noChangeArrowheads="1"/>
          </p:cNvSpPr>
          <p:nvPr/>
        </p:nvSpPr>
        <p:spPr bwMode="auto">
          <a:xfrm>
            <a:off x="2339975" y="2703512"/>
            <a:ext cx="838200" cy="45720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787CD39A-0F90-48E0-85EE-E54D3F64F1C8}"/>
              </a:ext>
            </a:extLst>
          </p:cNvPr>
          <p:cNvSpPr>
            <a:spLocks noChangeShapeType="1"/>
          </p:cNvSpPr>
          <p:nvPr/>
        </p:nvSpPr>
        <p:spPr bwMode="auto">
          <a:xfrm>
            <a:off x="3406775" y="2932112"/>
            <a:ext cx="0" cy="528638"/>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7EC6966E-6F9E-4BBA-88BC-8B89DB8CE3A1}"/>
              </a:ext>
            </a:extLst>
          </p:cNvPr>
          <p:cNvSpPr>
            <a:spLocks noChangeShapeType="1"/>
          </p:cNvSpPr>
          <p:nvPr/>
        </p:nvSpPr>
        <p:spPr bwMode="auto">
          <a:xfrm>
            <a:off x="6759575" y="5141912"/>
            <a:ext cx="0" cy="4572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1">
            <a:extLst>
              <a:ext uri="{FF2B5EF4-FFF2-40B4-BE49-F238E27FC236}">
                <a16:creationId xmlns:a16="http://schemas.microsoft.com/office/drawing/2014/main" id="{A69B96A8-7955-447D-8C77-8140415845FF}"/>
              </a:ext>
            </a:extLst>
          </p:cNvPr>
          <p:cNvSpPr>
            <a:spLocks noChangeArrowheads="1"/>
          </p:cNvSpPr>
          <p:nvPr/>
        </p:nvSpPr>
        <p:spPr bwMode="auto">
          <a:xfrm>
            <a:off x="1834356" y="1744949"/>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间冷器</a:t>
            </a:r>
          </a:p>
        </p:txBody>
      </p:sp>
      <p:sp>
        <p:nvSpPr>
          <p:cNvPr id="23" name="Rectangle 22">
            <a:extLst>
              <a:ext uri="{FF2B5EF4-FFF2-40B4-BE49-F238E27FC236}">
                <a16:creationId xmlns:a16="http://schemas.microsoft.com/office/drawing/2014/main" id="{A92AEFD0-A167-492E-B589-8F6372362DDA}"/>
              </a:ext>
            </a:extLst>
          </p:cNvPr>
          <p:cNvSpPr>
            <a:spLocks noChangeArrowheads="1"/>
          </p:cNvSpPr>
          <p:nvPr/>
        </p:nvSpPr>
        <p:spPr bwMode="auto">
          <a:xfrm>
            <a:off x="1715623" y="23510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endPar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3">
            <a:extLst>
              <a:ext uri="{FF2B5EF4-FFF2-40B4-BE49-F238E27FC236}">
                <a16:creationId xmlns:a16="http://schemas.microsoft.com/office/drawing/2014/main" id="{70B44594-CC69-4D8B-809B-741B2390C070}"/>
              </a:ext>
            </a:extLst>
          </p:cNvPr>
          <p:cNvSpPr>
            <a:spLocks noChangeArrowheads="1"/>
          </p:cNvSpPr>
          <p:nvPr/>
        </p:nvSpPr>
        <p:spPr bwMode="auto">
          <a:xfrm>
            <a:off x="1882775" y="4151312"/>
            <a:ext cx="1504950" cy="76200"/>
          </a:xfrm>
          <a:prstGeom prst="rect">
            <a:avLst/>
          </a:pr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AutoShape 24">
            <a:extLst>
              <a:ext uri="{FF2B5EF4-FFF2-40B4-BE49-F238E27FC236}">
                <a16:creationId xmlns:a16="http://schemas.microsoft.com/office/drawing/2014/main" id="{925C2104-81AC-48B7-AF68-4122F8403F20}"/>
              </a:ext>
            </a:extLst>
          </p:cNvPr>
          <p:cNvSpPr>
            <a:spLocks noChangeArrowheads="1"/>
          </p:cNvSpPr>
          <p:nvPr/>
        </p:nvSpPr>
        <p:spPr bwMode="auto">
          <a:xfrm rot="16200000">
            <a:off x="434181" y="3923506"/>
            <a:ext cx="2732088" cy="5969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042B9853-64BB-4E40-B5F3-35672046B575}"/>
              </a:ext>
            </a:extLst>
          </p:cNvPr>
          <p:cNvSpPr>
            <a:spLocks noChangeShapeType="1"/>
          </p:cNvSpPr>
          <p:nvPr/>
        </p:nvSpPr>
        <p:spPr bwMode="auto">
          <a:xfrm flipV="1">
            <a:off x="2111375" y="2932112"/>
            <a:ext cx="0" cy="609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6">
            <a:extLst>
              <a:ext uri="{FF2B5EF4-FFF2-40B4-BE49-F238E27FC236}">
                <a16:creationId xmlns:a16="http://schemas.microsoft.com/office/drawing/2014/main" id="{A877231F-3380-4847-A982-7A84A29EF684}"/>
              </a:ext>
            </a:extLst>
          </p:cNvPr>
          <p:cNvSpPr>
            <a:spLocks noChangeShapeType="1"/>
          </p:cNvSpPr>
          <p:nvPr/>
        </p:nvSpPr>
        <p:spPr bwMode="auto">
          <a:xfrm>
            <a:off x="2111375" y="2932112"/>
            <a:ext cx="2286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29BDDAC7-CC12-4925-B599-C0C95F3B4DBC}"/>
              </a:ext>
            </a:extLst>
          </p:cNvPr>
          <p:cNvSpPr>
            <a:spLocks noChangeShapeType="1"/>
          </p:cNvSpPr>
          <p:nvPr/>
        </p:nvSpPr>
        <p:spPr bwMode="auto">
          <a:xfrm>
            <a:off x="3178175" y="2932112"/>
            <a:ext cx="223838"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8">
            <a:extLst>
              <a:ext uri="{FF2B5EF4-FFF2-40B4-BE49-F238E27FC236}">
                <a16:creationId xmlns:a16="http://schemas.microsoft.com/office/drawing/2014/main" id="{1B87BFEB-9BF9-4A08-8BD7-997473E6FC45}"/>
              </a:ext>
            </a:extLst>
          </p:cNvPr>
          <p:cNvSpPr>
            <a:spLocks noChangeShapeType="1"/>
          </p:cNvSpPr>
          <p:nvPr/>
        </p:nvSpPr>
        <p:spPr bwMode="auto">
          <a:xfrm>
            <a:off x="2492375" y="2322512"/>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29">
            <a:extLst>
              <a:ext uri="{FF2B5EF4-FFF2-40B4-BE49-F238E27FC236}">
                <a16:creationId xmlns:a16="http://schemas.microsoft.com/office/drawing/2014/main" id="{4E121148-F60E-4618-B059-450789287D82}"/>
              </a:ext>
            </a:extLst>
          </p:cNvPr>
          <p:cNvSpPr>
            <a:spLocks noChangeShapeType="1"/>
          </p:cNvSpPr>
          <p:nvPr/>
        </p:nvSpPr>
        <p:spPr bwMode="auto">
          <a:xfrm flipV="1">
            <a:off x="3021013" y="2322512"/>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Rectangle 30">
            <a:extLst>
              <a:ext uri="{FF2B5EF4-FFF2-40B4-BE49-F238E27FC236}">
                <a16:creationId xmlns:a16="http://schemas.microsoft.com/office/drawing/2014/main" id="{C89E922B-B483-4AC1-A653-ED7F611F5A0F}"/>
              </a:ext>
            </a:extLst>
          </p:cNvPr>
          <p:cNvSpPr>
            <a:spLocks noChangeArrowheads="1"/>
          </p:cNvSpPr>
          <p:nvPr/>
        </p:nvSpPr>
        <p:spPr bwMode="auto">
          <a:xfrm>
            <a:off x="2098675" y="5207000"/>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32" name="Rectangle 31">
            <a:extLst>
              <a:ext uri="{FF2B5EF4-FFF2-40B4-BE49-F238E27FC236}">
                <a16:creationId xmlns:a16="http://schemas.microsoft.com/office/drawing/2014/main" id="{5493D721-6C9D-4588-85FD-17CECD39E631}"/>
              </a:ext>
            </a:extLst>
          </p:cNvPr>
          <p:cNvSpPr>
            <a:spLocks noChangeArrowheads="1"/>
          </p:cNvSpPr>
          <p:nvPr/>
        </p:nvSpPr>
        <p:spPr bwMode="auto">
          <a:xfrm>
            <a:off x="2934823" y="303688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endPar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32">
            <a:extLst>
              <a:ext uri="{FF2B5EF4-FFF2-40B4-BE49-F238E27FC236}">
                <a16:creationId xmlns:a16="http://schemas.microsoft.com/office/drawing/2014/main" id="{C8579BEF-3E6C-4A1C-9691-B77C7F399A9F}"/>
              </a:ext>
            </a:extLst>
          </p:cNvPr>
          <p:cNvSpPr>
            <a:spLocks noChangeArrowheads="1"/>
          </p:cNvSpPr>
          <p:nvPr/>
        </p:nvSpPr>
        <p:spPr bwMode="auto">
          <a:xfrm>
            <a:off x="3782691" y="3113087"/>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34" name="文本框 33">
            <a:extLst>
              <a:ext uri="{FF2B5EF4-FFF2-40B4-BE49-F238E27FC236}">
                <a16:creationId xmlns:a16="http://schemas.microsoft.com/office/drawing/2014/main" id="{E34A9D43-8914-976A-EC11-AC0EB9294851}"/>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
        <p:nvSpPr>
          <p:cNvPr id="2" name="Rectangle 16">
            <a:extLst>
              <a:ext uri="{FF2B5EF4-FFF2-40B4-BE49-F238E27FC236}">
                <a16:creationId xmlns:a16="http://schemas.microsoft.com/office/drawing/2014/main" id="{C611C371-266D-4439-3120-25006D3281B3}"/>
              </a:ext>
            </a:extLst>
          </p:cNvPr>
          <p:cNvSpPr>
            <a:spLocks noChangeArrowheads="1"/>
          </p:cNvSpPr>
          <p:nvPr/>
        </p:nvSpPr>
        <p:spPr bwMode="auto">
          <a:xfrm>
            <a:off x="7015361" y="3938805"/>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Tree>
    <p:extLst>
      <p:ext uri="{BB962C8B-B14F-4D97-AF65-F5344CB8AC3E}">
        <p14:creationId xmlns:p14="http://schemas.microsoft.com/office/powerpoint/2010/main" val="29801656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0E174C-3001-418D-9349-693A6129CA33}"/>
              </a:ext>
            </a:extLst>
          </p:cNvPr>
          <p:cNvSpPr>
            <a:spLocks noChangeArrowheads="1"/>
          </p:cNvSpPr>
          <p:nvPr/>
        </p:nvSpPr>
        <p:spPr bwMode="auto">
          <a:xfrm>
            <a:off x="3638357" y="4495800"/>
            <a:ext cx="3522663"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19">
            <a:extLst>
              <a:ext uri="{FF2B5EF4-FFF2-40B4-BE49-F238E27FC236}">
                <a16:creationId xmlns:a16="http://schemas.microsoft.com/office/drawing/2014/main" id="{BF01FC6E-4277-4E4F-B9D0-3B7ABC15BB23}"/>
              </a:ext>
            </a:extLst>
          </p:cNvPr>
          <p:cNvSpPr>
            <a:spLocks noChangeArrowheads="1"/>
          </p:cNvSpPr>
          <p:nvPr/>
        </p:nvSpPr>
        <p:spPr bwMode="auto">
          <a:xfrm>
            <a:off x="1771650" y="4495800"/>
            <a:ext cx="1504950" cy="76200"/>
          </a:xfrm>
          <a:prstGeom prst="rect">
            <a:avLst/>
          </a:pr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a:extLst>
              <a:ext uri="{FF2B5EF4-FFF2-40B4-BE49-F238E27FC236}">
                <a16:creationId xmlns:a16="http://schemas.microsoft.com/office/drawing/2014/main" id="{0664525D-314F-4EFF-BB54-59A136EE0FA9}"/>
              </a:ext>
            </a:extLst>
          </p:cNvPr>
          <p:cNvSpPr txBox="1">
            <a:spLocks noChangeArrowheads="1"/>
          </p:cNvSpPr>
          <p:nvPr/>
        </p:nvSpPr>
        <p:spPr>
          <a:xfrm>
            <a:off x="1371600" y="896719"/>
            <a:ext cx="6400800" cy="7034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间冷＋回热示意图</a:t>
            </a:r>
          </a:p>
        </p:txBody>
      </p:sp>
      <p:sp>
        <p:nvSpPr>
          <p:cNvPr id="4" name="AutoShape 3">
            <a:extLst>
              <a:ext uri="{FF2B5EF4-FFF2-40B4-BE49-F238E27FC236}">
                <a16:creationId xmlns:a16="http://schemas.microsoft.com/office/drawing/2014/main" id="{FDE61D1C-6459-4717-8856-18A2FED2CB6D}"/>
              </a:ext>
            </a:extLst>
          </p:cNvPr>
          <p:cNvSpPr>
            <a:spLocks noChangeArrowheads="1"/>
          </p:cNvSpPr>
          <p:nvPr/>
        </p:nvSpPr>
        <p:spPr bwMode="auto">
          <a:xfrm rot="16200000">
            <a:off x="2744595" y="4381499"/>
            <a:ext cx="1406525" cy="381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4">
            <a:extLst>
              <a:ext uri="{FF2B5EF4-FFF2-40B4-BE49-F238E27FC236}">
                <a16:creationId xmlns:a16="http://schemas.microsoft.com/office/drawing/2014/main" id="{9CAE3722-335D-42A2-9517-B7C3FF30F1E5}"/>
              </a:ext>
            </a:extLst>
          </p:cNvPr>
          <p:cNvSpPr>
            <a:spLocks noChangeArrowheads="1"/>
          </p:cNvSpPr>
          <p:nvPr/>
        </p:nvSpPr>
        <p:spPr bwMode="auto">
          <a:xfrm rot="5400000">
            <a:off x="6572057" y="4152900"/>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FF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33385383-357F-413C-A6F5-1AE9CA1B81F5}"/>
              </a:ext>
            </a:extLst>
          </p:cNvPr>
          <p:cNvSpPr>
            <a:spLocks noChangeArrowheads="1"/>
          </p:cNvSpPr>
          <p:nvPr/>
        </p:nvSpPr>
        <p:spPr bwMode="auto">
          <a:xfrm>
            <a:off x="5390957" y="2743200"/>
            <a:ext cx="1066800" cy="457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6F3CE705-CECF-4C48-8515-D7BF30B1AFB4}"/>
              </a:ext>
            </a:extLst>
          </p:cNvPr>
          <p:cNvSpPr>
            <a:spLocks noChangeShapeType="1"/>
          </p:cNvSpPr>
          <p:nvPr/>
        </p:nvSpPr>
        <p:spPr bwMode="auto">
          <a:xfrm flipV="1">
            <a:off x="1352357" y="5867400"/>
            <a:ext cx="0" cy="7159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E14E6396-A7D5-4F2C-B91F-FF537D9C90F0}"/>
              </a:ext>
            </a:extLst>
          </p:cNvPr>
          <p:cNvSpPr>
            <a:spLocks noChangeShapeType="1"/>
          </p:cNvSpPr>
          <p:nvPr/>
        </p:nvSpPr>
        <p:spPr bwMode="auto">
          <a:xfrm>
            <a:off x="6457757" y="2971800"/>
            <a:ext cx="690563"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C7A03EEC-9573-4190-A60C-9772F17DE60F}"/>
              </a:ext>
            </a:extLst>
          </p:cNvPr>
          <p:cNvSpPr>
            <a:spLocks noChangeShapeType="1"/>
          </p:cNvSpPr>
          <p:nvPr/>
        </p:nvSpPr>
        <p:spPr bwMode="auto">
          <a:xfrm>
            <a:off x="7143557" y="2971800"/>
            <a:ext cx="0" cy="114300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10">
            <a:extLst>
              <a:ext uri="{FF2B5EF4-FFF2-40B4-BE49-F238E27FC236}">
                <a16:creationId xmlns:a16="http://schemas.microsoft.com/office/drawing/2014/main" id="{2CEE68A0-956E-4935-B5F1-4BF279467D07}"/>
              </a:ext>
            </a:extLst>
          </p:cNvPr>
          <p:cNvSpPr>
            <a:spLocks noChangeArrowheads="1"/>
          </p:cNvSpPr>
          <p:nvPr/>
        </p:nvSpPr>
        <p:spPr bwMode="auto">
          <a:xfrm>
            <a:off x="838200" y="5575012"/>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2" name="Rectangle 11">
            <a:extLst>
              <a:ext uri="{FF2B5EF4-FFF2-40B4-BE49-F238E27FC236}">
                <a16:creationId xmlns:a16="http://schemas.microsoft.com/office/drawing/2014/main" id="{9723F058-455D-4591-B0BF-1406F52D8428}"/>
              </a:ext>
            </a:extLst>
          </p:cNvPr>
          <p:cNvSpPr>
            <a:spLocks noChangeArrowheads="1"/>
          </p:cNvSpPr>
          <p:nvPr/>
        </p:nvSpPr>
        <p:spPr bwMode="auto">
          <a:xfrm>
            <a:off x="7205005" y="31527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3" name="Rectangle 12">
            <a:extLst>
              <a:ext uri="{FF2B5EF4-FFF2-40B4-BE49-F238E27FC236}">
                <a16:creationId xmlns:a16="http://schemas.microsoft.com/office/drawing/2014/main" id="{66D52DCC-25FC-4B62-96DA-03803C9B1699}"/>
              </a:ext>
            </a:extLst>
          </p:cNvPr>
          <p:cNvSpPr>
            <a:spLocks noChangeArrowheads="1"/>
          </p:cNvSpPr>
          <p:nvPr/>
        </p:nvSpPr>
        <p:spPr bwMode="auto">
          <a:xfrm>
            <a:off x="8119405" y="52101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5" name="Rectangle 14">
            <a:extLst>
              <a:ext uri="{FF2B5EF4-FFF2-40B4-BE49-F238E27FC236}">
                <a16:creationId xmlns:a16="http://schemas.microsoft.com/office/drawing/2014/main" id="{BDBE27EF-CB14-482E-B865-57093F360BC1}"/>
              </a:ext>
            </a:extLst>
          </p:cNvPr>
          <p:cNvSpPr>
            <a:spLocks noChangeArrowheads="1"/>
          </p:cNvSpPr>
          <p:nvPr/>
        </p:nvSpPr>
        <p:spPr bwMode="auto">
          <a:xfrm>
            <a:off x="5309316" y="3300413"/>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p>
        </p:txBody>
      </p:sp>
      <p:sp>
        <p:nvSpPr>
          <p:cNvPr id="16" name="Rectangle 15">
            <a:extLst>
              <a:ext uri="{FF2B5EF4-FFF2-40B4-BE49-F238E27FC236}">
                <a16:creationId xmlns:a16="http://schemas.microsoft.com/office/drawing/2014/main" id="{C3CE0032-0ED3-46E1-892D-97E05DA1F48A}"/>
              </a:ext>
            </a:extLst>
          </p:cNvPr>
          <p:cNvSpPr>
            <a:spLocks noChangeArrowheads="1"/>
          </p:cNvSpPr>
          <p:nvPr/>
        </p:nvSpPr>
        <p:spPr bwMode="auto">
          <a:xfrm>
            <a:off x="2190557" y="2971800"/>
            <a:ext cx="838200" cy="457200"/>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F061A2B9-D6A2-4655-8CEF-663C48AEECD6}"/>
              </a:ext>
            </a:extLst>
          </p:cNvPr>
          <p:cNvSpPr>
            <a:spLocks noChangeShapeType="1"/>
          </p:cNvSpPr>
          <p:nvPr/>
        </p:nvSpPr>
        <p:spPr bwMode="auto">
          <a:xfrm>
            <a:off x="3257357" y="3200400"/>
            <a:ext cx="0" cy="6731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7">
            <a:extLst>
              <a:ext uri="{FF2B5EF4-FFF2-40B4-BE49-F238E27FC236}">
                <a16:creationId xmlns:a16="http://schemas.microsoft.com/office/drawing/2014/main" id="{664C400F-60F9-476A-BB8B-A8DCBDCB6890}"/>
              </a:ext>
            </a:extLst>
          </p:cNvPr>
          <p:cNvSpPr>
            <a:spLocks noChangeArrowheads="1"/>
          </p:cNvSpPr>
          <p:nvPr/>
        </p:nvSpPr>
        <p:spPr bwMode="auto">
          <a:xfrm>
            <a:off x="1887345" y="20050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间冷器</a:t>
            </a:r>
          </a:p>
        </p:txBody>
      </p:sp>
      <p:sp>
        <p:nvSpPr>
          <p:cNvPr id="19" name="Rectangle 18">
            <a:extLst>
              <a:ext uri="{FF2B5EF4-FFF2-40B4-BE49-F238E27FC236}">
                <a16:creationId xmlns:a16="http://schemas.microsoft.com/office/drawing/2014/main" id="{03A09D0D-24F1-49AD-9D34-8FB7C61F2C2E}"/>
              </a:ext>
            </a:extLst>
          </p:cNvPr>
          <p:cNvSpPr>
            <a:spLocks noChangeArrowheads="1"/>
          </p:cNvSpPr>
          <p:nvPr/>
        </p:nvSpPr>
        <p:spPr bwMode="auto">
          <a:xfrm>
            <a:off x="1566205" y="26955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endParaRPr kumimoji="1" lang="en-US" altLang="zh-CN"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20">
            <a:extLst>
              <a:ext uri="{FF2B5EF4-FFF2-40B4-BE49-F238E27FC236}">
                <a16:creationId xmlns:a16="http://schemas.microsoft.com/office/drawing/2014/main" id="{778DE390-8CD0-4827-B0ED-5D0318DF372D}"/>
              </a:ext>
            </a:extLst>
          </p:cNvPr>
          <p:cNvSpPr>
            <a:spLocks noChangeArrowheads="1"/>
          </p:cNvSpPr>
          <p:nvPr/>
        </p:nvSpPr>
        <p:spPr bwMode="auto">
          <a:xfrm rot="16200000">
            <a:off x="284763" y="4191794"/>
            <a:ext cx="2732088" cy="5969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743DF41E-DB9C-4335-A7E1-524A5C1425A9}"/>
              </a:ext>
            </a:extLst>
          </p:cNvPr>
          <p:cNvSpPr>
            <a:spLocks noChangeShapeType="1"/>
          </p:cNvSpPr>
          <p:nvPr/>
        </p:nvSpPr>
        <p:spPr bwMode="auto">
          <a:xfrm flipV="1">
            <a:off x="1961957" y="3200400"/>
            <a:ext cx="0" cy="609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2">
            <a:extLst>
              <a:ext uri="{FF2B5EF4-FFF2-40B4-BE49-F238E27FC236}">
                <a16:creationId xmlns:a16="http://schemas.microsoft.com/office/drawing/2014/main" id="{A9C837AF-5B09-4B4A-B63C-40D18AD6613C}"/>
              </a:ext>
            </a:extLst>
          </p:cNvPr>
          <p:cNvSpPr>
            <a:spLocks noChangeShapeType="1"/>
          </p:cNvSpPr>
          <p:nvPr/>
        </p:nvSpPr>
        <p:spPr bwMode="auto">
          <a:xfrm>
            <a:off x="1961957" y="3200400"/>
            <a:ext cx="2286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3">
            <a:extLst>
              <a:ext uri="{FF2B5EF4-FFF2-40B4-BE49-F238E27FC236}">
                <a16:creationId xmlns:a16="http://schemas.microsoft.com/office/drawing/2014/main" id="{88C56009-50F9-41D4-A1AE-FA7D63909D26}"/>
              </a:ext>
            </a:extLst>
          </p:cNvPr>
          <p:cNvSpPr>
            <a:spLocks noChangeShapeType="1"/>
          </p:cNvSpPr>
          <p:nvPr/>
        </p:nvSpPr>
        <p:spPr bwMode="auto">
          <a:xfrm>
            <a:off x="3028757" y="3200400"/>
            <a:ext cx="223838"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7D86FF4D-D475-46A6-819D-A01B5CE13E14}"/>
              </a:ext>
            </a:extLst>
          </p:cNvPr>
          <p:cNvSpPr>
            <a:spLocks noChangeShapeType="1"/>
          </p:cNvSpPr>
          <p:nvPr/>
        </p:nvSpPr>
        <p:spPr bwMode="auto">
          <a:xfrm>
            <a:off x="2342957" y="2590800"/>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6DDFAC03-8A9D-4AC4-A62E-5226FA64D3BA}"/>
              </a:ext>
            </a:extLst>
          </p:cNvPr>
          <p:cNvSpPr>
            <a:spLocks noChangeShapeType="1"/>
          </p:cNvSpPr>
          <p:nvPr/>
        </p:nvSpPr>
        <p:spPr bwMode="auto">
          <a:xfrm flipV="1">
            <a:off x="2871595" y="2590800"/>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Rectangle 26">
            <a:extLst>
              <a:ext uri="{FF2B5EF4-FFF2-40B4-BE49-F238E27FC236}">
                <a16:creationId xmlns:a16="http://schemas.microsoft.com/office/drawing/2014/main" id="{1D3C263C-AA45-4446-968D-AD0E2FA9ED6A}"/>
              </a:ext>
            </a:extLst>
          </p:cNvPr>
          <p:cNvSpPr>
            <a:spLocks noChangeArrowheads="1"/>
          </p:cNvSpPr>
          <p:nvPr/>
        </p:nvSpPr>
        <p:spPr bwMode="auto">
          <a:xfrm>
            <a:off x="1914332" y="551021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28" name="Rectangle 27">
            <a:extLst>
              <a:ext uri="{FF2B5EF4-FFF2-40B4-BE49-F238E27FC236}">
                <a16:creationId xmlns:a16="http://schemas.microsoft.com/office/drawing/2014/main" id="{A165C178-B254-4CB5-8EFB-BDE1105E6516}"/>
              </a:ext>
            </a:extLst>
          </p:cNvPr>
          <p:cNvSpPr>
            <a:spLocks noChangeArrowheads="1"/>
          </p:cNvSpPr>
          <p:nvPr/>
        </p:nvSpPr>
        <p:spPr bwMode="auto">
          <a:xfrm>
            <a:off x="2785405" y="3457575"/>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endPar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28">
            <a:extLst>
              <a:ext uri="{FF2B5EF4-FFF2-40B4-BE49-F238E27FC236}">
                <a16:creationId xmlns:a16="http://schemas.microsoft.com/office/drawing/2014/main" id="{52CFAD8A-E965-4377-B728-50596513036E}"/>
              </a:ext>
            </a:extLst>
          </p:cNvPr>
          <p:cNvSpPr>
            <a:spLocks noChangeArrowheads="1"/>
          </p:cNvSpPr>
          <p:nvPr/>
        </p:nvSpPr>
        <p:spPr bwMode="auto">
          <a:xfrm>
            <a:off x="3615810" y="3914775"/>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30" name="Rectangle 29">
            <a:extLst>
              <a:ext uri="{FF2B5EF4-FFF2-40B4-BE49-F238E27FC236}">
                <a16:creationId xmlns:a16="http://schemas.microsoft.com/office/drawing/2014/main" id="{81E2C894-FC22-432E-9945-A39226F53309}"/>
              </a:ext>
            </a:extLst>
          </p:cNvPr>
          <p:cNvSpPr>
            <a:spLocks noChangeArrowheads="1"/>
          </p:cNvSpPr>
          <p:nvPr/>
        </p:nvSpPr>
        <p:spPr bwMode="auto">
          <a:xfrm>
            <a:off x="4019357" y="2743200"/>
            <a:ext cx="838200" cy="45720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0">
            <a:extLst>
              <a:ext uri="{FF2B5EF4-FFF2-40B4-BE49-F238E27FC236}">
                <a16:creationId xmlns:a16="http://schemas.microsoft.com/office/drawing/2014/main" id="{1265F65E-40B2-4809-8517-D879CF5352B4}"/>
              </a:ext>
            </a:extLst>
          </p:cNvPr>
          <p:cNvSpPr>
            <a:spLocks noChangeShapeType="1"/>
          </p:cNvSpPr>
          <p:nvPr/>
        </p:nvSpPr>
        <p:spPr bwMode="auto">
          <a:xfrm>
            <a:off x="4857557" y="2971800"/>
            <a:ext cx="5334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1">
            <a:extLst>
              <a:ext uri="{FF2B5EF4-FFF2-40B4-BE49-F238E27FC236}">
                <a16:creationId xmlns:a16="http://schemas.microsoft.com/office/drawing/2014/main" id="{1B00B67D-2546-4DD5-A48D-02E4482A7D6A}"/>
              </a:ext>
            </a:extLst>
          </p:cNvPr>
          <p:cNvSpPr>
            <a:spLocks noChangeShapeType="1"/>
          </p:cNvSpPr>
          <p:nvPr/>
        </p:nvSpPr>
        <p:spPr bwMode="auto">
          <a:xfrm>
            <a:off x="4705157" y="2362200"/>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2">
            <a:extLst>
              <a:ext uri="{FF2B5EF4-FFF2-40B4-BE49-F238E27FC236}">
                <a16:creationId xmlns:a16="http://schemas.microsoft.com/office/drawing/2014/main" id="{82C9AA43-62C2-433B-AB48-F9E326EDCF1B}"/>
              </a:ext>
            </a:extLst>
          </p:cNvPr>
          <p:cNvSpPr>
            <a:spLocks noChangeShapeType="1"/>
          </p:cNvSpPr>
          <p:nvPr/>
        </p:nvSpPr>
        <p:spPr bwMode="auto">
          <a:xfrm flipV="1">
            <a:off x="7981757" y="2362200"/>
            <a:ext cx="0" cy="1258888"/>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33">
            <a:extLst>
              <a:ext uri="{FF2B5EF4-FFF2-40B4-BE49-F238E27FC236}">
                <a16:creationId xmlns:a16="http://schemas.microsoft.com/office/drawing/2014/main" id="{C0C9DCEE-71AD-4AB7-A045-07E146CC5DDB}"/>
              </a:ext>
            </a:extLst>
          </p:cNvPr>
          <p:cNvSpPr>
            <a:spLocks noChangeShapeType="1"/>
          </p:cNvSpPr>
          <p:nvPr/>
        </p:nvSpPr>
        <p:spPr bwMode="auto">
          <a:xfrm>
            <a:off x="4705157" y="2362200"/>
            <a:ext cx="32766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34">
            <a:extLst>
              <a:ext uri="{FF2B5EF4-FFF2-40B4-BE49-F238E27FC236}">
                <a16:creationId xmlns:a16="http://schemas.microsoft.com/office/drawing/2014/main" id="{D3A25BE8-130E-4B64-BA99-75B575F6E252}"/>
              </a:ext>
            </a:extLst>
          </p:cNvPr>
          <p:cNvSpPr>
            <a:spLocks noChangeShapeType="1"/>
          </p:cNvSpPr>
          <p:nvPr/>
        </p:nvSpPr>
        <p:spPr bwMode="auto">
          <a:xfrm>
            <a:off x="4095557" y="3200400"/>
            <a:ext cx="0" cy="3048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Rectangle 35">
            <a:extLst>
              <a:ext uri="{FF2B5EF4-FFF2-40B4-BE49-F238E27FC236}">
                <a16:creationId xmlns:a16="http://schemas.microsoft.com/office/drawing/2014/main" id="{401A0BBC-7DBC-472A-810F-4088D1F7D951}"/>
              </a:ext>
            </a:extLst>
          </p:cNvPr>
          <p:cNvSpPr>
            <a:spLocks noChangeArrowheads="1"/>
          </p:cNvSpPr>
          <p:nvPr/>
        </p:nvSpPr>
        <p:spPr bwMode="auto">
          <a:xfrm>
            <a:off x="3793932" y="1706562"/>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回热器</a:t>
            </a:r>
          </a:p>
        </p:txBody>
      </p:sp>
      <p:sp>
        <p:nvSpPr>
          <p:cNvPr id="37" name="Line 36">
            <a:extLst>
              <a:ext uri="{FF2B5EF4-FFF2-40B4-BE49-F238E27FC236}">
                <a16:creationId xmlns:a16="http://schemas.microsoft.com/office/drawing/2014/main" id="{2A1E7698-3ECE-4F53-8BD0-1666895EE9EA}"/>
              </a:ext>
            </a:extLst>
          </p:cNvPr>
          <p:cNvSpPr>
            <a:spLocks noChangeShapeType="1"/>
          </p:cNvSpPr>
          <p:nvPr/>
        </p:nvSpPr>
        <p:spPr bwMode="auto">
          <a:xfrm flipV="1">
            <a:off x="3638357" y="2971800"/>
            <a:ext cx="0" cy="1274763"/>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Line 37">
            <a:extLst>
              <a:ext uri="{FF2B5EF4-FFF2-40B4-BE49-F238E27FC236}">
                <a16:creationId xmlns:a16="http://schemas.microsoft.com/office/drawing/2014/main" id="{C5C79F96-1D12-477C-9021-7DA4E87BC1FB}"/>
              </a:ext>
            </a:extLst>
          </p:cNvPr>
          <p:cNvSpPr>
            <a:spLocks noChangeShapeType="1"/>
          </p:cNvSpPr>
          <p:nvPr/>
        </p:nvSpPr>
        <p:spPr bwMode="auto">
          <a:xfrm>
            <a:off x="3632007" y="2971800"/>
            <a:ext cx="363538"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38">
            <a:extLst>
              <a:ext uri="{FF2B5EF4-FFF2-40B4-BE49-F238E27FC236}">
                <a16:creationId xmlns:a16="http://schemas.microsoft.com/office/drawing/2014/main" id="{2BAA33C0-11A7-480D-8DD0-4BC51BE38D9C}"/>
              </a:ext>
            </a:extLst>
          </p:cNvPr>
          <p:cNvSpPr>
            <a:spLocks noChangeArrowheads="1"/>
          </p:cNvSpPr>
          <p:nvPr/>
        </p:nvSpPr>
        <p:spPr bwMode="auto">
          <a:xfrm>
            <a:off x="4072716" y="3305175"/>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40" name="Rectangle 39">
            <a:extLst>
              <a:ext uri="{FF2B5EF4-FFF2-40B4-BE49-F238E27FC236}">
                <a16:creationId xmlns:a16="http://schemas.microsoft.com/office/drawing/2014/main" id="{9C00166D-C795-4609-BBE6-6488311C883E}"/>
              </a:ext>
            </a:extLst>
          </p:cNvPr>
          <p:cNvSpPr>
            <a:spLocks noChangeArrowheads="1"/>
          </p:cNvSpPr>
          <p:nvPr/>
        </p:nvSpPr>
        <p:spPr bwMode="auto">
          <a:xfrm>
            <a:off x="4883929" y="2895600"/>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41" name="文本框 40">
            <a:extLst>
              <a:ext uri="{FF2B5EF4-FFF2-40B4-BE49-F238E27FC236}">
                <a16:creationId xmlns:a16="http://schemas.microsoft.com/office/drawing/2014/main" id="{9EA8AAF6-2647-9C25-0B6B-B70370E516B6}"/>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
        <p:nvSpPr>
          <p:cNvPr id="2" name="Rectangle 16">
            <a:extLst>
              <a:ext uri="{FF2B5EF4-FFF2-40B4-BE49-F238E27FC236}">
                <a16:creationId xmlns:a16="http://schemas.microsoft.com/office/drawing/2014/main" id="{B8DFC796-85D3-BB70-6FF2-3E8C4B03C463}"/>
              </a:ext>
            </a:extLst>
          </p:cNvPr>
          <p:cNvSpPr>
            <a:spLocks noChangeArrowheads="1"/>
          </p:cNvSpPr>
          <p:nvPr/>
        </p:nvSpPr>
        <p:spPr bwMode="auto">
          <a:xfrm>
            <a:off x="7092154" y="5473124"/>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Tree>
    <p:extLst>
      <p:ext uri="{BB962C8B-B14F-4D97-AF65-F5344CB8AC3E}">
        <p14:creationId xmlns:p14="http://schemas.microsoft.com/office/powerpoint/2010/main" val="31518541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FB856F-AA5B-41C1-8026-CF2848073372}"/>
              </a:ext>
            </a:extLst>
          </p:cNvPr>
          <p:cNvSpPr txBox="1">
            <a:spLocks noChangeArrowheads="1"/>
          </p:cNvSpPr>
          <p:nvPr/>
        </p:nvSpPr>
        <p:spPr>
          <a:xfrm>
            <a:off x="1219200" y="914400"/>
            <a:ext cx="6400800" cy="6715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再热示意图</a:t>
            </a:r>
          </a:p>
        </p:txBody>
      </p:sp>
      <p:sp>
        <p:nvSpPr>
          <p:cNvPr id="4" name="AutoShape 3">
            <a:extLst>
              <a:ext uri="{FF2B5EF4-FFF2-40B4-BE49-F238E27FC236}">
                <a16:creationId xmlns:a16="http://schemas.microsoft.com/office/drawing/2014/main" id="{C887A369-D5F8-4E08-A60F-3FB0C1C173EC}"/>
              </a:ext>
            </a:extLst>
          </p:cNvPr>
          <p:cNvSpPr>
            <a:spLocks noChangeArrowheads="1"/>
          </p:cNvSpPr>
          <p:nvPr/>
        </p:nvSpPr>
        <p:spPr bwMode="auto">
          <a:xfrm rot="16200000">
            <a:off x="1104900" y="3832225"/>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4">
            <a:extLst>
              <a:ext uri="{FF2B5EF4-FFF2-40B4-BE49-F238E27FC236}">
                <a16:creationId xmlns:a16="http://schemas.microsoft.com/office/drawing/2014/main" id="{A1D466CD-CA5B-476A-93FA-D49F5BD67D32}"/>
              </a:ext>
            </a:extLst>
          </p:cNvPr>
          <p:cNvSpPr>
            <a:spLocks noChangeArrowheads="1"/>
          </p:cNvSpPr>
          <p:nvPr/>
        </p:nvSpPr>
        <p:spPr bwMode="auto">
          <a:xfrm rot="5400000">
            <a:off x="4608512" y="4022725"/>
            <a:ext cx="1298575" cy="457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A5FF6DEE-F4A2-4A8D-919B-29EEF7017BF8}"/>
              </a:ext>
            </a:extLst>
          </p:cNvPr>
          <p:cNvSpPr>
            <a:spLocks noChangeArrowheads="1"/>
          </p:cNvSpPr>
          <p:nvPr/>
        </p:nvSpPr>
        <p:spPr bwMode="auto">
          <a:xfrm>
            <a:off x="2514600" y="4211637"/>
            <a:ext cx="2514600"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C75AA103-5B25-4B0A-8487-7B4F33F01F2E}"/>
              </a:ext>
            </a:extLst>
          </p:cNvPr>
          <p:cNvSpPr>
            <a:spLocks noChangeArrowheads="1"/>
          </p:cNvSpPr>
          <p:nvPr/>
        </p:nvSpPr>
        <p:spPr bwMode="auto">
          <a:xfrm>
            <a:off x="3200400" y="2382837"/>
            <a:ext cx="10668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BE631A36-D5C0-4406-AA6F-388C4AD3AD6C}"/>
              </a:ext>
            </a:extLst>
          </p:cNvPr>
          <p:cNvSpPr>
            <a:spLocks noChangeShapeType="1"/>
          </p:cNvSpPr>
          <p:nvPr/>
        </p:nvSpPr>
        <p:spPr bwMode="auto">
          <a:xfrm flipV="1">
            <a:off x="2514600" y="2608262"/>
            <a:ext cx="0" cy="11303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2E5A32D5-2D34-430E-802C-E8A5386D6B8D}"/>
              </a:ext>
            </a:extLst>
          </p:cNvPr>
          <p:cNvSpPr>
            <a:spLocks noChangeShapeType="1"/>
          </p:cNvSpPr>
          <p:nvPr/>
        </p:nvSpPr>
        <p:spPr bwMode="auto">
          <a:xfrm>
            <a:off x="2514600" y="2611437"/>
            <a:ext cx="68580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D2D7B5E7-7251-413A-8408-7477C043E5F5}"/>
              </a:ext>
            </a:extLst>
          </p:cNvPr>
          <p:cNvSpPr>
            <a:spLocks noChangeShapeType="1"/>
          </p:cNvSpPr>
          <p:nvPr/>
        </p:nvSpPr>
        <p:spPr bwMode="auto">
          <a:xfrm flipV="1">
            <a:off x="1676400" y="5202237"/>
            <a:ext cx="0" cy="7159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08983A2A-9606-4BFE-83E6-8ED7E4FA788F}"/>
              </a:ext>
            </a:extLst>
          </p:cNvPr>
          <p:cNvSpPr>
            <a:spLocks noChangeShapeType="1"/>
          </p:cNvSpPr>
          <p:nvPr/>
        </p:nvSpPr>
        <p:spPr bwMode="auto">
          <a:xfrm>
            <a:off x="4267200" y="2611437"/>
            <a:ext cx="762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1">
            <a:extLst>
              <a:ext uri="{FF2B5EF4-FFF2-40B4-BE49-F238E27FC236}">
                <a16:creationId xmlns:a16="http://schemas.microsoft.com/office/drawing/2014/main" id="{6EEDD3A2-7511-43EC-9A61-6552DB7167A4}"/>
              </a:ext>
            </a:extLst>
          </p:cNvPr>
          <p:cNvSpPr>
            <a:spLocks noChangeShapeType="1"/>
          </p:cNvSpPr>
          <p:nvPr/>
        </p:nvSpPr>
        <p:spPr bwMode="auto">
          <a:xfrm>
            <a:off x="5029200" y="2611437"/>
            <a:ext cx="0" cy="1323975"/>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2">
            <a:extLst>
              <a:ext uri="{FF2B5EF4-FFF2-40B4-BE49-F238E27FC236}">
                <a16:creationId xmlns:a16="http://schemas.microsoft.com/office/drawing/2014/main" id="{E388A11A-2419-4BE8-8F28-749417B928D6}"/>
              </a:ext>
            </a:extLst>
          </p:cNvPr>
          <p:cNvSpPr>
            <a:spLocks noChangeShapeType="1"/>
          </p:cNvSpPr>
          <p:nvPr/>
        </p:nvSpPr>
        <p:spPr bwMode="auto">
          <a:xfrm>
            <a:off x="7543800" y="5659437"/>
            <a:ext cx="0" cy="6651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FB8CC4AA-B21F-4D8E-BD72-66B8DF4D7CDD}"/>
              </a:ext>
            </a:extLst>
          </p:cNvPr>
          <p:cNvSpPr>
            <a:spLocks noChangeArrowheads="1"/>
          </p:cNvSpPr>
          <p:nvPr/>
        </p:nvSpPr>
        <p:spPr bwMode="auto">
          <a:xfrm>
            <a:off x="1204448" y="5078412"/>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5" name="Rectangle 14">
            <a:extLst>
              <a:ext uri="{FF2B5EF4-FFF2-40B4-BE49-F238E27FC236}">
                <a16:creationId xmlns:a16="http://schemas.microsoft.com/office/drawing/2014/main" id="{66BF6935-DFE1-48F8-A1F4-4AC6BAE7D175}"/>
              </a:ext>
            </a:extLst>
          </p:cNvPr>
          <p:cNvSpPr>
            <a:spLocks noChangeArrowheads="1"/>
          </p:cNvSpPr>
          <p:nvPr/>
        </p:nvSpPr>
        <p:spPr bwMode="auto">
          <a:xfrm>
            <a:off x="1991848" y="258603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6" name="Rectangle 15">
            <a:extLst>
              <a:ext uri="{FF2B5EF4-FFF2-40B4-BE49-F238E27FC236}">
                <a16:creationId xmlns:a16="http://schemas.microsoft.com/office/drawing/2014/main" id="{EF1D53E0-CB8F-4A6C-BF69-A6AD4CD5AC5B}"/>
              </a:ext>
            </a:extLst>
          </p:cNvPr>
          <p:cNvSpPr>
            <a:spLocks noChangeArrowheads="1"/>
          </p:cNvSpPr>
          <p:nvPr/>
        </p:nvSpPr>
        <p:spPr bwMode="auto">
          <a:xfrm>
            <a:off x="4862048" y="1954212"/>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7" name="Rectangle 16">
            <a:extLst>
              <a:ext uri="{FF2B5EF4-FFF2-40B4-BE49-F238E27FC236}">
                <a16:creationId xmlns:a16="http://schemas.microsoft.com/office/drawing/2014/main" id="{47B5657D-4185-4D70-81B3-0E91AF0482C2}"/>
              </a:ext>
            </a:extLst>
          </p:cNvPr>
          <p:cNvSpPr>
            <a:spLocks noChangeArrowheads="1"/>
          </p:cNvSpPr>
          <p:nvPr/>
        </p:nvSpPr>
        <p:spPr bwMode="auto">
          <a:xfrm>
            <a:off x="7691116" y="5611812"/>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8" name="Rectangle 17">
            <a:extLst>
              <a:ext uri="{FF2B5EF4-FFF2-40B4-BE49-F238E27FC236}">
                <a16:creationId xmlns:a16="http://schemas.microsoft.com/office/drawing/2014/main" id="{1EEF707A-4390-4E37-AC73-79B44C2EFA30}"/>
              </a:ext>
            </a:extLst>
          </p:cNvPr>
          <p:cNvSpPr>
            <a:spLocks noChangeArrowheads="1"/>
          </p:cNvSpPr>
          <p:nvPr/>
        </p:nvSpPr>
        <p:spPr bwMode="auto">
          <a:xfrm>
            <a:off x="1752600" y="5683250"/>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20" name="Rectangle 19">
            <a:extLst>
              <a:ext uri="{FF2B5EF4-FFF2-40B4-BE49-F238E27FC236}">
                <a16:creationId xmlns:a16="http://schemas.microsoft.com/office/drawing/2014/main" id="{91454F74-AC58-4964-9EB1-CF59FEF5806F}"/>
              </a:ext>
            </a:extLst>
          </p:cNvPr>
          <p:cNvSpPr>
            <a:spLocks noChangeArrowheads="1"/>
          </p:cNvSpPr>
          <p:nvPr/>
        </p:nvSpPr>
        <p:spPr bwMode="auto">
          <a:xfrm>
            <a:off x="2939967" y="1651000"/>
            <a:ext cx="16257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1" name="AutoShape 20">
            <a:extLst>
              <a:ext uri="{FF2B5EF4-FFF2-40B4-BE49-F238E27FC236}">
                <a16:creationId xmlns:a16="http://schemas.microsoft.com/office/drawing/2014/main" id="{4F071743-25E2-4312-8D5A-F458923ED9F3}"/>
              </a:ext>
            </a:extLst>
          </p:cNvPr>
          <p:cNvSpPr>
            <a:spLocks noChangeArrowheads="1"/>
          </p:cNvSpPr>
          <p:nvPr/>
        </p:nvSpPr>
        <p:spPr bwMode="auto">
          <a:xfrm rot="5400000">
            <a:off x="5909468" y="4017169"/>
            <a:ext cx="2811463" cy="457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1">
            <a:extLst>
              <a:ext uri="{FF2B5EF4-FFF2-40B4-BE49-F238E27FC236}">
                <a16:creationId xmlns:a16="http://schemas.microsoft.com/office/drawing/2014/main" id="{7CB25FBC-CBE4-4639-AC88-57DFAE123DF8}"/>
              </a:ext>
            </a:extLst>
          </p:cNvPr>
          <p:cNvSpPr>
            <a:spLocks noChangeArrowheads="1"/>
          </p:cNvSpPr>
          <p:nvPr/>
        </p:nvSpPr>
        <p:spPr bwMode="auto">
          <a:xfrm>
            <a:off x="5486400" y="4211637"/>
            <a:ext cx="1600200" cy="76200"/>
          </a:xfrm>
          <a:prstGeom prst="rect">
            <a:avLst/>
          </a:prstGeom>
          <a:solidFill>
            <a:srgbClr val="66FF66"/>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2">
            <a:extLst>
              <a:ext uri="{FF2B5EF4-FFF2-40B4-BE49-F238E27FC236}">
                <a16:creationId xmlns:a16="http://schemas.microsoft.com/office/drawing/2014/main" id="{FAA293E9-1694-439F-9249-0119F6F3D5B9}"/>
              </a:ext>
            </a:extLst>
          </p:cNvPr>
          <p:cNvSpPr>
            <a:spLocks noChangeArrowheads="1"/>
          </p:cNvSpPr>
          <p:nvPr/>
        </p:nvSpPr>
        <p:spPr bwMode="auto">
          <a:xfrm>
            <a:off x="5791200" y="2382837"/>
            <a:ext cx="8382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3">
            <a:extLst>
              <a:ext uri="{FF2B5EF4-FFF2-40B4-BE49-F238E27FC236}">
                <a16:creationId xmlns:a16="http://schemas.microsoft.com/office/drawing/2014/main" id="{E6AB5168-4B6D-4AAF-9764-9F5A945A1BF1}"/>
              </a:ext>
            </a:extLst>
          </p:cNvPr>
          <p:cNvSpPr>
            <a:spLocks noChangeShapeType="1"/>
          </p:cNvSpPr>
          <p:nvPr/>
        </p:nvSpPr>
        <p:spPr bwMode="auto">
          <a:xfrm flipV="1">
            <a:off x="5486400" y="2611437"/>
            <a:ext cx="0"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93EF116D-8418-48F8-8DDB-296B80AC1E4B}"/>
              </a:ext>
            </a:extLst>
          </p:cNvPr>
          <p:cNvSpPr>
            <a:spLocks noChangeShapeType="1"/>
          </p:cNvSpPr>
          <p:nvPr/>
        </p:nvSpPr>
        <p:spPr bwMode="auto">
          <a:xfrm>
            <a:off x="5486400" y="2611437"/>
            <a:ext cx="3048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CFD8FD38-AB66-451C-A60E-E133FCB42894}"/>
              </a:ext>
            </a:extLst>
          </p:cNvPr>
          <p:cNvSpPr>
            <a:spLocks noChangeShapeType="1"/>
          </p:cNvSpPr>
          <p:nvPr/>
        </p:nvSpPr>
        <p:spPr bwMode="auto">
          <a:xfrm>
            <a:off x="6629400" y="2611437"/>
            <a:ext cx="454025"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6">
            <a:extLst>
              <a:ext uri="{FF2B5EF4-FFF2-40B4-BE49-F238E27FC236}">
                <a16:creationId xmlns:a16="http://schemas.microsoft.com/office/drawing/2014/main" id="{28904A71-ACCF-4D6C-B870-21522E821A93}"/>
              </a:ext>
            </a:extLst>
          </p:cNvPr>
          <p:cNvSpPr>
            <a:spLocks noChangeShapeType="1"/>
          </p:cNvSpPr>
          <p:nvPr/>
        </p:nvSpPr>
        <p:spPr bwMode="auto">
          <a:xfrm>
            <a:off x="7080250" y="2611437"/>
            <a:ext cx="0" cy="9144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27">
            <a:extLst>
              <a:ext uri="{FF2B5EF4-FFF2-40B4-BE49-F238E27FC236}">
                <a16:creationId xmlns:a16="http://schemas.microsoft.com/office/drawing/2014/main" id="{3FFA41BF-1D27-4661-88A4-104562BE0CA4}"/>
              </a:ext>
            </a:extLst>
          </p:cNvPr>
          <p:cNvSpPr>
            <a:spLocks noChangeArrowheads="1"/>
          </p:cNvSpPr>
          <p:nvPr/>
        </p:nvSpPr>
        <p:spPr bwMode="auto">
          <a:xfrm>
            <a:off x="5476785" y="2763837"/>
            <a:ext cx="16273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9" name="Rectangle 28">
            <a:extLst>
              <a:ext uri="{FF2B5EF4-FFF2-40B4-BE49-F238E27FC236}">
                <a16:creationId xmlns:a16="http://schemas.microsoft.com/office/drawing/2014/main" id="{7515E542-5445-47DA-901A-9D5E20AF1D7C}"/>
              </a:ext>
            </a:extLst>
          </p:cNvPr>
          <p:cNvSpPr>
            <a:spLocks noChangeArrowheads="1"/>
          </p:cNvSpPr>
          <p:nvPr/>
        </p:nvSpPr>
        <p:spPr bwMode="auto">
          <a:xfrm>
            <a:off x="7011666" y="2106612"/>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30" name="Rectangle 29">
            <a:extLst>
              <a:ext uri="{FF2B5EF4-FFF2-40B4-BE49-F238E27FC236}">
                <a16:creationId xmlns:a16="http://schemas.microsoft.com/office/drawing/2014/main" id="{167A8C3D-9408-46E3-83B6-BFFFC0E0960D}"/>
              </a:ext>
            </a:extLst>
          </p:cNvPr>
          <p:cNvSpPr>
            <a:spLocks noChangeArrowheads="1"/>
          </p:cNvSpPr>
          <p:nvPr/>
        </p:nvSpPr>
        <p:spPr bwMode="auto">
          <a:xfrm>
            <a:off x="5554198" y="3251200"/>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31" name="Rectangle 30">
            <a:extLst>
              <a:ext uri="{FF2B5EF4-FFF2-40B4-BE49-F238E27FC236}">
                <a16:creationId xmlns:a16="http://schemas.microsoft.com/office/drawing/2014/main" id="{594569C5-0307-4E7E-9DE0-88DF50CD0BFA}"/>
              </a:ext>
            </a:extLst>
          </p:cNvPr>
          <p:cNvSpPr>
            <a:spLocks noChangeArrowheads="1"/>
          </p:cNvSpPr>
          <p:nvPr/>
        </p:nvSpPr>
        <p:spPr bwMode="auto">
          <a:xfrm>
            <a:off x="5562600" y="1665287"/>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再热器</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文本框 31">
            <a:extLst>
              <a:ext uri="{FF2B5EF4-FFF2-40B4-BE49-F238E27FC236}">
                <a16:creationId xmlns:a16="http://schemas.microsoft.com/office/drawing/2014/main" id="{7ABDBA1C-9AD7-722A-6A04-76F2248E3C24}"/>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
        <p:nvSpPr>
          <p:cNvPr id="2" name="Rectangle 16">
            <a:extLst>
              <a:ext uri="{FF2B5EF4-FFF2-40B4-BE49-F238E27FC236}">
                <a16:creationId xmlns:a16="http://schemas.microsoft.com/office/drawing/2014/main" id="{F4F8B339-661B-86C8-3CD3-76212E92AE77}"/>
              </a:ext>
            </a:extLst>
          </p:cNvPr>
          <p:cNvSpPr>
            <a:spLocks noChangeArrowheads="1"/>
          </p:cNvSpPr>
          <p:nvPr/>
        </p:nvSpPr>
        <p:spPr bwMode="auto">
          <a:xfrm>
            <a:off x="6352107" y="5683250"/>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Tree>
    <p:extLst>
      <p:ext uri="{BB962C8B-B14F-4D97-AF65-F5344CB8AC3E}">
        <p14:creationId xmlns:p14="http://schemas.microsoft.com/office/powerpoint/2010/main" val="313802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a:extLst>
              <a:ext uri="{FF2B5EF4-FFF2-40B4-BE49-F238E27FC236}">
                <a16:creationId xmlns:a16="http://schemas.microsoft.com/office/drawing/2014/main" id="{FDA5D7C2-0A77-46CB-9067-76D6C9571852}"/>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Line 4">
            <a:extLst>
              <a:ext uri="{FF2B5EF4-FFF2-40B4-BE49-F238E27FC236}">
                <a16:creationId xmlns:a16="http://schemas.microsoft.com/office/drawing/2014/main" id="{70545681-8773-4C60-A374-10A6F35B9D58}"/>
              </a:ext>
            </a:extLst>
          </p:cNvPr>
          <p:cNvSpPr>
            <a:spLocks noChangeShapeType="1"/>
          </p:cNvSpPr>
          <p:nvPr/>
        </p:nvSpPr>
        <p:spPr bwMode="auto">
          <a:xfrm>
            <a:off x="990600" y="3048000"/>
            <a:ext cx="0" cy="3429000"/>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5">
            <a:extLst>
              <a:ext uri="{FF2B5EF4-FFF2-40B4-BE49-F238E27FC236}">
                <a16:creationId xmlns:a16="http://schemas.microsoft.com/office/drawing/2014/main" id="{570EDC1E-1599-4278-8A1E-89D71F893A95}"/>
              </a:ext>
            </a:extLst>
          </p:cNvPr>
          <p:cNvSpPr>
            <a:spLocks noChangeShapeType="1"/>
          </p:cNvSpPr>
          <p:nvPr/>
        </p:nvSpPr>
        <p:spPr bwMode="auto">
          <a:xfrm>
            <a:off x="3200400" y="3048000"/>
            <a:ext cx="0" cy="3429000"/>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6">
            <a:extLst>
              <a:ext uri="{FF2B5EF4-FFF2-40B4-BE49-F238E27FC236}">
                <a16:creationId xmlns:a16="http://schemas.microsoft.com/office/drawing/2014/main" id="{E5F95C41-809F-4191-BFC0-8A5390B61032}"/>
              </a:ext>
            </a:extLst>
          </p:cNvPr>
          <p:cNvSpPr>
            <a:spLocks noChangeShapeType="1"/>
          </p:cNvSpPr>
          <p:nvPr/>
        </p:nvSpPr>
        <p:spPr bwMode="auto">
          <a:xfrm>
            <a:off x="990600" y="6477000"/>
            <a:ext cx="2209800" cy="0"/>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Rectangle 7">
            <a:extLst>
              <a:ext uri="{FF2B5EF4-FFF2-40B4-BE49-F238E27FC236}">
                <a16:creationId xmlns:a16="http://schemas.microsoft.com/office/drawing/2014/main" id="{ABFD01B0-8F8B-420B-B570-D79696322FEE}"/>
              </a:ext>
            </a:extLst>
          </p:cNvPr>
          <p:cNvSpPr>
            <a:spLocks noChangeArrowheads="1"/>
          </p:cNvSpPr>
          <p:nvPr/>
        </p:nvSpPr>
        <p:spPr bwMode="auto">
          <a:xfrm>
            <a:off x="1003300" y="5486400"/>
            <a:ext cx="2182811" cy="304800"/>
          </a:xfrm>
          <a:prstGeom prst="rect">
            <a:avLst/>
          </a:prstGeom>
          <a:solidFill>
            <a:srgbClr val="00B050"/>
          </a:solidFill>
          <a:ln w="12700" cap="sq">
            <a:solidFill>
              <a:schemeClr val="tx1"/>
            </a:solidFill>
            <a:miter lim="800000"/>
            <a:headEnd type="none" w="sm" len="sm"/>
            <a:tailEnd type="none" w="sm" len="sm"/>
          </a:ln>
          <a:effec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Rectangle 8">
            <a:extLst>
              <a:ext uri="{FF2B5EF4-FFF2-40B4-BE49-F238E27FC236}">
                <a16:creationId xmlns:a16="http://schemas.microsoft.com/office/drawing/2014/main" id="{02D2D9D7-AB23-40C6-B166-0F1D7EC53F0D}"/>
              </a:ext>
            </a:extLst>
          </p:cNvPr>
          <p:cNvSpPr>
            <a:spLocks noChangeArrowheads="1"/>
          </p:cNvSpPr>
          <p:nvPr/>
        </p:nvSpPr>
        <p:spPr bwMode="auto">
          <a:xfrm>
            <a:off x="1600200" y="4800600"/>
            <a:ext cx="990600" cy="6858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9">
            <a:extLst>
              <a:ext uri="{FF2B5EF4-FFF2-40B4-BE49-F238E27FC236}">
                <a16:creationId xmlns:a16="http://schemas.microsoft.com/office/drawing/2014/main" id="{2379E949-2E42-463D-85DC-67C9357FE952}"/>
              </a:ext>
            </a:extLst>
          </p:cNvPr>
          <p:cNvSpPr>
            <a:spLocks noChangeArrowheads="1"/>
          </p:cNvSpPr>
          <p:nvPr/>
        </p:nvSpPr>
        <p:spPr bwMode="auto">
          <a:xfrm>
            <a:off x="1536700" y="5791200"/>
            <a:ext cx="10518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40" name="Rectangle 10">
            <a:extLst>
              <a:ext uri="{FF2B5EF4-FFF2-40B4-BE49-F238E27FC236}">
                <a16:creationId xmlns:a16="http://schemas.microsoft.com/office/drawing/2014/main" id="{C63752BB-33E4-483B-AF56-CA9990D51EF9}"/>
              </a:ext>
            </a:extLst>
          </p:cNvPr>
          <p:cNvSpPr>
            <a:spLocks noChangeArrowheads="1"/>
          </p:cNvSpPr>
          <p:nvPr/>
        </p:nvSpPr>
        <p:spPr bwMode="auto">
          <a:xfrm>
            <a:off x="1752600" y="2711450"/>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a:t>
            </a:r>
          </a:p>
        </p:txBody>
      </p:sp>
      <p:sp>
        <p:nvSpPr>
          <p:cNvPr id="41" name="Rectangle 11">
            <a:extLst>
              <a:ext uri="{FF2B5EF4-FFF2-40B4-BE49-F238E27FC236}">
                <a16:creationId xmlns:a16="http://schemas.microsoft.com/office/drawing/2014/main" id="{824F8E12-5308-4A50-B2EA-9500ABA4073A}"/>
              </a:ext>
            </a:extLst>
          </p:cNvPr>
          <p:cNvSpPr>
            <a:spLocks noChangeArrowheads="1"/>
          </p:cNvSpPr>
          <p:nvPr/>
        </p:nvSpPr>
        <p:spPr bwMode="auto">
          <a:xfrm>
            <a:off x="1003300" y="3505200"/>
            <a:ext cx="2182811" cy="304800"/>
          </a:xfrm>
          <a:prstGeom prst="rect">
            <a:avLst/>
          </a:prstGeom>
          <a:solidFill>
            <a:srgbClr val="00B050"/>
          </a:solidFill>
          <a:ln w="12700" cap="sq">
            <a:solidFill>
              <a:schemeClr val="tx1"/>
            </a:solidFill>
            <a:miter lim="800000"/>
            <a:headEnd type="none" w="sm" len="sm"/>
            <a:tailEnd type="none" w="sm" len="sm"/>
          </a:ln>
          <a:effec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Rectangle 13">
            <a:extLst>
              <a:ext uri="{FF2B5EF4-FFF2-40B4-BE49-F238E27FC236}">
                <a16:creationId xmlns:a16="http://schemas.microsoft.com/office/drawing/2014/main" id="{17497DD9-DBB5-4CCA-9858-588C83231AAE}"/>
              </a:ext>
            </a:extLst>
          </p:cNvPr>
          <p:cNvSpPr>
            <a:spLocks noChangeArrowheads="1"/>
          </p:cNvSpPr>
          <p:nvPr/>
        </p:nvSpPr>
        <p:spPr bwMode="auto">
          <a:xfrm>
            <a:off x="4776786" y="1381780"/>
            <a:ext cx="3430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假如重物有无限多层</a:t>
            </a:r>
          </a:p>
        </p:txBody>
      </p:sp>
      <p:sp>
        <p:nvSpPr>
          <p:cNvPr id="45" name="Rectangle 15">
            <a:extLst>
              <a:ext uri="{FF2B5EF4-FFF2-40B4-BE49-F238E27FC236}">
                <a16:creationId xmlns:a16="http://schemas.microsoft.com/office/drawing/2014/main" id="{4638A735-F1F5-4449-B5D5-3370E0BBB254}"/>
              </a:ext>
            </a:extLst>
          </p:cNvPr>
          <p:cNvSpPr>
            <a:spLocks noChangeArrowheads="1"/>
          </p:cNvSpPr>
          <p:nvPr/>
        </p:nvSpPr>
        <p:spPr bwMode="auto">
          <a:xfrm>
            <a:off x="4776786" y="1917165"/>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每次只去掉无限薄一层</a:t>
            </a:r>
          </a:p>
        </p:txBody>
      </p:sp>
      <p:sp>
        <p:nvSpPr>
          <p:cNvPr id="46" name="Line 16">
            <a:extLst>
              <a:ext uri="{FF2B5EF4-FFF2-40B4-BE49-F238E27FC236}">
                <a16:creationId xmlns:a16="http://schemas.microsoft.com/office/drawing/2014/main" id="{1B165752-7549-444F-85E7-22004BA18936}"/>
              </a:ext>
            </a:extLst>
          </p:cNvPr>
          <p:cNvSpPr>
            <a:spLocks noChangeShapeType="1"/>
          </p:cNvSpPr>
          <p:nvPr/>
        </p:nvSpPr>
        <p:spPr bwMode="auto">
          <a:xfrm>
            <a:off x="5397500" y="614045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Line 17">
            <a:extLst>
              <a:ext uri="{FF2B5EF4-FFF2-40B4-BE49-F238E27FC236}">
                <a16:creationId xmlns:a16="http://schemas.microsoft.com/office/drawing/2014/main" id="{5A6E888C-B1D5-4058-9909-FC9D1BAC8B90}"/>
              </a:ext>
            </a:extLst>
          </p:cNvPr>
          <p:cNvSpPr>
            <a:spLocks noChangeShapeType="1"/>
          </p:cNvSpPr>
          <p:nvPr/>
        </p:nvSpPr>
        <p:spPr bwMode="auto">
          <a:xfrm flipV="1">
            <a:off x="5397500" y="332105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Rectangle 18">
            <a:extLst>
              <a:ext uri="{FF2B5EF4-FFF2-40B4-BE49-F238E27FC236}">
                <a16:creationId xmlns:a16="http://schemas.microsoft.com/office/drawing/2014/main" id="{0D18D3CA-BB37-4836-AE0F-E47EBA24E87C}"/>
              </a:ext>
            </a:extLst>
          </p:cNvPr>
          <p:cNvSpPr>
            <a:spLocks noChangeArrowheads="1"/>
          </p:cNvSpPr>
          <p:nvPr/>
        </p:nvSpPr>
        <p:spPr bwMode="auto">
          <a:xfrm>
            <a:off x="5020350" y="296862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49" name="Rectangle 19">
            <a:extLst>
              <a:ext uri="{FF2B5EF4-FFF2-40B4-BE49-F238E27FC236}">
                <a16:creationId xmlns:a16="http://schemas.microsoft.com/office/drawing/2014/main" id="{77772FD0-729F-4321-B99C-B7EA71B14241}"/>
              </a:ext>
            </a:extLst>
          </p:cNvPr>
          <p:cNvSpPr>
            <a:spLocks noChangeArrowheads="1"/>
          </p:cNvSpPr>
          <p:nvPr/>
        </p:nvSpPr>
        <p:spPr bwMode="auto">
          <a:xfrm>
            <a:off x="8243192" y="6019800"/>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50" name="Freeform 20">
            <a:extLst>
              <a:ext uri="{FF2B5EF4-FFF2-40B4-BE49-F238E27FC236}">
                <a16:creationId xmlns:a16="http://schemas.microsoft.com/office/drawing/2014/main" id="{37C71F1F-057D-4DFC-A833-A57A6CA4080C}"/>
              </a:ext>
            </a:extLst>
          </p:cNvPr>
          <p:cNvSpPr>
            <a:spLocks/>
          </p:cNvSpPr>
          <p:nvPr/>
        </p:nvSpPr>
        <p:spPr bwMode="auto">
          <a:xfrm>
            <a:off x="6141958" y="3759200"/>
            <a:ext cx="1447800" cy="1524000"/>
          </a:xfrm>
          <a:custGeom>
            <a:avLst/>
            <a:gdLst>
              <a:gd name="T0" fmla="*/ 0 w 912"/>
              <a:gd name="T1" fmla="*/ 0 h 912"/>
              <a:gd name="T2" fmla="*/ 240 w 912"/>
              <a:gd name="T3" fmla="*/ 624 h 912"/>
              <a:gd name="T4" fmla="*/ 912 w 912"/>
              <a:gd name="T5" fmla="*/ 912 h 912"/>
            </a:gdLst>
            <a:ahLst/>
            <a:cxnLst>
              <a:cxn ang="0">
                <a:pos x="T0" y="T1"/>
              </a:cxn>
              <a:cxn ang="0">
                <a:pos x="T2" y="T3"/>
              </a:cxn>
              <a:cxn ang="0">
                <a:pos x="T4" y="T5"/>
              </a:cxn>
            </a:cxnLst>
            <a:rect l="0" t="0" r="r" b="b"/>
            <a:pathLst>
              <a:path w="912" h="912">
                <a:moveTo>
                  <a:pt x="0" y="0"/>
                </a:moveTo>
                <a:cubicBezTo>
                  <a:pt x="44" y="236"/>
                  <a:pt x="88" y="472"/>
                  <a:pt x="240" y="624"/>
                </a:cubicBezTo>
                <a:cubicBezTo>
                  <a:pt x="392" y="776"/>
                  <a:pt x="652" y="844"/>
                  <a:pt x="912" y="912"/>
                </a:cubicBezTo>
              </a:path>
            </a:pathLst>
          </a:custGeom>
          <a:noFill/>
          <a:ln w="25400" cap="flat" cmpd="sng">
            <a:solidFill>
              <a:srgbClr val="C506CA"/>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Rectangle 21">
            <a:extLst>
              <a:ext uri="{FF2B5EF4-FFF2-40B4-BE49-F238E27FC236}">
                <a16:creationId xmlns:a16="http://schemas.microsoft.com/office/drawing/2014/main" id="{57DC1410-4F78-4A2B-B3D8-8B1FE2E7CB6E}"/>
              </a:ext>
            </a:extLst>
          </p:cNvPr>
          <p:cNvSpPr>
            <a:spLocks noChangeArrowheads="1"/>
          </p:cNvSpPr>
          <p:nvPr/>
        </p:nvSpPr>
        <p:spPr bwMode="auto">
          <a:xfrm>
            <a:off x="5638800" y="342900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52" name="Rectangle 22">
            <a:extLst>
              <a:ext uri="{FF2B5EF4-FFF2-40B4-BE49-F238E27FC236}">
                <a16:creationId xmlns:a16="http://schemas.microsoft.com/office/drawing/2014/main" id="{40342A07-315D-472B-B844-F643DC2DCB35}"/>
              </a:ext>
            </a:extLst>
          </p:cNvPr>
          <p:cNvSpPr>
            <a:spLocks noChangeArrowheads="1"/>
          </p:cNvSpPr>
          <p:nvPr/>
        </p:nvSpPr>
        <p:spPr bwMode="auto">
          <a:xfrm>
            <a:off x="7696200" y="525780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53" name="Line 23">
            <a:extLst>
              <a:ext uri="{FF2B5EF4-FFF2-40B4-BE49-F238E27FC236}">
                <a16:creationId xmlns:a16="http://schemas.microsoft.com/office/drawing/2014/main" id="{4C34C7C1-949F-4AB0-B75D-154186A5D758}"/>
              </a:ext>
            </a:extLst>
          </p:cNvPr>
          <p:cNvSpPr>
            <a:spLocks noChangeShapeType="1"/>
          </p:cNvSpPr>
          <p:nvPr/>
        </p:nvSpPr>
        <p:spPr bwMode="auto">
          <a:xfrm>
            <a:off x="1600200" y="48768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Line 24">
            <a:extLst>
              <a:ext uri="{FF2B5EF4-FFF2-40B4-BE49-F238E27FC236}">
                <a16:creationId xmlns:a16="http://schemas.microsoft.com/office/drawing/2014/main" id="{B53D9223-AFE9-452D-B739-017FB611CB66}"/>
              </a:ext>
            </a:extLst>
          </p:cNvPr>
          <p:cNvSpPr>
            <a:spLocks noChangeShapeType="1"/>
          </p:cNvSpPr>
          <p:nvPr/>
        </p:nvSpPr>
        <p:spPr bwMode="auto">
          <a:xfrm>
            <a:off x="1600200" y="49530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Line 25">
            <a:extLst>
              <a:ext uri="{FF2B5EF4-FFF2-40B4-BE49-F238E27FC236}">
                <a16:creationId xmlns:a16="http://schemas.microsoft.com/office/drawing/2014/main" id="{B3575430-96BD-41C2-9009-B3974F0C27E8}"/>
              </a:ext>
            </a:extLst>
          </p:cNvPr>
          <p:cNvSpPr>
            <a:spLocks noChangeShapeType="1"/>
          </p:cNvSpPr>
          <p:nvPr/>
        </p:nvSpPr>
        <p:spPr bwMode="auto">
          <a:xfrm>
            <a:off x="1600200" y="50292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Line 26">
            <a:extLst>
              <a:ext uri="{FF2B5EF4-FFF2-40B4-BE49-F238E27FC236}">
                <a16:creationId xmlns:a16="http://schemas.microsoft.com/office/drawing/2014/main" id="{ABCAEF6C-204B-425E-9B2F-E6F716715175}"/>
              </a:ext>
            </a:extLst>
          </p:cNvPr>
          <p:cNvSpPr>
            <a:spLocks noChangeShapeType="1"/>
          </p:cNvSpPr>
          <p:nvPr/>
        </p:nvSpPr>
        <p:spPr bwMode="auto">
          <a:xfrm>
            <a:off x="1600200" y="51054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Line 27">
            <a:extLst>
              <a:ext uri="{FF2B5EF4-FFF2-40B4-BE49-F238E27FC236}">
                <a16:creationId xmlns:a16="http://schemas.microsoft.com/office/drawing/2014/main" id="{49202103-AB76-4FC0-A641-47777D0D49F5}"/>
              </a:ext>
            </a:extLst>
          </p:cNvPr>
          <p:cNvSpPr>
            <a:spLocks noChangeShapeType="1"/>
          </p:cNvSpPr>
          <p:nvPr/>
        </p:nvSpPr>
        <p:spPr bwMode="auto">
          <a:xfrm>
            <a:off x="1600200" y="51816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Line 28">
            <a:extLst>
              <a:ext uri="{FF2B5EF4-FFF2-40B4-BE49-F238E27FC236}">
                <a16:creationId xmlns:a16="http://schemas.microsoft.com/office/drawing/2014/main" id="{0471657D-1675-4142-92DA-BC27C21B005C}"/>
              </a:ext>
            </a:extLst>
          </p:cNvPr>
          <p:cNvSpPr>
            <a:spLocks noChangeShapeType="1"/>
          </p:cNvSpPr>
          <p:nvPr/>
        </p:nvSpPr>
        <p:spPr bwMode="auto">
          <a:xfrm>
            <a:off x="1600200" y="52578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Line 29">
            <a:extLst>
              <a:ext uri="{FF2B5EF4-FFF2-40B4-BE49-F238E27FC236}">
                <a16:creationId xmlns:a16="http://schemas.microsoft.com/office/drawing/2014/main" id="{B8C62066-18E3-4E6A-B73A-48818884450F}"/>
              </a:ext>
            </a:extLst>
          </p:cNvPr>
          <p:cNvSpPr>
            <a:spLocks noChangeShapeType="1"/>
          </p:cNvSpPr>
          <p:nvPr/>
        </p:nvSpPr>
        <p:spPr bwMode="auto">
          <a:xfrm>
            <a:off x="1600200" y="53340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Line 30">
            <a:extLst>
              <a:ext uri="{FF2B5EF4-FFF2-40B4-BE49-F238E27FC236}">
                <a16:creationId xmlns:a16="http://schemas.microsoft.com/office/drawing/2014/main" id="{E91932D8-456B-4EDB-8D56-F52E87245642}"/>
              </a:ext>
            </a:extLst>
          </p:cNvPr>
          <p:cNvSpPr>
            <a:spLocks noChangeShapeType="1"/>
          </p:cNvSpPr>
          <p:nvPr/>
        </p:nvSpPr>
        <p:spPr bwMode="auto">
          <a:xfrm>
            <a:off x="1600200" y="54102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Rectangle 31">
            <a:extLst>
              <a:ext uri="{FF2B5EF4-FFF2-40B4-BE49-F238E27FC236}">
                <a16:creationId xmlns:a16="http://schemas.microsoft.com/office/drawing/2014/main" id="{0B650A46-549B-444E-A9B9-F1CFB9672A88}"/>
              </a:ext>
            </a:extLst>
          </p:cNvPr>
          <p:cNvSpPr>
            <a:spLocks noChangeArrowheads="1"/>
          </p:cNvSpPr>
          <p:nvPr/>
        </p:nvSpPr>
        <p:spPr bwMode="auto">
          <a:xfrm>
            <a:off x="1003301" y="4343400"/>
            <a:ext cx="2182810" cy="304800"/>
          </a:xfrm>
          <a:prstGeom prst="rect">
            <a:avLst/>
          </a:prstGeom>
          <a:solidFill>
            <a:srgbClr val="00B050"/>
          </a:solidFill>
          <a:ln w="12700" cap="sq">
            <a:solidFill>
              <a:schemeClr val="tx1"/>
            </a:solidFill>
            <a:miter lim="800000"/>
            <a:headEnd type="none" w="sm" len="sm"/>
            <a:tailEnd type="none" w="sm" len="sm"/>
          </a:ln>
          <a:effec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Rectangle 32">
            <a:extLst>
              <a:ext uri="{FF2B5EF4-FFF2-40B4-BE49-F238E27FC236}">
                <a16:creationId xmlns:a16="http://schemas.microsoft.com/office/drawing/2014/main" id="{0454ABD2-595D-458B-94AA-234DF575F7F5}"/>
              </a:ext>
            </a:extLst>
          </p:cNvPr>
          <p:cNvSpPr>
            <a:spLocks noChangeArrowheads="1"/>
          </p:cNvSpPr>
          <p:nvPr/>
        </p:nvSpPr>
        <p:spPr bwMode="auto">
          <a:xfrm>
            <a:off x="1600200" y="4038600"/>
            <a:ext cx="990600" cy="3048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3" name="Line 33">
            <a:extLst>
              <a:ext uri="{FF2B5EF4-FFF2-40B4-BE49-F238E27FC236}">
                <a16:creationId xmlns:a16="http://schemas.microsoft.com/office/drawing/2014/main" id="{22615B23-A78C-4799-B666-A7D62B0A25B2}"/>
              </a:ext>
            </a:extLst>
          </p:cNvPr>
          <p:cNvSpPr>
            <a:spLocks noChangeShapeType="1"/>
          </p:cNvSpPr>
          <p:nvPr/>
        </p:nvSpPr>
        <p:spPr bwMode="auto">
          <a:xfrm>
            <a:off x="1600200" y="41148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Line 34">
            <a:extLst>
              <a:ext uri="{FF2B5EF4-FFF2-40B4-BE49-F238E27FC236}">
                <a16:creationId xmlns:a16="http://schemas.microsoft.com/office/drawing/2014/main" id="{DA250AA1-DBB7-4C42-B069-978429C7C887}"/>
              </a:ext>
            </a:extLst>
          </p:cNvPr>
          <p:cNvSpPr>
            <a:spLocks noChangeShapeType="1"/>
          </p:cNvSpPr>
          <p:nvPr/>
        </p:nvSpPr>
        <p:spPr bwMode="auto">
          <a:xfrm>
            <a:off x="1600200" y="41910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Line 35">
            <a:extLst>
              <a:ext uri="{FF2B5EF4-FFF2-40B4-BE49-F238E27FC236}">
                <a16:creationId xmlns:a16="http://schemas.microsoft.com/office/drawing/2014/main" id="{C39E0DB3-F170-407A-8617-10E127FAEE75}"/>
              </a:ext>
            </a:extLst>
          </p:cNvPr>
          <p:cNvSpPr>
            <a:spLocks noChangeShapeType="1"/>
          </p:cNvSpPr>
          <p:nvPr/>
        </p:nvSpPr>
        <p:spPr bwMode="auto">
          <a:xfrm>
            <a:off x="1600200" y="4267200"/>
            <a:ext cx="990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Freeform 36">
            <a:extLst>
              <a:ext uri="{FF2B5EF4-FFF2-40B4-BE49-F238E27FC236}">
                <a16:creationId xmlns:a16="http://schemas.microsoft.com/office/drawing/2014/main" id="{11F9A429-9D67-4874-8CAF-FCA7E4A7517F}"/>
              </a:ext>
            </a:extLst>
          </p:cNvPr>
          <p:cNvSpPr>
            <a:spLocks/>
          </p:cNvSpPr>
          <p:nvPr/>
        </p:nvSpPr>
        <p:spPr bwMode="auto">
          <a:xfrm>
            <a:off x="6159500" y="3759200"/>
            <a:ext cx="1447800" cy="1524000"/>
          </a:xfrm>
          <a:custGeom>
            <a:avLst/>
            <a:gdLst>
              <a:gd name="T0" fmla="*/ 0 w 912"/>
              <a:gd name="T1" fmla="*/ 0 h 960"/>
              <a:gd name="T2" fmla="*/ 336 w 912"/>
              <a:gd name="T3" fmla="*/ 576 h 960"/>
              <a:gd name="T4" fmla="*/ 912 w 912"/>
              <a:gd name="T5" fmla="*/ 960 h 960"/>
            </a:gdLst>
            <a:ahLst/>
            <a:cxnLst>
              <a:cxn ang="0">
                <a:pos x="T0" y="T1"/>
              </a:cxn>
              <a:cxn ang="0">
                <a:pos x="T2" y="T3"/>
              </a:cxn>
              <a:cxn ang="0">
                <a:pos x="T4" y="T5"/>
              </a:cxn>
            </a:cxnLst>
            <a:rect l="0" t="0" r="r" b="b"/>
            <a:pathLst>
              <a:path w="912" h="960">
                <a:moveTo>
                  <a:pt x="0" y="0"/>
                </a:moveTo>
                <a:cubicBezTo>
                  <a:pt x="92" y="208"/>
                  <a:pt x="184" y="416"/>
                  <a:pt x="336" y="576"/>
                </a:cubicBezTo>
                <a:cubicBezTo>
                  <a:pt x="488" y="736"/>
                  <a:pt x="700" y="848"/>
                  <a:pt x="912" y="960"/>
                </a:cubicBezTo>
              </a:path>
            </a:pathLst>
          </a:custGeom>
          <a:noFill/>
          <a:ln w="3175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Rectangle 37">
            <a:extLst>
              <a:ext uri="{FF2B5EF4-FFF2-40B4-BE49-F238E27FC236}">
                <a16:creationId xmlns:a16="http://schemas.microsoft.com/office/drawing/2014/main" id="{8B55E4A5-A02F-4AEC-8404-EBFAD3B66E33}"/>
              </a:ext>
            </a:extLst>
          </p:cNvPr>
          <p:cNvSpPr>
            <a:spLocks noChangeArrowheads="1"/>
          </p:cNvSpPr>
          <p:nvPr/>
        </p:nvSpPr>
        <p:spPr bwMode="auto">
          <a:xfrm>
            <a:off x="1000917" y="4654550"/>
            <a:ext cx="2187575" cy="12192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Rectangle 38">
            <a:extLst>
              <a:ext uri="{FF2B5EF4-FFF2-40B4-BE49-F238E27FC236}">
                <a16:creationId xmlns:a16="http://schemas.microsoft.com/office/drawing/2014/main" id="{CDE7CCC2-4FB4-45D3-AD5D-A109F965FCCE}"/>
              </a:ext>
            </a:extLst>
          </p:cNvPr>
          <p:cNvSpPr>
            <a:spLocks noChangeArrowheads="1"/>
          </p:cNvSpPr>
          <p:nvPr/>
        </p:nvSpPr>
        <p:spPr bwMode="auto">
          <a:xfrm>
            <a:off x="1000917" y="3982026"/>
            <a:ext cx="2187575" cy="691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9" name="Rectangle 39">
            <a:extLst>
              <a:ext uri="{FF2B5EF4-FFF2-40B4-BE49-F238E27FC236}">
                <a16:creationId xmlns:a16="http://schemas.microsoft.com/office/drawing/2014/main" id="{7387DE94-545D-4D4E-A6D8-6E2465F1F5D6}"/>
              </a:ext>
            </a:extLst>
          </p:cNvPr>
          <p:cNvSpPr>
            <a:spLocks noChangeArrowheads="1"/>
          </p:cNvSpPr>
          <p:nvPr/>
        </p:nvSpPr>
        <p:spPr bwMode="auto">
          <a:xfrm>
            <a:off x="5994400" y="3324225"/>
            <a:ext cx="2872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0" name="Rectangle 40">
            <a:extLst>
              <a:ext uri="{FF2B5EF4-FFF2-40B4-BE49-F238E27FC236}">
                <a16:creationId xmlns:a16="http://schemas.microsoft.com/office/drawing/2014/main" id="{49DB4B6C-B0C8-4CC3-932B-68E1EBE1E908}"/>
              </a:ext>
            </a:extLst>
          </p:cNvPr>
          <p:cNvSpPr>
            <a:spLocks noChangeArrowheads="1"/>
          </p:cNvSpPr>
          <p:nvPr/>
        </p:nvSpPr>
        <p:spPr bwMode="auto">
          <a:xfrm>
            <a:off x="7442200" y="4860925"/>
            <a:ext cx="2872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1" name="Rectangle 41">
            <a:extLst>
              <a:ext uri="{FF2B5EF4-FFF2-40B4-BE49-F238E27FC236}">
                <a16:creationId xmlns:a16="http://schemas.microsoft.com/office/drawing/2014/main" id="{8D3852FB-8DEB-4F40-B1E4-614304AAC725}"/>
              </a:ext>
            </a:extLst>
          </p:cNvPr>
          <p:cNvSpPr>
            <a:spLocks noChangeArrowheads="1"/>
          </p:cNvSpPr>
          <p:nvPr/>
        </p:nvSpPr>
        <p:spPr bwMode="auto">
          <a:xfrm>
            <a:off x="6553200" y="4267200"/>
            <a:ext cx="2872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2" name="Rectangle 42">
            <a:extLst>
              <a:ext uri="{FF2B5EF4-FFF2-40B4-BE49-F238E27FC236}">
                <a16:creationId xmlns:a16="http://schemas.microsoft.com/office/drawing/2014/main" id="{C1D80A7A-6D04-446E-A18C-C149F83DCE05}"/>
              </a:ext>
            </a:extLst>
          </p:cNvPr>
          <p:cNvSpPr>
            <a:spLocks noChangeArrowheads="1"/>
          </p:cNvSpPr>
          <p:nvPr/>
        </p:nvSpPr>
        <p:spPr bwMode="auto">
          <a:xfrm>
            <a:off x="4776786" y="2452549"/>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系统随时接近于平衡态</a:t>
            </a:r>
          </a:p>
        </p:txBody>
      </p:sp>
      <p:sp>
        <p:nvSpPr>
          <p:cNvPr id="73" name="文本框 72">
            <a:extLst>
              <a:ext uri="{FF2B5EF4-FFF2-40B4-BE49-F238E27FC236}">
                <a16:creationId xmlns:a16="http://schemas.microsoft.com/office/drawing/2014/main" id="{070B983A-E750-4602-A691-3221EFBF70E8}"/>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工质的状态变化过程</a:t>
            </a:r>
          </a:p>
        </p:txBody>
      </p:sp>
      <p:sp>
        <p:nvSpPr>
          <p:cNvPr id="78" name="Rectangle 2">
            <a:extLst>
              <a:ext uri="{FF2B5EF4-FFF2-40B4-BE49-F238E27FC236}">
                <a16:creationId xmlns:a16="http://schemas.microsoft.com/office/drawing/2014/main" id="{CD6A9135-BA6E-4C06-B3B3-EA6CBDB2E109}"/>
              </a:ext>
            </a:extLst>
          </p:cNvPr>
          <p:cNvSpPr txBox="1">
            <a:spLocks noChangeArrowheads="1"/>
          </p:cNvSpPr>
          <p:nvPr/>
        </p:nvSpPr>
        <p:spPr>
          <a:xfrm>
            <a:off x="685799" y="857825"/>
            <a:ext cx="6154655"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准静态过程 </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Quasi-static process</a:t>
            </a:r>
          </a:p>
        </p:txBody>
      </p:sp>
      <p:sp>
        <p:nvSpPr>
          <p:cNvPr id="79" name="Rectangle 3">
            <a:extLst>
              <a:ext uri="{FF2B5EF4-FFF2-40B4-BE49-F238E27FC236}">
                <a16:creationId xmlns:a16="http://schemas.microsoft.com/office/drawing/2014/main" id="{3B4ACA88-185C-4C45-8703-F7CF690882B4}"/>
              </a:ext>
            </a:extLst>
          </p:cNvPr>
          <p:cNvSpPr>
            <a:spLocks noChangeArrowheads="1"/>
          </p:cNvSpPr>
          <p:nvPr/>
        </p:nvSpPr>
        <p:spPr bwMode="auto">
          <a:xfrm>
            <a:off x="1430338" y="1401762"/>
            <a:ext cx="25955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baseline="-25000"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重物</a:t>
            </a:r>
          </a:p>
        </p:txBody>
      </p:sp>
      <p:sp>
        <p:nvSpPr>
          <p:cNvPr id="80" name="Rectangle 12">
            <a:extLst>
              <a:ext uri="{FF2B5EF4-FFF2-40B4-BE49-F238E27FC236}">
                <a16:creationId xmlns:a16="http://schemas.microsoft.com/office/drawing/2014/main" id="{2C800A53-15D8-4472-AD5C-2AA84E77C192}"/>
              </a:ext>
            </a:extLst>
          </p:cNvPr>
          <p:cNvSpPr>
            <a:spLocks noChangeArrowheads="1"/>
          </p:cNvSpPr>
          <p:nvPr/>
        </p:nvSpPr>
        <p:spPr bwMode="auto">
          <a:xfrm>
            <a:off x="1371600" y="2234625"/>
            <a:ext cx="13628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200" b="1" baseline="-2500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1 </a:t>
            </a:r>
            <a:r>
              <a:rPr lang="en-US" altLang="zh-CN" sz="3200" b="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200" b="1" baseline="-2500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3200" b="1">
              <a:solidFill>
                <a:srgbClr val="C506CA"/>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 name="AutoShape 14">
            <a:extLst>
              <a:ext uri="{FF2B5EF4-FFF2-40B4-BE49-F238E27FC236}">
                <a16:creationId xmlns:a16="http://schemas.microsoft.com/office/drawing/2014/main" id="{CDA699A4-B525-49FA-983C-8A70CF13BD8E}"/>
              </a:ext>
            </a:extLst>
          </p:cNvPr>
          <p:cNvSpPr>
            <a:spLocks/>
          </p:cNvSpPr>
          <p:nvPr/>
        </p:nvSpPr>
        <p:spPr bwMode="auto">
          <a:xfrm>
            <a:off x="1273175" y="1706495"/>
            <a:ext cx="76200" cy="990600"/>
          </a:xfrm>
          <a:prstGeom prst="leftBrace">
            <a:avLst>
              <a:gd name="adj1" fmla="val 58333"/>
              <a:gd name="adj2" fmla="val 50000"/>
            </a:avLst>
          </a:prstGeom>
          <a:noFill/>
          <a:ln w="19050" cap="sq">
            <a:solidFill>
              <a:srgbClr val="C506CA"/>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257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56"/>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57"/>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58"/>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59"/>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5"/>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72"/>
                                        </p:tgtEl>
                                        <p:attrNameLst>
                                          <p:attrName>style.visibility</p:attrName>
                                        </p:attrNameLst>
                                      </p:cBhvr>
                                      <p:to>
                                        <p:strVal val="visible"/>
                                      </p:to>
                                    </p:set>
                                  </p:childTnLst>
                                </p:cTn>
                              </p:par>
                            </p:childTnLst>
                          </p:cTn>
                        </p:par>
                        <p:par>
                          <p:cTn id="38" fill="hold">
                            <p:stCondLst>
                              <p:cond delay="1000"/>
                            </p:stCondLst>
                            <p:childTnLst>
                              <p:par>
                                <p:cTn id="39" presetID="16" presetClass="entr" presetSubtype="42" fill="hold"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barn(outHorizontal)">
                                      <p:cBhvr>
                                        <p:cTn id="41" dur="500"/>
                                        <p:tgtEl>
                                          <p:spTgt spid="61"/>
                                        </p:tgtEl>
                                      </p:cBhvr>
                                    </p:animEffect>
                                  </p:childTnLst>
                                </p:cTn>
                              </p:par>
                            </p:childTnLst>
                          </p:cTn>
                        </p:par>
                        <p:par>
                          <p:cTn id="42" fill="hold">
                            <p:stCondLst>
                              <p:cond delay="1500"/>
                            </p:stCondLst>
                            <p:childTnLst>
                              <p:par>
                                <p:cTn id="43" presetID="1" presetClass="entr" presetSubtype="0" fill="hold" nodeType="afterEffect">
                                  <p:stCondLst>
                                    <p:cond delay="0"/>
                                  </p:stCondLst>
                                  <p:childTnLst>
                                    <p:set>
                                      <p:cBhvr>
                                        <p:cTn id="44" dur="1" fill="hold">
                                          <p:stCondLst>
                                            <p:cond delay="499"/>
                                          </p:stCondLst>
                                        </p:cTn>
                                        <p:tgtEl>
                                          <p:spTgt spid="67"/>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499"/>
                                          </p:stCondLst>
                                        </p:cTn>
                                        <p:tgtEl>
                                          <p:spTgt spid="62"/>
                                        </p:tgtEl>
                                        <p:attrNameLst>
                                          <p:attrName>style.visibility</p:attrName>
                                        </p:attrNameLst>
                                      </p:cBhvr>
                                      <p:to>
                                        <p:strVal val="visible"/>
                                      </p:to>
                                    </p:set>
                                  </p:childTnLst>
                                </p:cTn>
                              </p:par>
                            </p:childTnLst>
                          </p:cTn>
                        </p:par>
                        <p:par>
                          <p:cTn id="48" fill="hold">
                            <p:stCondLst>
                              <p:cond delay="2500"/>
                            </p:stCondLst>
                            <p:childTnLst>
                              <p:par>
                                <p:cTn id="49" presetID="1" presetClass="entr" presetSubtype="0" fill="hold" nodeType="afterEffect">
                                  <p:stCondLst>
                                    <p:cond delay="0"/>
                                  </p:stCondLst>
                                  <p:childTnLst>
                                    <p:set>
                                      <p:cBhvr>
                                        <p:cTn id="50" dur="1" fill="hold">
                                          <p:stCondLst>
                                            <p:cond delay="499"/>
                                          </p:stCondLst>
                                        </p:cTn>
                                        <p:tgtEl>
                                          <p:spTgt spid="63"/>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nodeType="afterEffect">
                                  <p:stCondLst>
                                    <p:cond delay="0"/>
                                  </p:stCondLst>
                                  <p:childTnLst>
                                    <p:set>
                                      <p:cBhvr>
                                        <p:cTn id="53" dur="1" fill="hold">
                                          <p:stCondLst>
                                            <p:cond delay="499"/>
                                          </p:stCondLst>
                                        </p:cTn>
                                        <p:tgtEl>
                                          <p:spTgt spid="64"/>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nodeType="afterEffect">
                                  <p:stCondLst>
                                    <p:cond delay="0"/>
                                  </p:stCondLst>
                                  <p:childTnLst>
                                    <p:set>
                                      <p:cBhvr>
                                        <p:cTn id="56" dur="1" fill="hold">
                                          <p:stCondLst>
                                            <p:cond delay="499"/>
                                          </p:stCondLst>
                                        </p:cTn>
                                        <p:tgtEl>
                                          <p:spTgt spid="65"/>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grpId="0" nodeType="afterEffect">
                                  <p:stCondLst>
                                    <p:cond delay="0"/>
                                  </p:stCondLst>
                                  <p:childTnLst>
                                    <p:set>
                                      <p:cBhvr>
                                        <p:cTn id="59" dur="1" fill="hold">
                                          <p:stCondLst>
                                            <p:cond delay="499"/>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42"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barn(outHorizontal)">
                                      <p:cBhvr>
                                        <p:cTn id="64" dur="500"/>
                                        <p:tgtEl>
                                          <p:spTgt spid="41"/>
                                        </p:tgtEl>
                                      </p:cBhvr>
                                    </p:animEffec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499"/>
                                          </p:stCondLst>
                                        </p:cTn>
                                        <p:tgtEl>
                                          <p:spTgt spid="68"/>
                                        </p:tgtEl>
                                        <p:attrNameLst>
                                          <p:attrName>style.visibility</p:attrName>
                                        </p:attrNameLst>
                                      </p:cBhvr>
                                      <p:to>
                                        <p:strVal val="visible"/>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499"/>
                                          </p:stCondLst>
                                        </p:cTn>
                                        <p:tgtEl>
                                          <p:spTgt spid="70"/>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5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slide(fromRight)">
                                      <p:cBhvr>
                                        <p:cTn id="7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5" grpId="0" autoUpdateAnimBg="0"/>
      <p:bldP spid="52" grpId="0" autoUpdateAnimBg="0"/>
      <p:bldP spid="70" grpId="0" autoUpdateAnimBg="0"/>
      <p:bldP spid="71" grpId="0" autoUpdateAnimBg="0"/>
      <p:bldP spid="72"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3A43AB3-1E60-4302-9E44-135F4707751B}"/>
              </a:ext>
            </a:extLst>
          </p:cNvPr>
          <p:cNvSpPr txBox="1">
            <a:spLocks noChangeArrowheads="1"/>
          </p:cNvSpPr>
          <p:nvPr/>
        </p:nvSpPr>
        <p:spPr>
          <a:xfrm>
            <a:off x="457200" y="944564"/>
            <a:ext cx="8229600" cy="5794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再热＋回热示意图</a:t>
            </a:r>
          </a:p>
        </p:txBody>
      </p:sp>
      <p:sp>
        <p:nvSpPr>
          <p:cNvPr id="3" name="AutoShape 3">
            <a:extLst>
              <a:ext uri="{FF2B5EF4-FFF2-40B4-BE49-F238E27FC236}">
                <a16:creationId xmlns:a16="http://schemas.microsoft.com/office/drawing/2014/main" id="{A40AC870-27D3-4895-B64C-DDBBFC616D76}"/>
              </a:ext>
            </a:extLst>
          </p:cNvPr>
          <p:cNvSpPr>
            <a:spLocks noChangeArrowheads="1"/>
          </p:cNvSpPr>
          <p:nvPr/>
        </p:nvSpPr>
        <p:spPr bwMode="auto">
          <a:xfrm rot="16200000">
            <a:off x="647700" y="4046537"/>
            <a:ext cx="1981200" cy="838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4">
            <a:extLst>
              <a:ext uri="{FF2B5EF4-FFF2-40B4-BE49-F238E27FC236}">
                <a16:creationId xmlns:a16="http://schemas.microsoft.com/office/drawing/2014/main" id="{A317A43F-4001-4AA3-A176-1DE3884967B0}"/>
              </a:ext>
            </a:extLst>
          </p:cNvPr>
          <p:cNvSpPr>
            <a:spLocks noChangeArrowheads="1"/>
          </p:cNvSpPr>
          <p:nvPr/>
        </p:nvSpPr>
        <p:spPr bwMode="auto">
          <a:xfrm rot="5400000">
            <a:off x="5141912" y="4276725"/>
            <a:ext cx="1298575" cy="457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5">
            <a:extLst>
              <a:ext uri="{FF2B5EF4-FFF2-40B4-BE49-F238E27FC236}">
                <a16:creationId xmlns:a16="http://schemas.microsoft.com/office/drawing/2014/main" id="{A921959F-BD13-48BB-A83F-E253955CB89C}"/>
              </a:ext>
            </a:extLst>
          </p:cNvPr>
          <p:cNvSpPr>
            <a:spLocks noChangeArrowheads="1"/>
          </p:cNvSpPr>
          <p:nvPr/>
        </p:nvSpPr>
        <p:spPr bwMode="auto">
          <a:xfrm>
            <a:off x="2057400" y="4465637"/>
            <a:ext cx="3522663" cy="76200"/>
          </a:xfrm>
          <a:prstGeom prst="rect">
            <a:avLst/>
          </a:prstGeom>
          <a:solidFill>
            <a:srgbClr val="FF000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6">
            <a:extLst>
              <a:ext uri="{FF2B5EF4-FFF2-40B4-BE49-F238E27FC236}">
                <a16:creationId xmlns:a16="http://schemas.microsoft.com/office/drawing/2014/main" id="{47BD15E9-446A-467C-A484-8A55C5D90DF4}"/>
              </a:ext>
            </a:extLst>
          </p:cNvPr>
          <p:cNvSpPr>
            <a:spLocks noChangeArrowheads="1"/>
          </p:cNvSpPr>
          <p:nvPr/>
        </p:nvSpPr>
        <p:spPr bwMode="auto">
          <a:xfrm>
            <a:off x="3962400" y="2636837"/>
            <a:ext cx="8382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5E3E2057-DFCB-4125-A837-F81DC9D3DA30}"/>
              </a:ext>
            </a:extLst>
          </p:cNvPr>
          <p:cNvSpPr>
            <a:spLocks noChangeShapeType="1"/>
          </p:cNvSpPr>
          <p:nvPr/>
        </p:nvSpPr>
        <p:spPr bwMode="auto">
          <a:xfrm flipV="1">
            <a:off x="2057400" y="2865437"/>
            <a:ext cx="0" cy="11303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990FF917-348A-47C7-8385-665DAB28CF14}"/>
              </a:ext>
            </a:extLst>
          </p:cNvPr>
          <p:cNvSpPr>
            <a:spLocks noChangeShapeType="1"/>
          </p:cNvSpPr>
          <p:nvPr/>
        </p:nvSpPr>
        <p:spPr bwMode="auto">
          <a:xfrm>
            <a:off x="2057400" y="2865437"/>
            <a:ext cx="4000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D34DEF52-9183-4D0A-8770-5A98BD237211}"/>
              </a:ext>
            </a:extLst>
          </p:cNvPr>
          <p:cNvSpPr>
            <a:spLocks noChangeShapeType="1"/>
          </p:cNvSpPr>
          <p:nvPr/>
        </p:nvSpPr>
        <p:spPr bwMode="auto">
          <a:xfrm flipV="1">
            <a:off x="1219200" y="5456237"/>
            <a:ext cx="0" cy="715963"/>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0">
            <a:extLst>
              <a:ext uri="{FF2B5EF4-FFF2-40B4-BE49-F238E27FC236}">
                <a16:creationId xmlns:a16="http://schemas.microsoft.com/office/drawing/2014/main" id="{F16676BA-FE4F-489D-8D78-159578269DE2}"/>
              </a:ext>
            </a:extLst>
          </p:cNvPr>
          <p:cNvSpPr>
            <a:spLocks noChangeShapeType="1"/>
          </p:cNvSpPr>
          <p:nvPr/>
        </p:nvSpPr>
        <p:spPr bwMode="auto">
          <a:xfrm>
            <a:off x="4800600" y="2865437"/>
            <a:ext cx="762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1">
            <a:extLst>
              <a:ext uri="{FF2B5EF4-FFF2-40B4-BE49-F238E27FC236}">
                <a16:creationId xmlns:a16="http://schemas.microsoft.com/office/drawing/2014/main" id="{EE1EDF5D-B2DF-46AC-9B96-EA29AFD4F6D2}"/>
              </a:ext>
            </a:extLst>
          </p:cNvPr>
          <p:cNvSpPr>
            <a:spLocks noChangeShapeType="1"/>
          </p:cNvSpPr>
          <p:nvPr/>
        </p:nvSpPr>
        <p:spPr bwMode="auto">
          <a:xfrm>
            <a:off x="5562600" y="2865437"/>
            <a:ext cx="0" cy="1323975"/>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2">
            <a:extLst>
              <a:ext uri="{FF2B5EF4-FFF2-40B4-BE49-F238E27FC236}">
                <a16:creationId xmlns:a16="http://schemas.microsoft.com/office/drawing/2014/main" id="{4C88D4C5-AE24-4322-B8E6-08910F8ABCC6}"/>
              </a:ext>
            </a:extLst>
          </p:cNvPr>
          <p:cNvSpPr>
            <a:spLocks noChangeArrowheads="1"/>
          </p:cNvSpPr>
          <p:nvPr/>
        </p:nvSpPr>
        <p:spPr bwMode="auto">
          <a:xfrm>
            <a:off x="1280648" y="5713412"/>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3" name="Rectangle 13">
            <a:extLst>
              <a:ext uri="{FF2B5EF4-FFF2-40B4-BE49-F238E27FC236}">
                <a16:creationId xmlns:a16="http://schemas.microsoft.com/office/drawing/2014/main" id="{DCAD5665-25D8-40A5-9F8A-2364B4296B8C}"/>
              </a:ext>
            </a:extLst>
          </p:cNvPr>
          <p:cNvSpPr>
            <a:spLocks noChangeArrowheads="1"/>
          </p:cNvSpPr>
          <p:nvPr/>
        </p:nvSpPr>
        <p:spPr bwMode="auto">
          <a:xfrm>
            <a:off x="1585448" y="3046412"/>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4" name="Rectangle 14">
            <a:extLst>
              <a:ext uri="{FF2B5EF4-FFF2-40B4-BE49-F238E27FC236}">
                <a16:creationId xmlns:a16="http://schemas.microsoft.com/office/drawing/2014/main" id="{810A9AF4-BABA-486F-B0B1-B426E3E61CBD}"/>
              </a:ext>
            </a:extLst>
          </p:cNvPr>
          <p:cNvSpPr>
            <a:spLocks noChangeArrowheads="1"/>
          </p:cNvSpPr>
          <p:nvPr/>
        </p:nvSpPr>
        <p:spPr bwMode="auto">
          <a:xfrm>
            <a:off x="5027148" y="332263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5" name="Rectangle 15">
            <a:extLst>
              <a:ext uri="{FF2B5EF4-FFF2-40B4-BE49-F238E27FC236}">
                <a16:creationId xmlns:a16="http://schemas.microsoft.com/office/drawing/2014/main" id="{B2C25A15-051D-4AC9-B772-1CFE8832CD24}"/>
              </a:ext>
            </a:extLst>
          </p:cNvPr>
          <p:cNvSpPr>
            <a:spLocks noChangeArrowheads="1"/>
          </p:cNvSpPr>
          <p:nvPr/>
        </p:nvSpPr>
        <p:spPr bwMode="auto">
          <a:xfrm>
            <a:off x="8224516" y="5713412"/>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6" name="Rectangle 16">
            <a:extLst>
              <a:ext uri="{FF2B5EF4-FFF2-40B4-BE49-F238E27FC236}">
                <a16:creationId xmlns:a16="http://schemas.microsoft.com/office/drawing/2014/main" id="{426F7DF9-0293-4480-8294-C77058A7D784}"/>
              </a:ext>
            </a:extLst>
          </p:cNvPr>
          <p:cNvSpPr>
            <a:spLocks noChangeArrowheads="1"/>
          </p:cNvSpPr>
          <p:nvPr/>
        </p:nvSpPr>
        <p:spPr bwMode="auto">
          <a:xfrm>
            <a:off x="1752600" y="5556250"/>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压气机</a:t>
            </a:r>
          </a:p>
        </p:txBody>
      </p:sp>
      <p:sp>
        <p:nvSpPr>
          <p:cNvPr id="17" name="Rectangle 17">
            <a:extLst>
              <a:ext uri="{FF2B5EF4-FFF2-40B4-BE49-F238E27FC236}">
                <a16:creationId xmlns:a16="http://schemas.microsoft.com/office/drawing/2014/main" id="{20455C72-0CED-4927-8E65-46654276A226}"/>
              </a:ext>
            </a:extLst>
          </p:cNvPr>
          <p:cNvSpPr>
            <a:spLocks noChangeArrowheads="1"/>
          </p:cNvSpPr>
          <p:nvPr/>
        </p:nvSpPr>
        <p:spPr bwMode="auto">
          <a:xfrm>
            <a:off x="6766560" y="5556250"/>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涡轮</a:t>
            </a:r>
          </a:p>
        </p:txBody>
      </p:sp>
      <p:sp>
        <p:nvSpPr>
          <p:cNvPr id="18" name="AutoShape 18">
            <a:extLst>
              <a:ext uri="{FF2B5EF4-FFF2-40B4-BE49-F238E27FC236}">
                <a16:creationId xmlns:a16="http://schemas.microsoft.com/office/drawing/2014/main" id="{40AC538D-B245-4081-A498-CB22D3A14AFF}"/>
              </a:ext>
            </a:extLst>
          </p:cNvPr>
          <p:cNvSpPr>
            <a:spLocks noChangeArrowheads="1"/>
          </p:cNvSpPr>
          <p:nvPr/>
        </p:nvSpPr>
        <p:spPr bwMode="auto">
          <a:xfrm rot="5400000">
            <a:off x="6442868" y="4194969"/>
            <a:ext cx="2811463" cy="457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9">
            <a:extLst>
              <a:ext uri="{FF2B5EF4-FFF2-40B4-BE49-F238E27FC236}">
                <a16:creationId xmlns:a16="http://schemas.microsoft.com/office/drawing/2014/main" id="{92A27D34-019E-4F15-A1B1-3C4A6A7BBC45}"/>
              </a:ext>
            </a:extLst>
          </p:cNvPr>
          <p:cNvSpPr>
            <a:spLocks noChangeArrowheads="1"/>
          </p:cNvSpPr>
          <p:nvPr/>
        </p:nvSpPr>
        <p:spPr bwMode="auto">
          <a:xfrm>
            <a:off x="6019800" y="4465637"/>
            <a:ext cx="1600200" cy="76200"/>
          </a:xfrm>
          <a:prstGeom prst="rect">
            <a:avLst/>
          </a:prstGeom>
          <a:solidFill>
            <a:srgbClr val="66FF66"/>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20">
            <a:extLst>
              <a:ext uri="{FF2B5EF4-FFF2-40B4-BE49-F238E27FC236}">
                <a16:creationId xmlns:a16="http://schemas.microsoft.com/office/drawing/2014/main" id="{F1F88F29-6772-4F93-BA8B-2719013B58BB}"/>
              </a:ext>
            </a:extLst>
          </p:cNvPr>
          <p:cNvSpPr>
            <a:spLocks noChangeArrowheads="1"/>
          </p:cNvSpPr>
          <p:nvPr/>
        </p:nvSpPr>
        <p:spPr bwMode="auto">
          <a:xfrm>
            <a:off x="6324600" y="2636837"/>
            <a:ext cx="838200" cy="4572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1">
            <a:extLst>
              <a:ext uri="{FF2B5EF4-FFF2-40B4-BE49-F238E27FC236}">
                <a16:creationId xmlns:a16="http://schemas.microsoft.com/office/drawing/2014/main" id="{DA7F79A5-6349-48B4-A1F9-77787E37815F}"/>
              </a:ext>
            </a:extLst>
          </p:cNvPr>
          <p:cNvSpPr>
            <a:spLocks noChangeShapeType="1"/>
          </p:cNvSpPr>
          <p:nvPr/>
        </p:nvSpPr>
        <p:spPr bwMode="auto">
          <a:xfrm flipV="1">
            <a:off x="6019800" y="2865437"/>
            <a:ext cx="0" cy="990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2">
            <a:extLst>
              <a:ext uri="{FF2B5EF4-FFF2-40B4-BE49-F238E27FC236}">
                <a16:creationId xmlns:a16="http://schemas.microsoft.com/office/drawing/2014/main" id="{B61724B6-7EF4-44A6-9DB9-B6C8ED616AE2}"/>
              </a:ext>
            </a:extLst>
          </p:cNvPr>
          <p:cNvSpPr>
            <a:spLocks noChangeShapeType="1"/>
          </p:cNvSpPr>
          <p:nvPr/>
        </p:nvSpPr>
        <p:spPr bwMode="auto">
          <a:xfrm>
            <a:off x="6019800" y="2865437"/>
            <a:ext cx="3048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3">
            <a:extLst>
              <a:ext uri="{FF2B5EF4-FFF2-40B4-BE49-F238E27FC236}">
                <a16:creationId xmlns:a16="http://schemas.microsoft.com/office/drawing/2014/main" id="{5DCAC6C2-1D87-4351-903B-D30F0DD50FEF}"/>
              </a:ext>
            </a:extLst>
          </p:cNvPr>
          <p:cNvSpPr>
            <a:spLocks noChangeShapeType="1"/>
          </p:cNvSpPr>
          <p:nvPr/>
        </p:nvSpPr>
        <p:spPr bwMode="auto">
          <a:xfrm>
            <a:off x="7162800" y="2865437"/>
            <a:ext cx="454025"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4">
            <a:extLst>
              <a:ext uri="{FF2B5EF4-FFF2-40B4-BE49-F238E27FC236}">
                <a16:creationId xmlns:a16="http://schemas.microsoft.com/office/drawing/2014/main" id="{607C1B0D-163D-4D2A-898F-EC1AA92052CE}"/>
              </a:ext>
            </a:extLst>
          </p:cNvPr>
          <p:cNvSpPr>
            <a:spLocks noChangeShapeType="1"/>
          </p:cNvSpPr>
          <p:nvPr/>
        </p:nvSpPr>
        <p:spPr bwMode="auto">
          <a:xfrm>
            <a:off x="7613650" y="2865437"/>
            <a:ext cx="0" cy="9144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5">
            <a:extLst>
              <a:ext uri="{FF2B5EF4-FFF2-40B4-BE49-F238E27FC236}">
                <a16:creationId xmlns:a16="http://schemas.microsoft.com/office/drawing/2014/main" id="{4CAB2512-9046-42FC-9AEC-98DD7B284254}"/>
              </a:ext>
            </a:extLst>
          </p:cNvPr>
          <p:cNvSpPr>
            <a:spLocks noChangeArrowheads="1"/>
          </p:cNvSpPr>
          <p:nvPr/>
        </p:nvSpPr>
        <p:spPr bwMode="auto">
          <a:xfrm>
            <a:off x="5924460" y="1676400"/>
            <a:ext cx="16273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6" name="Rectangle 26">
            <a:extLst>
              <a:ext uri="{FF2B5EF4-FFF2-40B4-BE49-F238E27FC236}">
                <a16:creationId xmlns:a16="http://schemas.microsoft.com/office/drawing/2014/main" id="{AD077316-3D35-4615-8A7E-9D991005C599}"/>
              </a:ext>
            </a:extLst>
          </p:cNvPr>
          <p:cNvSpPr>
            <a:spLocks noChangeArrowheads="1"/>
          </p:cNvSpPr>
          <p:nvPr/>
        </p:nvSpPr>
        <p:spPr bwMode="auto">
          <a:xfrm>
            <a:off x="2438400" y="2636837"/>
            <a:ext cx="838200" cy="45720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7">
            <a:extLst>
              <a:ext uri="{FF2B5EF4-FFF2-40B4-BE49-F238E27FC236}">
                <a16:creationId xmlns:a16="http://schemas.microsoft.com/office/drawing/2014/main" id="{B332CCFE-1C17-4CF0-8C73-F1544F634208}"/>
              </a:ext>
            </a:extLst>
          </p:cNvPr>
          <p:cNvSpPr>
            <a:spLocks noChangeShapeType="1"/>
          </p:cNvSpPr>
          <p:nvPr/>
        </p:nvSpPr>
        <p:spPr bwMode="auto">
          <a:xfrm>
            <a:off x="3276600" y="2865437"/>
            <a:ext cx="685800" cy="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28">
            <a:extLst>
              <a:ext uri="{FF2B5EF4-FFF2-40B4-BE49-F238E27FC236}">
                <a16:creationId xmlns:a16="http://schemas.microsoft.com/office/drawing/2014/main" id="{C458B6E2-9E2D-4548-8F14-7DCDBA6952BE}"/>
              </a:ext>
            </a:extLst>
          </p:cNvPr>
          <p:cNvSpPr>
            <a:spLocks noChangeArrowheads="1"/>
          </p:cNvSpPr>
          <p:nvPr/>
        </p:nvSpPr>
        <p:spPr bwMode="auto">
          <a:xfrm>
            <a:off x="1752600" y="1981200"/>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回热器</a:t>
            </a:r>
          </a:p>
        </p:txBody>
      </p:sp>
      <p:sp>
        <p:nvSpPr>
          <p:cNvPr id="29" name="Line 29">
            <a:extLst>
              <a:ext uri="{FF2B5EF4-FFF2-40B4-BE49-F238E27FC236}">
                <a16:creationId xmlns:a16="http://schemas.microsoft.com/office/drawing/2014/main" id="{53E5AA18-1C20-466D-A3A5-0FF9E3F9880A}"/>
              </a:ext>
            </a:extLst>
          </p:cNvPr>
          <p:cNvSpPr>
            <a:spLocks noChangeShapeType="1"/>
          </p:cNvSpPr>
          <p:nvPr/>
        </p:nvSpPr>
        <p:spPr bwMode="auto">
          <a:xfrm flipV="1">
            <a:off x="8077200" y="2255837"/>
            <a:ext cx="0" cy="777875"/>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30">
            <a:extLst>
              <a:ext uri="{FF2B5EF4-FFF2-40B4-BE49-F238E27FC236}">
                <a16:creationId xmlns:a16="http://schemas.microsoft.com/office/drawing/2014/main" id="{74A0C0AC-B9CA-4095-A552-4D7E209A66B5}"/>
              </a:ext>
            </a:extLst>
          </p:cNvPr>
          <p:cNvSpPr>
            <a:spLocks noChangeShapeType="1"/>
          </p:cNvSpPr>
          <p:nvPr/>
        </p:nvSpPr>
        <p:spPr bwMode="auto">
          <a:xfrm>
            <a:off x="3200400" y="2255837"/>
            <a:ext cx="48768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1">
            <a:extLst>
              <a:ext uri="{FF2B5EF4-FFF2-40B4-BE49-F238E27FC236}">
                <a16:creationId xmlns:a16="http://schemas.microsoft.com/office/drawing/2014/main" id="{E791CFA5-B2FC-4293-BCF9-FF11B81E403F}"/>
              </a:ext>
            </a:extLst>
          </p:cNvPr>
          <p:cNvSpPr>
            <a:spLocks noChangeShapeType="1"/>
          </p:cNvSpPr>
          <p:nvPr/>
        </p:nvSpPr>
        <p:spPr bwMode="auto">
          <a:xfrm>
            <a:off x="3200400" y="2255837"/>
            <a:ext cx="0" cy="3810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2">
            <a:extLst>
              <a:ext uri="{FF2B5EF4-FFF2-40B4-BE49-F238E27FC236}">
                <a16:creationId xmlns:a16="http://schemas.microsoft.com/office/drawing/2014/main" id="{9188D645-BFF8-4ED0-81BF-96A9A1FA9906}"/>
              </a:ext>
            </a:extLst>
          </p:cNvPr>
          <p:cNvSpPr>
            <a:spLocks noChangeShapeType="1"/>
          </p:cNvSpPr>
          <p:nvPr/>
        </p:nvSpPr>
        <p:spPr bwMode="auto">
          <a:xfrm>
            <a:off x="2590800" y="3094037"/>
            <a:ext cx="0" cy="304800"/>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33">
            <a:extLst>
              <a:ext uri="{FF2B5EF4-FFF2-40B4-BE49-F238E27FC236}">
                <a16:creationId xmlns:a16="http://schemas.microsoft.com/office/drawing/2014/main" id="{C455F3BD-8B30-44CB-8BB8-4C38283CF28C}"/>
              </a:ext>
            </a:extLst>
          </p:cNvPr>
          <p:cNvSpPr>
            <a:spLocks noChangeArrowheads="1"/>
          </p:cNvSpPr>
          <p:nvPr/>
        </p:nvSpPr>
        <p:spPr bwMode="auto">
          <a:xfrm>
            <a:off x="3581400" y="1676400"/>
            <a:ext cx="1676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燃烧室</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4" name="Rectangle 34">
            <a:extLst>
              <a:ext uri="{FF2B5EF4-FFF2-40B4-BE49-F238E27FC236}">
                <a16:creationId xmlns:a16="http://schemas.microsoft.com/office/drawing/2014/main" id="{B7D97368-2209-43A9-A386-3887A0698EFE}"/>
              </a:ext>
            </a:extLst>
          </p:cNvPr>
          <p:cNvSpPr>
            <a:spLocks noChangeArrowheads="1"/>
          </p:cNvSpPr>
          <p:nvPr/>
        </p:nvSpPr>
        <p:spPr bwMode="auto">
          <a:xfrm>
            <a:off x="2567959" y="3198812"/>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35" name="Rectangle 35">
            <a:extLst>
              <a:ext uri="{FF2B5EF4-FFF2-40B4-BE49-F238E27FC236}">
                <a16:creationId xmlns:a16="http://schemas.microsoft.com/office/drawing/2014/main" id="{403A62EB-B911-40E3-A343-60CA67DE5EAC}"/>
              </a:ext>
            </a:extLst>
          </p:cNvPr>
          <p:cNvSpPr>
            <a:spLocks noChangeArrowheads="1"/>
          </p:cNvSpPr>
          <p:nvPr/>
        </p:nvSpPr>
        <p:spPr bwMode="auto">
          <a:xfrm>
            <a:off x="3379172" y="2789237"/>
            <a:ext cx="5870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p>
        </p:txBody>
      </p:sp>
      <p:sp>
        <p:nvSpPr>
          <p:cNvPr id="36" name="Rectangle 36">
            <a:extLst>
              <a:ext uri="{FF2B5EF4-FFF2-40B4-BE49-F238E27FC236}">
                <a16:creationId xmlns:a16="http://schemas.microsoft.com/office/drawing/2014/main" id="{F6E827F1-7F06-4D9B-822B-A5A5F81E1B31}"/>
              </a:ext>
            </a:extLst>
          </p:cNvPr>
          <p:cNvSpPr>
            <a:spLocks noChangeArrowheads="1"/>
          </p:cNvSpPr>
          <p:nvPr/>
        </p:nvSpPr>
        <p:spPr bwMode="auto">
          <a:xfrm>
            <a:off x="6087598" y="3475037"/>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37" name="Rectangle 37">
            <a:extLst>
              <a:ext uri="{FF2B5EF4-FFF2-40B4-BE49-F238E27FC236}">
                <a16:creationId xmlns:a16="http://schemas.microsoft.com/office/drawing/2014/main" id="{EAEF2975-C426-45B8-90A2-9E5238FD04AE}"/>
              </a:ext>
            </a:extLst>
          </p:cNvPr>
          <p:cNvSpPr>
            <a:spLocks noChangeArrowheads="1"/>
          </p:cNvSpPr>
          <p:nvPr/>
        </p:nvSpPr>
        <p:spPr bwMode="auto">
          <a:xfrm>
            <a:off x="7160891" y="3094037"/>
            <a:ext cx="526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38" name="文本框 37">
            <a:extLst>
              <a:ext uri="{FF2B5EF4-FFF2-40B4-BE49-F238E27FC236}">
                <a16:creationId xmlns:a16="http://schemas.microsoft.com/office/drawing/2014/main" id="{F8FCBA40-C706-4D59-B24A-8402349B7A2D}"/>
              </a:ext>
            </a:extLst>
          </p:cNvPr>
          <p:cNvSpPr txBox="1"/>
          <p:nvPr/>
        </p:nvSpPr>
        <p:spPr>
          <a:xfrm>
            <a:off x="2895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提高循环热效率的措施 </a:t>
            </a:r>
          </a:p>
        </p:txBody>
      </p:sp>
    </p:spTree>
    <p:extLst>
      <p:ext uri="{BB962C8B-B14F-4D97-AF65-F5344CB8AC3E}">
        <p14:creationId xmlns:p14="http://schemas.microsoft.com/office/powerpoint/2010/main" val="9644224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第十章 蒸汽动力装置循环</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1091625"/>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4" name="Text Box 14">
            <a:extLst>
              <a:ext uri="{FF2B5EF4-FFF2-40B4-BE49-F238E27FC236}">
                <a16:creationId xmlns:a16="http://schemas.microsoft.com/office/drawing/2014/main" id="{9423555D-48AF-4267-ADE1-146235D4C7E2}"/>
              </a:ext>
            </a:extLst>
          </p:cNvPr>
          <p:cNvSpPr txBox="1">
            <a:spLocks noChangeArrowheads="1"/>
          </p:cNvSpPr>
          <p:nvPr/>
        </p:nvSpPr>
        <p:spPr bwMode="auto">
          <a:xfrm>
            <a:off x="1219201" y="2209800"/>
            <a:ext cx="69821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10-1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简单蒸汽动力装置循环</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5" name="Text Box 15">
            <a:extLst>
              <a:ext uri="{FF2B5EF4-FFF2-40B4-BE49-F238E27FC236}">
                <a16:creationId xmlns:a16="http://schemas.microsoft.com/office/drawing/2014/main" id="{4F707A02-B1D5-4480-9F8F-B5FA9CB2D876}"/>
              </a:ext>
            </a:extLst>
          </p:cNvPr>
          <p:cNvSpPr txBox="1">
            <a:spLocks noChangeArrowheads="1"/>
          </p:cNvSpPr>
          <p:nvPr/>
        </p:nvSpPr>
        <p:spPr bwMode="auto">
          <a:xfrm>
            <a:off x="1219200" y="3365213"/>
            <a:ext cx="27400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10-2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再热循环</a:t>
            </a:r>
          </a:p>
        </p:txBody>
      </p:sp>
      <p:sp>
        <p:nvSpPr>
          <p:cNvPr id="6" name="Text Box 16">
            <a:extLst>
              <a:ext uri="{FF2B5EF4-FFF2-40B4-BE49-F238E27FC236}">
                <a16:creationId xmlns:a16="http://schemas.microsoft.com/office/drawing/2014/main" id="{F666B266-891A-434A-9274-60437D1D629E}"/>
              </a:ext>
            </a:extLst>
          </p:cNvPr>
          <p:cNvSpPr txBox="1">
            <a:spLocks noChangeArrowheads="1"/>
          </p:cNvSpPr>
          <p:nvPr/>
        </p:nvSpPr>
        <p:spPr bwMode="auto">
          <a:xfrm>
            <a:off x="1219200" y="4520625"/>
            <a:ext cx="27400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10-3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回热循环</a:t>
            </a:r>
          </a:p>
        </p:txBody>
      </p:sp>
    </p:spTree>
    <p:extLst>
      <p:ext uri="{BB962C8B-B14F-4D97-AF65-F5344CB8AC3E}">
        <p14:creationId xmlns:p14="http://schemas.microsoft.com/office/powerpoint/2010/main" val="354345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5503F3-DE8C-4D47-8F2D-B320FAEE4C4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3" name="Text Box 2">
            <a:extLst>
              <a:ext uri="{FF2B5EF4-FFF2-40B4-BE49-F238E27FC236}">
                <a16:creationId xmlns:a16="http://schemas.microsoft.com/office/drawing/2014/main" id="{9FAE1E09-8CC8-41AB-B528-3CD5B6CCE500}"/>
              </a:ext>
            </a:extLst>
          </p:cNvPr>
          <p:cNvSpPr txBox="1">
            <a:spLocks noChangeArrowheads="1"/>
          </p:cNvSpPr>
          <p:nvPr/>
        </p:nvSpPr>
        <p:spPr bwMode="auto">
          <a:xfrm>
            <a:off x="5486400" y="2209800"/>
            <a:ext cx="3352800" cy="294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四个主要装置：</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锅炉</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        汽轮机</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凝汽器</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给水泵</a:t>
            </a:r>
          </a:p>
        </p:txBody>
      </p:sp>
      <p:sp>
        <p:nvSpPr>
          <p:cNvPr id="4" name="Text Box 4">
            <a:extLst>
              <a:ext uri="{FF2B5EF4-FFF2-40B4-BE49-F238E27FC236}">
                <a16:creationId xmlns:a16="http://schemas.microsoft.com/office/drawing/2014/main" id="{FA68D01C-48A6-496E-9324-B50CCE80F325}"/>
              </a:ext>
            </a:extLst>
          </p:cNvPr>
          <p:cNvSpPr txBox="1">
            <a:spLocks noChangeArrowheads="1"/>
          </p:cNvSpPr>
          <p:nvPr/>
        </p:nvSpPr>
        <p:spPr bwMode="auto">
          <a:xfrm>
            <a:off x="762000" y="962244"/>
            <a:ext cx="4191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水蒸气动力循环系统 </a:t>
            </a:r>
          </a:p>
        </p:txBody>
      </p:sp>
      <p:sp>
        <p:nvSpPr>
          <p:cNvPr id="5" name="Rectangle 5">
            <a:extLst>
              <a:ext uri="{FF2B5EF4-FFF2-40B4-BE49-F238E27FC236}">
                <a16:creationId xmlns:a16="http://schemas.microsoft.com/office/drawing/2014/main" id="{9A17C353-DAA3-49F2-B1E4-1CF8A56D2234}"/>
              </a:ext>
            </a:extLst>
          </p:cNvPr>
          <p:cNvSpPr>
            <a:spLocks noChangeArrowheads="1"/>
          </p:cNvSpPr>
          <p:nvPr/>
        </p:nvSpPr>
        <p:spPr bwMode="auto">
          <a:xfrm>
            <a:off x="914400" y="2819400"/>
            <a:ext cx="609600" cy="9906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6">
            <a:extLst>
              <a:ext uri="{FF2B5EF4-FFF2-40B4-BE49-F238E27FC236}">
                <a16:creationId xmlns:a16="http://schemas.microsoft.com/office/drawing/2014/main" id="{10BBD0AD-CA38-42DC-B0FE-23A78C07B40F}"/>
              </a:ext>
            </a:extLst>
          </p:cNvPr>
          <p:cNvSpPr>
            <a:spLocks noChangeShapeType="1"/>
          </p:cNvSpPr>
          <p:nvPr/>
        </p:nvSpPr>
        <p:spPr bwMode="auto">
          <a:xfrm flipV="1">
            <a:off x="1219200" y="2590800"/>
            <a:ext cx="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3728A6EA-3B18-45D2-952B-DFA4AEEFB06B}"/>
              </a:ext>
            </a:extLst>
          </p:cNvPr>
          <p:cNvSpPr>
            <a:spLocks noChangeShapeType="1"/>
          </p:cNvSpPr>
          <p:nvPr/>
        </p:nvSpPr>
        <p:spPr bwMode="auto">
          <a:xfrm>
            <a:off x="1066800" y="2438400"/>
            <a:ext cx="152400" cy="152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6D113FA8-BFB7-4E46-898F-00B752DCE969}"/>
              </a:ext>
            </a:extLst>
          </p:cNvPr>
          <p:cNvSpPr>
            <a:spLocks noChangeShapeType="1"/>
          </p:cNvSpPr>
          <p:nvPr/>
        </p:nvSpPr>
        <p:spPr bwMode="auto">
          <a:xfrm flipV="1">
            <a:off x="1066800" y="2362200"/>
            <a:ext cx="228600" cy="76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9E9B5209-8A2C-4CE0-B882-70B641839045}"/>
              </a:ext>
            </a:extLst>
          </p:cNvPr>
          <p:cNvSpPr>
            <a:spLocks noChangeShapeType="1"/>
          </p:cNvSpPr>
          <p:nvPr/>
        </p:nvSpPr>
        <p:spPr bwMode="auto">
          <a:xfrm flipH="1" flipV="1">
            <a:off x="1143000" y="2209800"/>
            <a:ext cx="152400" cy="152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0">
            <a:extLst>
              <a:ext uri="{FF2B5EF4-FFF2-40B4-BE49-F238E27FC236}">
                <a16:creationId xmlns:a16="http://schemas.microsoft.com/office/drawing/2014/main" id="{6571BC3C-F965-4D8B-A667-61145B3CEA2F}"/>
              </a:ext>
            </a:extLst>
          </p:cNvPr>
          <p:cNvSpPr>
            <a:spLocks noChangeShapeType="1"/>
          </p:cNvSpPr>
          <p:nvPr/>
        </p:nvSpPr>
        <p:spPr bwMode="auto">
          <a:xfrm flipV="1">
            <a:off x="1143000" y="1905000"/>
            <a:ext cx="0" cy="304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1">
            <a:extLst>
              <a:ext uri="{FF2B5EF4-FFF2-40B4-BE49-F238E27FC236}">
                <a16:creationId xmlns:a16="http://schemas.microsoft.com/office/drawing/2014/main" id="{F147BAA7-DB4E-452B-A838-44285FEC64B9}"/>
              </a:ext>
            </a:extLst>
          </p:cNvPr>
          <p:cNvSpPr>
            <a:spLocks noChangeShapeType="1"/>
          </p:cNvSpPr>
          <p:nvPr/>
        </p:nvSpPr>
        <p:spPr bwMode="auto">
          <a:xfrm>
            <a:off x="1143000" y="1905000"/>
            <a:ext cx="19812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2">
            <a:extLst>
              <a:ext uri="{FF2B5EF4-FFF2-40B4-BE49-F238E27FC236}">
                <a16:creationId xmlns:a16="http://schemas.microsoft.com/office/drawing/2014/main" id="{BEE01975-83E3-424A-AAAF-B50EDF6A6A29}"/>
              </a:ext>
            </a:extLst>
          </p:cNvPr>
          <p:cNvSpPr>
            <a:spLocks noChangeShapeType="1"/>
          </p:cNvSpPr>
          <p:nvPr/>
        </p:nvSpPr>
        <p:spPr bwMode="auto">
          <a:xfrm>
            <a:off x="3124200" y="1905000"/>
            <a:ext cx="0" cy="10541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AutoShape 13">
            <a:extLst>
              <a:ext uri="{FF2B5EF4-FFF2-40B4-BE49-F238E27FC236}">
                <a16:creationId xmlns:a16="http://schemas.microsoft.com/office/drawing/2014/main" id="{3B09C671-1293-4E8C-9458-C8084F99B4E8}"/>
              </a:ext>
            </a:extLst>
          </p:cNvPr>
          <p:cNvSpPr>
            <a:spLocks noChangeArrowheads="1"/>
          </p:cNvSpPr>
          <p:nvPr/>
        </p:nvSpPr>
        <p:spPr bwMode="auto">
          <a:xfrm rot="5400000">
            <a:off x="2743200" y="2971800"/>
            <a:ext cx="13716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4">
            <a:extLst>
              <a:ext uri="{FF2B5EF4-FFF2-40B4-BE49-F238E27FC236}">
                <a16:creationId xmlns:a16="http://schemas.microsoft.com/office/drawing/2014/main" id="{980CA1CA-8C4D-4785-A322-10B518D007AB}"/>
              </a:ext>
            </a:extLst>
          </p:cNvPr>
          <p:cNvSpPr>
            <a:spLocks noChangeShapeType="1"/>
          </p:cNvSpPr>
          <p:nvPr/>
        </p:nvSpPr>
        <p:spPr bwMode="auto">
          <a:xfrm>
            <a:off x="2743200" y="3276600"/>
            <a:ext cx="3810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5">
            <a:extLst>
              <a:ext uri="{FF2B5EF4-FFF2-40B4-BE49-F238E27FC236}">
                <a16:creationId xmlns:a16="http://schemas.microsoft.com/office/drawing/2014/main" id="{8852A5EC-BA8A-44AF-85B6-298C3C827508}"/>
              </a:ext>
            </a:extLst>
          </p:cNvPr>
          <p:cNvSpPr>
            <a:spLocks noChangeShapeType="1"/>
          </p:cNvSpPr>
          <p:nvPr/>
        </p:nvSpPr>
        <p:spPr bwMode="auto">
          <a:xfrm>
            <a:off x="3733800" y="3962400"/>
            <a:ext cx="0" cy="609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Oval 16">
            <a:extLst>
              <a:ext uri="{FF2B5EF4-FFF2-40B4-BE49-F238E27FC236}">
                <a16:creationId xmlns:a16="http://schemas.microsoft.com/office/drawing/2014/main" id="{BC167E93-604C-4D61-8D0F-599F644C322B}"/>
              </a:ext>
            </a:extLst>
          </p:cNvPr>
          <p:cNvSpPr>
            <a:spLocks noChangeArrowheads="1"/>
          </p:cNvSpPr>
          <p:nvPr/>
        </p:nvSpPr>
        <p:spPr bwMode="auto">
          <a:xfrm>
            <a:off x="3352800" y="4572000"/>
            <a:ext cx="762000" cy="762000"/>
          </a:xfrm>
          <a:prstGeom prst="ellipse">
            <a:avLst/>
          </a:prstGeom>
          <a:solidFill>
            <a:srgbClr val="FF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7">
            <a:extLst>
              <a:ext uri="{FF2B5EF4-FFF2-40B4-BE49-F238E27FC236}">
                <a16:creationId xmlns:a16="http://schemas.microsoft.com/office/drawing/2014/main" id="{C7CDD2D7-ECC2-4A78-9F60-9D219971B39E}"/>
              </a:ext>
            </a:extLst>
          </p:cNvPr>
          <p:cNvSpPr>
            <a:spLocks noChangeShapeType="1"/>
          </p:cNvSpPr>
          <p:nvPr/>
        </p:nvSpPr>
        <p:spPr bwMode="auto">
          <a:xfrm flipH="1">
            <a:off x="3657600" y="4495800"/>
            <a:ext cx="762000" cy="3810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8">
            <a:extLst>
              <a:ext uri="{FF2B5EF4-FFF2-40B4-BE49-F238E27FC236}">
                <a16:creationId xmlns:a16="http://schemas.microsoft.com/office/drawing/2014/main" id="{A516B3DE-2BA6-43D8-9922-06C1F7DB328A}"/>
              </a:ext>
            </a:extLst>
          </p:cNvPr>
          <p:cNvSpPr>
            <a:spLocks noChangeShapeType="1"/>
          </p:cNvSpPr>
          <p:nvPr/>
        </p:nvSpPr>
        <p:spPr bwMode="auto">
          <a:xfrm>
            <a:off x="3657600" y="4876800"/>
            <a:ext cx="304800" cy="762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9">
            <a:extLst>
              <a:ext uri="{FF2B5EF4-FFF2-40B4-BE49-F238E27FC236}">
                <a16:creationId xmlns:a16="http://schemas.microsoft.com/office/drawing/2014/main" id="{90205757-B38E-4A7B-B519-D59B32FBA5D7}"/>
              </a:ext>
            </a:extLst>
          </p:cNvPr>
          <p:cNvSpPr>
            <a:spLocks noChangeShapeType="1"/>
          </p:cNvSpPr>
          <p:nvPr/>
        </p:nvSpPr>
        <p:spPr bwMode="auto">
          <a:xfrm flipH="1">
            <a:off x="3657600" y="4953000"/>
            <a:ext cx="304800" cy="1524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20">
            <a:extLst>
              <a:ext uri="{FF2B5EF4-FFF2-40B4-BE49-F238E27FC236}">
                <a16:creationId xmlns:a16="http://schemas.microsoft.com/office/drawing/2014/main" id="{904B14D3-90DF-4D5C-A444-ACCB1FC9B7F4}"/>
              </a:ext>
            </a:extLst>
          </p:cNvPr>
          <p:cNvSpPr>
            <a:spLocks noChangeShapeType="1"/>
          </p:cNvSpPr>
          <p:nvPr/>
        </p:nvSpPr>
        <p:spPr bwMode="auto">
          <a:xfrm>
            <a:off x="3657600" y="5105400"/>
            <a:ext cx="762000" cy="2286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1">
            <a:extLst>
              <a:ext uri="{FF2B5EF4-FFF2-40B4-BE49-F238E27FC236}">
                <a16:creationId xmlns:a16="http://schemas.microsoft.com/office/drawing/2014/main" id="{CD5600CB-5781-4053-8EA3-A1DB265A92E6}"/>
              </a:ext>
            </a:extLst>
          </p:cNvPr>
          <p:cNvSpPr>
            <a:spLocks noChangeShapeType="1"/>
          </p:cNvSpPr>
          <p:nvPr/>
        </p:nvSpPr>
        <p:spPr bwMode="auto">
          <a:xfrm>
            <a:off x="3733800" y="5334000"/>
            <a:ext cx="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2">
            <a:extLst>
              <a:ext uri="{FF2B5EF4-FFF2-40B4-BE49-F238E27FC236}">
                <a16:creationId xmlns:a16="http://schemas.microsoft.com/office/drawing/2014/main" id="{3F787FA3-A9DA-4F0F-873C-57C03B3A32E5}"/>
              </a:ext>
            </a:extLst>
          </p:cNvPr>
          <p:cNvSpPr>
            <a:spLocks noChangeShapeType="1"/>
          </p:cNvSpPr>
          <p:nvPr/>
        </p:nvSpPr>
        <p:spPr bwMode="auto">
          <a:xfrm flipH="1">
            <a:off x="2514600" y="5715000"/>
            <a:ext cx="1227138"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3">
            <a:extLst>
              <a:ext uri="{FF2B5EF4-FFF2-40B4-BE49-F238E27FC236}">
                <a16:creationId xmlns:a16="http://schemas.microsoft.com/office/drawing/2014/main" id="{67B457D1-FEF1-425D-B7D5-36125439AEFC}"/>
              </a:ext>
            </a:extLst>
          </p:cNvPr>
          <p:cNvSpPr>
            <a:spLocks noChangeArrowheads="1"/>
          </p:cNvSpPr>
          <p:nvPr/>
        </p:nvSpPr>
        <p:spPr bwMode="auto">
          <a:xfrm>
            <a:off x="1981200" y="5410200"/>
            <a:ext cx="533400" cy="533400"/>
          </a:xfrm>
          <a:prstGeom prst="ellipse">
            <a:avLst/>
          </a:prstGeom>
          <a:solidFill>
            <a:srgbClr val="92D050"/>
          </a:solidFill>
          <a:ln w="12700" cap="sq">
            <a:solidFill>
              <a:schemeClr val="tx1"/>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4">
            <a:extLst>
              <a:ext uri="{FF2B5EF4-FFF2-40B4-BE49-F238E27FC236}">
                <a16:creationId xmlns:a16="http://schemas.microsoft.com/office/drawing/2014/main" id="{CF936038-3826-4756-BE2A-DC63EB84F214}"/>
              </a:ext>
            </a:extLst>
          </p:cNvPr>
          <p:cNvSpPr>
            <a:spLocks noChangeShapeType="1"/>
          </p:cNvSpPr>
          <p:nvPr/>
        </p:nvSpPr>
        <p:spPr bwMode="auto">
          <a:xfrm flipH="1">
            <a:off x="1219200" y="5715000"/>
            <a:ext cx="7620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5">
            <a:extLst>
              <a:ext uri="{FF2B5EF4-FFF2-40B4-BE49-F238E27FC236}">
                <a16:creationId xmlns:a16="http://schemas.microsoft.com/office/drawing/2014/main" id="{BBC1302C-4509-4122-A7A4-540887381915}"/>
              </a:ext>
            </a:extLst>
          </p:cNvPr>
          <p:cNvSpPr>
            <a:spLocks noChangeShapeType="1"/>
          </p:cNvSpPr>
          <p:nvPr/>
        </p:nvSpPr>
        <p:spPr bwMode="auto">
          <a:xfrm flipV="1">
            <a:off x="1219200" y="3810000"/>
            <a:ext cx="0" cy="19050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6">
            <a:extLst>
              <a:ext uri="{FF2B5EF4-FFF2-40B4-BE49-F238E27FC236}">
                <a16:creationId xmlns:a16="http://schemas.microsoft.com/office/drawing/2014/main" id="{50D5842C-8B30-40EE-A271-E2DEE93D5ABE}"/>
              </a:ext>
            </a:extLst>
          </p:cNvPr>
          <p:cNvSpPr>
            <a:spLocks noChangeArrowheads="1"/>
          </p:cNvSpPr>
          <p:nvPr/>
        </p:nvSpPr>
        <p:spPr bwMode="auto">
          <a:xfrm>
            <a:off x="304800" y="2743200"/>
            <a:ext cx="5921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锅</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炉</a:t>
            </a:r>
          </a:p>
        </p:txBody>
      </p:sp>
      <p:sp>
        <p:nvSpPr>
          <p:cNvPr id="27" name="Rectangle 27">
            <a:extLst>
              <a:ext uri="{FF2B5EF4-FFF2-40B4-BE49-F238E27FC236}">
                <a16:creationId xmlns:a16="http://schemas.microsoft.com/office/drawing/2014/main" id="{024A8902-1AA7-4296-A00B-C6A1B0D6B3AA}"/>
              </a:ext>
            </a:extLst>
          </p:cNvPr>
          <p:cNvSpPr>
            <a:spLocks noChangeArrowheads="1"/>
          </p:cNvSpPr>
          <p:nvPr/>
        </p:nvSpPr>
        <p:spPr bwMode="auto">
          <a:xfrm>
            <a:off x="3275013" y="1981200"/>
            <a:ext cx="1408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汽轮机</a:t>
            </a:r>
          </a:p>
        </p:txBody>
      </p:sp>
      <p:sp>
        <p:nvSpPr>
          <p:cNvPr id="28" name="Line 28">
            <a:extLst>
              <a:ext uri="{FF2B5EF4-FFF2-40B4-BE49-F238E27FC236}">
                <a16:creationId xmlns:a16="http://schemas.microsoft.com/office/drawing/2014/main" id="{3E1E7809-46E5-4471-8585-63BDAD1671C6}"/>
              </a:ext>
            </a:extLst>
          </p:cNvPr>
          <p:cNvSpPr>
            <a:spLocks noChangeShapeType="1"/>
          </p:cNvSpPr>
          <p:nvPr/>
        </p:nvSpPr>
        <p:spPr bwMode="auto">
          <a:xfrm>
            <a:off x="3733800" y="3276600"/>
            <a:ext cx="3810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Oval 29">
            <a:extLst>
              <a:ext uri="{FF2B5EF4-FFF2-40B4-BE49-F238E27FC236}">
                <a16:creationId xmlns:a16="http://schemas.microsoft.com/office/drawing/2014/main" id="{16A1020E-F9E2-4CAB-8072-AE47109FE35F}"/>
              </a:ext>
            </a:extLst>
          </p:cNvPr>
          <p:cNvSpPr>
            <a:spLocks noChangeArrowheads="1"/>
          </p:cNvSpPr>
          <p:nvPr/>
        </p:nvSpPr>
        <p:spPr bwMode="auto">
          <a:xfrm>
            <a:off x="4038600" y="3048000"/>
            <a:ext cx="457200" cy="457200"/>
          </a:xfrm>
          <a:prstGeom prst="ellipse">
            <a:avLst/>
          </a:prstGeom>
          <a:solidFill>
            <a:srgbClr val="00B0F0"/>
          </a:solidFill>
          <a:ln w="12700" cap="sq">
            <a:solidFill>
              <a:srgbClr val="00B0F0"/>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Freeform 30">
            <a:extLst>
              <a:ext uri="{FF2B5EF4-FFF2-40B4-BE49-F238E27FC236}">
                <a16:creationId xmlns:a16="http://schemas.microsoft.com/office/drawing/2014/main" id="{562848DC-C25E-4EF8-9B26-395F8072E82A}"/>
              </a:ext>
            </a:extLst>
          </p:cNvPr>
          <p:cNvSpPr>
            <a:spLocks/>
          </p:cNvSpPr>
          <p:nvPr/>
        </p:nvSpPr>
        <p:spPr bwMode="auto">
          <a:xfrm>
            <a:off x="4114800" y="3111500"/>
            <a:ext cx="304800" cy="317500"/>
          </a:xfrm>
          <a:custGeom>
            <a:avLst/>
            <a:gdLst>
              <a:gd name="T0" fmla="*/ 0 w 192"/>
              <a:gd name="T1" fmla="*/ 152 h 200"/>
              <a:gd name="T2" fmla="*/ 48 w 192"/>
              <a:gd name="T3" fmla="*/ 8 h 200"/>
              <a:gd name="T4" fmla="*/ 96 w 192"/>
              <a:gd name="T5" fmla="*/ 104 h 200"/>
              <a:gd name="T6" fmla="*/ 144 w 192"/>
              <a:gd name="T7" fmla="*/ 200 h 200"/>
              <a:gd name="T8" fmla="*/ 192 w 192"/>
              <a:gd name="T9" fmla="*/ 104 h 200"/>
            </a:gdLst>
            <a:ahLst/>
            <a:cxnLst>
              <a:cxn ang="0">
                <a:pos x="T0" y="T1"/>
              </a:cxn>
              <a:cxn ang="0">
                <a:pos x="T2" y="T3"/>
              </a:cxn>
              <a:cxn ang="0">
                <a:pos x="T4" y="T5"/>
              </a:cxn>
              <a:cxn ang="0">
                <a:pos x="T6" y="T7"/>
              </a:cxn>
              <a:cxn ang="0">
                <a:pos x="T8" y="T9"/>
              </a:cxn>
            </a:cxnLst>
            <a:rect l="0" t="0" r="r" b="b"/>
            <a:pathLst>
              <a:path w="192" h="200">
                <a:moveTo>
                  <a:pt x="0" y="152"/>
                </a:moveTo>
                <a:cubicBezTo>
                  <a:pt x="16" y="84"/>
                  <a:pt x="32" y="16"/>
                  <a:pt x="48" y="8"/>
                </a:cubicBezTo>
                <a:cubicBezTo>
                  <a:pt x="64" y="0"/>
                  <a:pt x="80" y="72"/>
                  <a:pt x="96" y="104"/>
                </a:cubicBezTo>
                <a:cubicBezTo>
                  <a:pt x="112" y="136"/>
                  <a:pt x="128" y="200"/>
                  <a:pt x="144" y="200"/>
                </a:cubicBezTo>
                <a:cubicBezTo>
                  <a:pt x="160" y="200"/>
                  <a:pt x="176" y="152"/>
                  <a:pt x="192" y="10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Rectangle 31">
            <a:extLst>
              <a:ext uri="{FF2B5EF4-FFF2-40B4-BE49-F238E27FC236}">
                <a16:creationId xmlns:a16="http://schemas.microsoft.com/office/drawing/2014/main" id="{0DAA7B3F-E58C-449F-A624-1FC7366B2C68}"/>
              </a:ext>
            </a:extLst>
          </p:cNvPr>
          <p:cNvSpPr>
            <a:spLocks noChangeArrowheads="1"/>
          </p:cNvSpPr>
          <p:nvPr/>
        </p:nvSpPr>
        <p:spPr bwMode="auto">
          <a:xfrm>
            <a:off x="3808413" y="3505200"/>
            <a:ext cx="1408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发电机</a:t>
            </a:r>
          </a:p>
        </p:txBody>
      </p:sp>
      <p:sp>
        <p:nvSpPr>
          <p:cNvPr id="32" name="Rectangle 32">
            <a:extLst>
              <a:ext uri="{FF2B5EF4-FFF2-40B4-BE49-F238E27FC236}">
                <a16:creationId xmlns:a16="http://schemas.microsoft.com/office/drawing/2014/main" id="{2E990D2D-B56D-496F-A68B-09E52EA73867}"/>
              </a:ext>
            </a:extLst>
          </p:cNvPr>
          <p:cNvSpPr>
            <a:spLocks noChangeArrowheads="1"/>
          </p:cNvSpPr>
          <p:nvPr/>
        </p:nvSpPr>
        <p:spPr bwMode="auto">
          <a:xfrm>
            <a:off x="1598613" y="58912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给水泵</a:t>
            </a:r>
          </a:p>
        </p:txBody>
      </p:sp>
      <p:sp>
        <p:nvSpPr>
          <p:cNvPr id="33" name="Rectangle 33">
            <a:extLst>
              <a:ext uri="{FF2B5EF4-FFF2-40B4-BE49-F238E27FC236}">
                <a16:creationId xmlns:a16="http://schemas.microsoft.com/office/drawing/2014/main" id="{F68408AF-3F30-4AE8-A8FF-4D2D7640C196}"/>
              </a:ext>
            </a:extLst>
          </p:cNvPr>
          <p:cNvSpPr>
            <a:spLocks noChangeArrowheads="1"/>
          </p:cNvSpPr>
          <p:nvPr/>
        </p:nvSpPr>
        <p:spPr bwMode="auto">
          <a:xfrm>
            <a:off x="4189413" y="45958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凝汽器</a:t>
            </a:r>
          </a:p>
        </p:txBody>
      </p:sp>
      <p:sp>
        <p:nvSpPr>
          <p:cNvPr id="34" name="Line 34">
            <a:extLst>
              <a:ext uri="{FF2B5EF4-FFF2-40B4-BE49-F238E27FC236}">
                <a16:creationId xmlns:a16="http://schemas.microsoft.com/office/drawing/2014/main" id="{AB1BA17B-6E97-4044-BE1F-9EC64D40E71A}"/>
              </a:ext>
            </a:extLst>
          </p:cNvPr>
          <p:cNvSpPr>
            <a:spLocks noChangeShapeType="1"/>
          </p:cNvSpPr>
          <p:nvPr/>
        </p:nvSpPr>
        <p:spPr bwMode="auto">
          <a:xfrm flipH="1">
            <a:off x="2057400" y="5715000"/>
            <a:ext cx="457200" cy="0"/>
          </a:xfrm>
          <a:prstGeom prst="line">
            <a:avLst/>
          </a:prstGeom>
          <a:noFill/>
          <a:ln w="5080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4" name="图片 43">
            <a:extLst>
              <a:ext uri="{FF2B5EF4-FFF2-40B4-BE49-F238E27FC236}">
                <a16:creationId xmlns:a16="http://schemas.microsoft.com/office/drawing/2014/main" id="{1F4FB78A-7325-F16B-6302-04BB5759F45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33937" y="75276"/>
            <a:ext cx="4253564" cy="1631453"/>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748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randombar(horizontal)">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2">
            <a:extLst>
              <a:ext uri="{FF2B5EF4-FFF2-40B4-BE49-F238E27FC236}">
                <a16:creationId xmlns:a16="http://schemas.microsoft.com/office/drawing/2014/main" id="{251D7FB8-99B1-436E-891A-C44995E8FF12}"/>
              </a:ext>
            </a:extLst>
          </p:cNvPr>
          <p:cNvGrpSpPr>
            <a:grpSpLocks/>
          </p:cNvGrpSpPr>
          <p:nvPr/>
        </p:nvGrpSpPr>
        <p:grpSpPr bwMode="auto">
          <a:xfrm>
            <a:off x="6248400" y="5257800"/>
            <a:ext cx="2057400" cy="584267"/>
            <a:chOff x="3936" y="3456"/>
            <a:chExt cx="1296" cy="484"/>
          </a:xfrm>
          <a:solidFill>
            <a:srgbClr val="92D050"/>
          </a:solidFill>
          <a:effectLst>
            <a:outerShdw blurRad="50800" dist="38100" dir="2700000" algn="tl" rotWithShape="0">
              <a:prstClr val="black">
                <a:alpha val="40000"/>
              </a:prstClr>
            </a:outerShdw>
          </a:effectLst>
        </p:grpSpPr>
        <p:sp>
          <p:nvSpPr>
            <p:cNvPr id="51" name="Rectangle 34">
              <a:extLst>
                <a:ext uri="{FF2B5EF4-FFF2-40B4-BE49-F238E27FC236}">
                  <a16:creationId xmlns:a16="http://schemas.microsoft.com/office/drawing/2014/main" id="{A34CB578-970F-4D2E-B8F2-92D147D96BEC}"/>
                </a:ext>
              </a:extLst>
            </p:cNvPr>
            <p:cNvSpPr>
              <a:spLocks noChangeArrowheads="1"/>
            </p:cNvSpPr>
            <p:nvPr/>
          </p:nvSpPr>
          <p:spPr bwMode="auto">
            <a:xfrm>
              <a:off x="3936" y="3456"/>
              <a:ext cx="1296" cy="480"/>
            </a:xfrm>
            <a:prstGeom prst="rect">
              <a:avLst/>
            </a:prstGeom>
            <a:grp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Text Box 33">
              <a:extLst>
                <a:ext uri="{FF2B5EF4-FFF2-40B4-BE49-F238E27FC236}">
                  <a16:creationId xmlns:a16="http://schemas.microsoft.com/office/drawing/2014/main" id="{4527AFE9-38AB-478F-8712-5326DA694303}"/>
                </a:ext>
              </a:extLst>
            </p:cNvPr>
            <p:cNvSpPr txBox="1">
              <a:spLocks noChangeArrowheads="1"/>
            </p:cNvSpPr>
            <p:nvPr/>
          </p:nvSpPr>
          <p:spPr bwMode="auto">
            <a:xfrm>
              <a:off x="3984" y="3456"/>
              <a:ext cx="1200" cy="4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朗肯循环</a:t>
              </a:r>
            </a:p>
          </p:txBody>
        </p:sp>
      </p:grpSp>
      <p:sp>
        <p:nvSpPr>
          <p:cNvPr id="2" name="Rectangle 5">
            <a:extLst>
              <a:ext uri="{FF2B5EF4-FFF2-40B4-BE49-F238E27FC236}">
                <a16:creationId xmlns:a16="http://schemas.microsoft.com/office/drawing/2014/main" id="{EA839105-BCFF-43F6-98C7-C20A8E3C5ECA}"/>
              </a:ext>
            </a:extLst>
          </p:cNvPr>
          <p:cNvSpPr>
            <a:spLocks noChangeArrowheads="1"/>
          </p:cNvSpPr>
          <p:nvPr/>
        </p:nvSpPr>
        <p:spPr bwMode="auto">
          <a:xfrm>
            <a:off x="914400" y="2819400"/>
            <a:ext cx="609600" cy="990600"/>
          </a:xfrm>
          <a:prstGeom prst="rect">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6">
            <a:extLst>
              <a:ext uri="{FF2B5EF4-FFF2-40B4-BE49-F238E27FC236}">
                <a16:creationId xmlns:a16="http://schemas.microsoft.com/office/drawing/2014/main" id="{B5030AC7-5AA5-4806-975D-8E823AC6E8CB}"/>
              </a:ext>
            </a:extLst>
          </p:cNvPr>
          <p:cNvSpPr>
            <a:spLocks noChangeShapeType="1"/>
          </p:cNvSpPr>
          <p:nvPr/>
        </p:nvSpPr>
        <p:spPr bwMode="auto">
          <a:xfrm flipV="1">
            <a:off x="1219200" y="2590800"/>
            <a:ext cx="0" cy="2286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7">
            <a:extLst>
              <a:ext uri="{FF2B5EF4-FFF2-40B4-BE49-F238E27FC236}">
                <a16:creationId xmlns:a16="http://schemas.microsoft.com/office/drawing/2014/main" id="{B5F72CB3-F22C-4F73-8B2A-44FEB12D4787}"/>
              </a:ext>
            </a:extLst>
          </p:cNvPr>
          <p:cNvSpPr>
            <a:spLocks noChangeShapeType="1"/>
          </p:cNvSpPr>
          <p:nvPr/>
        </p:nvSpPr>
        <p:spPr bwMode="auto">
          <a:xfrm>
            <a:off x="1066800" y="2438400"/>
            <a:ext cx="152400" cy="152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8">
            <a:extLst>
              <a:ext uri="{FF2B5EF4-FFF2-40B4-BE49-F238E27FC236}">
                <a16:creationId xmlns:a16="http://schemas.microsoft.com/office/drawing/2014/main" id="{E3C07CEA-05D9-48D1-9B09-63B5099C8BE3}"/>
              </a:ext>
            </a:extLst>
          </p:cNvPr>
          <p:cNvSpPr>
            <a:spLocks noChangeShapeType="1"/>
          </p:cNvSpPr>
          <p:nvPr/>
        </p:nvSpPr>
        <p:spPr bwMode="auto">
          <a:xfrm flipV="1">
            <a:off x="1066800" y="2362200"/>
            <a:ext cx="228600" cy="76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9">
            <a:extLst>
              <a:ext uri="{FF2B5EF4-FFF2-40B4-BE49-F238E27FC236}">
                <a16:creationId xmlns:a16="http://schemas.microsoft.com/office/drawing/2014/main" id="{46815310-68AE-476C-B0C6-A2795F6901DC}"/>
              </a:ext>
            </a:extLst>
          </p:cNvPr>
          <p:cNvSpPr>
            <a:spLocks noChangeShapeType="1"/>
          </p:cNvSpPr>
          <p:nvPr/>
        </p:nvSpPr>
        <p:spPr bwMode="auto">
          <a:xfrm flipH="1" flipV="1">
            <a:off x="1143000" y="2209800"/>
            <a:ext cx="152400" cy="1524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10">
            <a:extLst>
              <a:ext uri="{FF2B5EF4-FFF2-40B4-BE49-F238E27FC236}">
                <a16:creationId xmlns:a16="http://schemas.microsoft.com/office/drawing/2014/main" id="{210A8A6A-51F2-480F-A610-07494AD7D44A}"/>
              </a:ext>
            </a:extLst>
          </p:cNvPr>
          <p:cNvSpPr>
            <a:spLocks noChangeShapeType="1"/>
          </p:cNvSpPr>
          <p:nvPr/>
        </p:nvSpPr>
        <p:spPr bwMode="auto">
          <a:xfrm flipV="1">
            <a:off x="1143000" y="1905000"/>
            <a:ext cx="0" cy="3048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11">
            <a:extLst>
              <a:ext uri="{FF2B5EF4-FFF2-40B4-BE49-F238E27FC236}">
                <a16:creationId xmlns:a16="http://schemas.microsoft.com/office/drawing/2014/main" id="{FE132212-651E-4E72-87C7-5B08E0AE9036}"/>
              </a:ext>
            </a:extLst>
          </p:cNvPr>
          <p:cNvSpPr>
            <a:spLocks noChangeShapeType="1"/>
          </p:cNvSpPr>
          <p:nvPr/>
        </p:nvSpPr>
        <p:spPr bwMode="auto">
          <a:xfrm>
            <a:off x="1143000" y="1905000"/>
            <a:ext cx="19812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12">
            <a:extLst>
              <a:ext uri="{FF2B5EF4-FFF2-40B4-BE49-F238E27FC236}">
                <a16:creationId xmlns:a16="http://schemas.microsoft.com/office/drawing/2014/main" id="{79256A99-A527-4239-85E5-5D1157C623AC}"/>
              </a:ext>
            </a:extLst>
          </p:cNvPr>
          <p:cNvSpPr>
            <a:spLocks noChangeShapeType="1"/>
          </p:cNvSpPr>
          <p:nvPr/>
        </p:nvSpPr>
        <p:spPr bwMode="auto">
          <a:xfrm>
            <a:off x="3124200" y="1905000"/>
            <a:ext cx="0" cy="10541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AutoShape 13">
            <a:extLst>
              <a:ext uri="{FF2B5EF4-FFF2-40B4-BE49-F238E27FC236}">
                <a16:creationId xmlns:a16="http://schemas.microsoft.com/office/drawing/2014/main" id="{2F1F5806-0FA5-4A4C-AB5D-EFACE711F740}"/>
              </a:ext>
            </a:extLst>
          </p:cNvPr>
          <p:cNvSpPr>
            <a:spLocks noChangeArrowheads="1"/>
          </p:cNvSpPr>
          <p:nvPr/>
        </p:nvSpPr>
        <p:spPr bwMode="auto">
          <a:xfrm rot="5400000">
            <a:off x="2743200" y="2971800"/>
            <a:ext cx="13716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4">
            <a:extLst>
              <a:ext uri="{FF2B5EF4-FFF2-40B4-BE49-F238E27FC236}">
                <a16:creationId xmlns:a16="http://schemas.microsoft.com/office/drawing/2014/main" id="{E73895A8-D2E6-4EB2-98F5-A715D4193DA3}"/>
              </a:ext>
            </a:extLst>
          </p:cNvPr>
          <p:cNvSpPr>
            <a:spLocks noChangeShapeType="1"/>
          </p:cNvSpPr>
          <p:nvPr/>
        </p:nvSpPr>
        <p:spPr bwMode="auto">
          <a:xfrm>
            <a:off x="2743200" y="3276600"/>
            <a:ext cx="3810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5">
            <a:extLst>
              <a:ext uri="{FF2B5EF4-FFF2-40B4-BE49-F238E27FC236}">
                <a16:creationId xmlns:a16="http://schemas.microsoft.com/office/drawing/2014/main" id="{A90A2B65-A031-4F44-905D-686CACCBAD40}"/>
              </a:ext>
            </a:extLst>
          </p:cNvPr>
          <p:cNvSpPr>
            <a:spLocks noChangeShapeType="1"/>
          </p:cNvSpPr>
          <p:nvPr/>
        </p:nvSpPr>
        <p:spPr bwMode="auto">
          <a:xfrm>
            <a:off x="3733800" y="3962400"/>
            <a:ext cx="0" cy="609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Oval 16">
            <a:extLst>
              <a:ext uri="{FF2B5EF4-FFF2-40B4-BE49-F238E27FC236}">
                <a16:creationId xmlns:a16="http://schemas.microsoft.com/office/drawing/2014/main" id="{EAB1EFAF-3CE3-484A-8C4F-D6303A4A48DF}"/>
              </a:ext>
            </a:extLst>
          </p:cNvPr>
          <p:cNvSpPr>
            <a:spLocks noChangeArrowheads="1"/>
          </p:cNvSpPr>
          <p:nvPr/>
        </p:nvSpPr>
        <p:spPr bwMode="auto">
          <a:xfrm>
            <a:off x="3352800" y="4572000"/>
            <a:ext cx="762000" cy="762000"/>
          </a:xfrm>
          <a:prstGeom prst="ellipse">
            <a:avLst/>
          </a:prstGeom>
          <a:solidFill>
            <a:srgbClr val="FF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7">
            <a:extLst>
              <a:ext uri="{FF2B5EF4-FFF2-40B4-BE49-F238E27FC236}">
                <a16:creationId xmlns:a16="http://schemas.microsoft.com/office/drawing/2014/main" id="{E7786FB5-AC76-464D-98AA-EA63DAF379EE}"/>
              </a:ext>
            </a:extLst>
          </p:cNvPr>
          <p:cNvSpPr>
            <a:spLocks noChangeShapeType="1"/>
          </p:cNvSpPr>
          <p:nvPr/>
        </p:nvSpPr>
        <p:spPr bwMode="auto">
          <a:xfrm flipH="1">
            <a:off x="3657600" y="4495800"/>
            <a:ext cx="762000" cy="3810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8">
            <a:extLst>
              <a:ext uri="{FF2B5EF4-FFF2-40B4-BE49-F238E27FC236}">
                <a16:creationId xmlns:a16="http://schemas.microsoft.com/office/drawing/2014/main" id="{4D695AC6-2B58-4843-A472-36DB20C53DF7}"/>
              </a:ext>
            </a:extLst>
          </p:cNvPr>
          <p:cNvSpPr>
            <a:spLocks noChangeShapeType="1"/>
          </p:cNvSpPr>
          <p:nvPr/>
        </p:nvSpPr>
        <p:spPr bwMode="auto">
          <a:xfrm>
            <a:off x="3657600" y="4876800"/>
            <a:ext cx="304800" cy="762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9">
            <a:extLst>
              <a:ext uri="{FF2B5EF4-FFF2-40B4-BE49-F238E27FC236}">
                <a16:creationId xmlns:a16="http://schemas.microsoft.com/office/drawing/2014/main" id="{CE650ABC-5FA4-474F-AC4F-E7D51FB6F0DB}"/>
              </a:ext>
            </a:extLst>
          </p:cNvPr>
          <p:cNvSpPr>
            <a:spLocks noChangeShapeType="1"/>
          </p:cNvSpPr>
          <p:nvPr/>
        </p:nvSpPr>
        <p:spPr bwMode="auto">
          <a:xfrm flipH="1">
            <a:off x="3657600" y="4953000"/>
            <a:ext cx="304800" cy="1524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20">
            <a:extLst>
              <a:ext uri="{FF2B5EF4-FFF2-40B4-BE49-F238E27FC236}">
                <a16:creationId xmlns:a16="http://schemas.microsoft.com/office/drawing/2014/main" id="{38D3574A-A8D7-4842-B1D5-A5C607CEC149}"/>
              </a:ext>
            </a:extLst>
          </p:cNvPr>
          <p:cNvSpPr>
            <a:spLocks noChangeShapeType="1"/>
          </p:cNvSpPr>
          <p:nvPr/>
        </p:nvSpPr>
        <p:spPr bwMode="auto">
          <a:xfrm>
            <a:off x="3657600" y="5105400"/>
            <a:ext cx="762000" cy="2286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21">
            <a:extLst>
              <a:ext uri="{FF2B5EF4-FFF2-40B4-BE49-F238E27FC236}">
                <a16:creationId xmlns:a16="http://schemas.microsoft.com/office/drawing/2014/main" id="{EA32C3BB-3EBA-4D2E-980C-F6C95893C65E}"/>
              </a:ext>
            </a:extLst>
          </p:cNvPr>
          <p:cNvSpPr>
            <a:spLocks noChangeShapeType="1"/>
          </p:cNvSpPr>
          <p:nvPr/>
        </p:nvSpPr>
        <p:spPr bwMode="auto">
          <a:xfrm>
            <a:off x="3733800" y="5334000"/>
            <a:ext cx="0" cy="3810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22">
            <a:extLst>
              <a:ext uri="{FF2B5EF4-FFF2-40B4-BE49-F238E27FC236}">
                <a16:creationId xmlns:a16="http://schemas.microsoft.com/office/drawing/2014/main" id="{F2D44C99-39D4-4013-9F3C-71E33ABF559E}"/>
              </a:ext>
            </a:extLst>
          </p:cNvPr>
          <p:cNvSpPr>
            <a:spLocks noChangeShapeType="1"/>
          </p:cNvSpPr>
          <p:nvPr/>
        </p:nvSpPr>
        <p:spPr bwMode="auto">
          <a:xfrm flipH="1">
            <a:off x="2514600" y="5715000"/>
            <a:ext cx="1227138"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Oval 23">
            <a:extLst>
              <a:ext uri="{FF2B5EF4-FFF2-40B4-BE49-F238E27FC236}">
                <a16:creationId xmlns:a16="http://schemas.microsoft.com/office/drawing/2014/main" id="{0EF80F0B-0E27-4B5C-9DFF-3CF685B0D72B}"/>
              </a:ext>
            </a:extLst>
          </p:cNvPr>
          <p:cNvSpPr>
            <a:spLocks noChangeArrowheads="1"/>
          </p:cNvSpPr>
          <p:nvPr/>
        </p:nvSpPr>
        <p:spPr bwMode="auto">
          <a:xfrm>
            <a:off x="1981200" y="5410200"/>
            <a:ext cx="533400" cy="533400"/>
          </a:xfrm>
          <a:prstGeom prst="ellipse">
            <a:avLst/>
          </a:prstGeom>
          <a:solidFill>
            <a:srgbClr val="92D050"/>
          </a:solidFill>
          <a:ln w="12700" cap="sq">
            <a:solidFill>
              <a:schemeClr val="tx1"/>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4">
            <a:extLst>
              <a:ext uri="{FF2B5EF4-FFF2-40B4-BE49-F238E27FC236}">
                <a16:creationId xmlns:a16="http://schemas.microsoft.com/office/drawing/2014/main" id="{83841C64-A491-460B-8E3B-42B355A10226}"/>
              </a:ext>
            </a:extLst>
          </p:cNvPr>
          <p:cNvSpPr>
            <a:spLocks noChangeShapeType="1"/>
          </p:cNvSpPr>
          <p:nvPr/>
        </p:nvSpPr>
        <p:spPr bwMode="auto">
          <a:xfrm flipH="1">
            <a:off x="1219200" y="5715000"/>
            <a:ext cx="7620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5">
            <a:extLst>
              <a:ext uri="{FF2B5EF4-FFF2-40B4-BE49-F238E27FC236}">
                <a16:creationId xmlns:a16="http://schemas.microsoft.com/office/drawing/2014/main" id="{A64A67B6-BC18-462F-9258-2A6DBE6C9381}"/>
              </a:ext>
            </a:extLst>
          </p:cNvPr>
          <p:cNvSpPr>
            <a:spLocks noChangeShapeType="1"/>
          </p:cNvSpPr>
          <p:nvPr/>
        </p:nvSpPr>
        <p:spPr bwMode="auto">
          <a:xfrm flipV="1">
            <a:off x="1219200" y="3810000"/>
            <a:ext cx="0" cy="19050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6">
            <a:extLst>
              <a:ext uri="{FF2B5EF4-FFF2-40B4-BE49-F238E27FC236}">
                <a16:creationId xmlns:a16="http://schemas.microsoft.com/office/drawing/2014/main" id="{FBB7A01F-B945-46B6-80AA-84C0444ABF58}"/>
              </a:ext>
            </a:extLst>
          </p:cNvPr>
          <p:cNvSpPr>
            <a:spLocks noChangeArrowheads="1"/>
          </p:cNvSpPr>
          <p:nvPr/>
        </p:nvSpPr>
        <p:spPr bwMode="auto">
          <a:xfrm>
            <a:off x="304800" y="2743200"/>
            <a:ext cx="5921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锅</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炉</a:t>
            </a:r>
          </a:p>
        </p:txBody>
      </p:sp>
      <p:sp>
        <p:nvSpPr>
          <p:cNvPr id="24" name="Rectangle 27">
            <a:extLst>
              <a:ext uri="{FF2B5EF4-FFF2-40B4-BE49-F238E27FC236}">
                <a16:creationId xmlns:a16="http://schemas.microsoft.com/office/drawing/2014/main" id="{FF0F4D7A-03A2-404E-9417-303C41BC47DB}"/>
              </a:ext>
            </a:extLst>
          </p:cNvPr>
          <p:cNvSpPr>
            <a:spLocks noChangeArrowheads="1"/>
          </p:cNvSpPr>
          <p:nvPr/>
        </p:nvSpPr>
        <p:spPr bwMode="auto">
          <a:xfrm>
            <a:off x="3275013" y="1981200"/>
            <a:ext cx="1408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汽轮机</a:t>
            </a:r>
          </a:p>
        </p:txBody>
      </p:sp>
      <p:sp>
        <p:nvSpPr>
          <p:cNvPr id="25" name="Line 28">
            <a:extLst>
              <a:ext uri="{FF2B5EF4-FFF2-40B4-BE49-F238E27FC236}">
                <a16:creationId xmlns:a16="http://schemas.microsoft.com/office/drawing/2014/main" id="{CF7A4754-0036-4E51-894A-3D24815C3ED2}"/>
              </a:ext>
            </a:extLst>
          </p:cNvPr>
          <p:cNvSpPr>
            <a:spLocks noChangeShapeType="1"/>
          </p:cNvSpPr>
          <p:nvPr/>
        </p:nvSpPr>
        <p:spPr bwMode="auto">
          <a:xfrm>
            <a:off x="3733800" y="3276600"/>
            <a:ext cx="381000" cy="0"/>
          </a:xfrm>
          <a:prstGeom prst="line">
            <a:avLst/>
          </a:prstGeom>
          <a:noFill/>
          <a:ln w="508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Oval 29">
            <a:extLst>
              <a:ext uri="{FF2B5EF4-FFF2-40B4-BE49-F238E27FC236}">
                <a16:creationId xmlns:a16="http://schemas.microsoft.com/office/drawing/2014/main" id="{F2835440-2186-46E8-A4C8-CA49CA48E8EF}"/>
              </a:ext>
            </a:extLst>
          </p:cNvPr>
          <p:cNvSpPr>
            <a:spLocks noChangeArrowheads="1"/>
          </p:cNvSpPr>
          <p:nvPr/>
        </p:nvSpPr>
        <p:spPr bwMode="auto">
          <a:xfrm>
            <a:off x="4038600" y="3048000"/>
            <a:ext cx="457200" cy="457200"/>
          </a:xfrm>
          <a:prstGeom prst="ellipse">
            <a:avLst/>
          </a:prstGeom>
          <a:solidFill>
            <a:srgbClr val="00B0F0"/>
          </a:solidFill>
          <a:ln w="12700" cap="sq">
            <a:solidFill>
              <a:srgbClr val="00B0F0"/>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30">
            <a:extLst>
              <a:ext uri="{FF2B5EF4-FFF2-40B4-BE49-F238E27FC236}">
                <a16:creationId xmlns:a16="http://schemas.microsoft.com/office/drawing/2014/main" id="{4A105F43-59C9-4275-8263-78D29AE30223}"/>
              </a:ext>
            </a:extLst>
          </p:cNvPr>
          <p:cNvSpPr>
            <a:spLocks/>
          </p:cNvSpPr>
          <p:nvPr/>
        </p:nvSpPr>
        <p:spPr bwMode="auto">
          <a:xfrm>
            <a:off x="4114800" y="3111500"/>
            <a:ext cx="304800" cy="317500"/>
          </a:xfrm>
          <a:custGeom>
            <a:avLst/>
            <a:gdLst>
              <a:gd name="T0" fmla="*/ 0 w 192"/>
              <a:gd name="T1" fmla="*/ 152 h 200"/>
              <a:gd name="T2" fmla="*/ 48 w 192"/>
              <a:gd name="T3" fmla="*/ 8 h 200"/>
              <a:gd name="T4" fmla="*/ 96 w 192"/>
              <a:gd name="T5" fmla="*/ 104 h 200"/>
              <a:gd name="T6" fmla="*/ 144 w 192"/>
              <a:gd name="T7" fmla="*/ 200 h 200"/>
              <a:gd name="T8" fmla="*/ 192 w 192"/>
              <a:gd name="T9" fmla="*/ 104 h 200"/>
            </a:gdLst>
            <a:ahLst/>
            <a:cxnLst>
              <a:cxn ang="0">
                <a:pos x="T0" y="T1"/>
              </a:cxn>
              <a:cxn ang="0">
                <a:pos x="T2" y="T3"/>
              </a:cxn>
              <a:cxn ang="0">
                <a:pos x="T4" y="T5"/>
              </a:cxn>
              <a:cxn ang="0">
                <a:pos x="T6" y="T7"/>
              </a:cxn>
              <a:cxn ang="0">
                <a:pos x="T8" y="T9"/>
              </a:cxn>
            </a:cxnLst>
            <a:rect l="0" t="0" r="r" b="b"/>
            <a:pathLst>
              <a:path w="192" h="200">
                <a:moveTo>
                  <a:pt x="0" y="152"/>
                </a:moveTo>
                <a:cubicBezTo>
                  <a:pt x="16" y="84"/>
                  <a:pt x="32" y="16"/>
                  <a:pt x="48" y="8"/>
                </a:cubicBezTo>
                <a:cubicBezTo>
                  <a:pt x="64" y="0"/>
                  <a:pt x="80" y="72"/>
                  <a:pt x="96" y="104"/>
                </a:cubicBezTo>
                <a:cubicBezTo>
                  <a:pt x="112" y="136"/>
                  <a:pt x="128" y="200"/>
                  <a:pt x="144" y="200"/>
                </a:cubicBezTo>
                <a:cubicBezTo>
                  <a:pt x="160" y="200"/>
                  <a:pt x="176" y="152"/>
                  <a:pt x="192" y="104"/>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31">
            <a:extLst>
              <a:ext uri="{FF2B5EF4-FFF2-40B4-BE49-F238E27FC236}">
                <a16:creationId xmlns:a16="http://schemas.microsoft.com/office/drawing/2014/main" id="{BB444BFB-9D26-41D2-9E17-B26AA623457B}"/>
              </a:ext>
            </a:extLst>
          </p:cNvPr>
          <p:cNvSpPr>
            <a:spLocks noChangeArrowheads="1"/>
          </p:cNvSpPr>
          <p:nvPr/>
        </p:nvSpPr>
        <p:spPr bwMode="auto">
          <a:xfrm>
            <a:off x="3808413" y="3505200"/>
            <a:ext cx="14081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发电机</a:t>
            </a:r>
          </a:p>
        </p:txBody>
      </p:sp>
      <p:sp>
        <p:nvSpPr>
          <p:cNvPr id="29" name="Rectangle 32">
            <a:extLst>
              <a:ext uri="{FF2B5EF4-FFF2-40B4-BE49-F238E27FC236}">
                <a16:creationId xmlns:a16="http://schemas.microsoft.com/office/drawing/2014/main" id="{028AE115-9AF9-4DDB-8BD1-ECBA9B134060}"/>
              </a:ext>
            </a:extLst>
          </p:cNvPr>
          <p:cNvSpPr>
            <a:spLocks noChangeArrowheads="1"/>
          </p:cNvSpPr>
          <p:nvPr/>
        </p:nvSpPr>
        <p:spPr bwMode="auto">
          <a:xfrm>
            <a:off x="1598613" y="58912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给水泵</a:t>
            </a:r>
          </a:p>
        </p:txBody>
      </p:sp>
      <p:sp>
        <p:nvSpPr>
          <p:cNvPr id="30" name="Rectangle 33">
            <a:extLst>
              <a:ext uri="{FF2B5EF4-FFF2-40B4-BE49-F238E27FC236}">
                <a16:creationId xmlns:a16="http://schemas.microsoft.com/office/drawing/2014/main" id="{3B7BF10E-D970-47E8-8726-E80C487C1318}"/>
              </a:ext>
            </a:extLst>
          </p:cNvPr>
          <p:cNvSpPr>
            <a:spLocks noChangeArrowheads="1"/>
          </p:cNvSpPr>
          <p:nvPr/>
        </p:nvSpPr>
        <p:spPr bwMode="auto">
          <a:xfrm>
            <a:off x="4189413" y="4595813"/>
            <a:ext cx="14081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凝汽器</a:t>
            </a:r>
          </a:p>
        </p:txBody>
      </p:sp>
      <p:sp>
        <p:nvSpPr>
          <p:cNvPr id="31" name="Line 34">
            <a:extLst>
              <a:ext uri="{FF2B5EF4-FFF2-40B4-BE49-F238E27FC236}">
                <a16:creationId xmlns:a16="http://schemas.microsoft.com/office/drawing/2014/main" id="{AAEC128F-E33E-42F3-8C42-F84F6687CC85}"/>
              </a:ext>
            </a:extLst>
          </p:cNvPr>
          <p:cNvSpPr>
            <a:spLocks noChangeShapeType="1"/>
          </p:cNvSpPr>
          <p:nvPr/>
        </p:nvSpPr>
        <p:spPr bwMode="auto">
          <a:xfrm flipH="1">
            <a:off x="2057400" y="5715000"/>
            <a:ext cx="457200" cy="0"/>
          </a:xfrm>
          <a:prstGeom prst="line">
            <a:avLst/>
          </a:prstGeom>
          <a:noFill/>
          <a:ln w="5080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Text Box 35">
            <a:extLst>
              <a:ext uri="{FF2B5EF4-FFF2-40B4-BE49-F238E27FC236}">
                <a16:creationId xmlns:a16="http://schemas.microsoft.com/office/drawing/2014/main" id="{E7AE60E5-176F-4208-8F12-0ED8676E2900}"/>
              </a:ext>
            </a:extLst>
          </p:cNvPr>
          <p:cNvSpPr txBox="1">
            <a:spLocks noChangeArrowheads="1"/>
          </p:cNvSpPr>
          <p:nvPr/>
        </p:nvSpPr>
        <p:spPr bwMode="auto">
          <a:xfrm>
            <a:off x="2706203" y="2270919"/>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6" name="Text Box 36">
            <a:extLst>
              <a:ext uri="{FF2B5EF4-FFF2-40B4-BE49-F238E27FC236}">
                <a16:creationId xmlns:a16="http://schemas.microsoft.com/office/drawing/2014/main" id="{BA255DFA-4868-4B76-AD43-9B3392BC037B}"/>
              </a:ext>
            </a:extLst>
          </p:cNvPr>
          <p:cNvSpPr txBox="1">
            <a:spLocks noChangeArrowheads="1"/>
          </p:cNvSpPr>
          <p:nvPr/>
        </p:nvSpPr>
        <p:spPr bwMode="auto">
          <a:xfrm>
            <a:off x="3284538" y="3977481"/>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37" name="Text Box 37">
            <a:extLst>
              <a:ext uri="{FF2B5EF4-FFF2-40B4-BE49-F238E27FC236}">
                <a16:creationId xmlns:a16="http://schemas.microsoft.com/office/drawing/2014/main" id="{F790EEEA-24D0-45B7-B20E-C82A6646018B}"/>
              </a:ext>
            </a:extLst>
          </p:cNvPr>
          <p:cNvSpPr txBox="1">
            <a:spLocks noChangeArrowheads="1"/>
          </p:cNvSpPr>
          <p:nvPr/>
        </p:nvSpPr>
        <p:spPr bwMode="auto">
          <a:xfrm>
            <a:off x="3762306" y="5635487"/>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38" name="Text Box 38">
            <a:extLst>
              <a:ext uri="{FF2B5EF4-FFF2-40B4-BE49-F238E27FC236}">
                <a16:creationId xmlns:a16="http://schemas.microsoft.com/office/drawing/2014/main" id="{0C7A32F0-4896-475B-9011-B9E2FD077760}"/>
              </a:ext>
            </a:extLst>
          </p:cNvPr>
          <p:cNvSpPr txBox="1">
            <a:spLocks noChangeArrowheads="1"/>
          </p:cNvSpPr>
          <p:nvPr/>
        </p:nvSpPr>
        <p:spPr bwMode="auto">
          <a:xfrm>
            <a:off x="1309687" y="3909908"/>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52" name="Rectangle 40">
            <a:extLst>
              <a:ext uri="{FF2B5EF4-FFF2-40B4-BE49-F238E27FC236}">
                <a16:creationId xmlns:a16="http://schemas.microsoft.com/office/drawing/2014/main" id="{C07078A4-F17B-469E-9D81-8FF2BDF0C069}"/>
              </a:ext>
            </a:extLst>
          </p:cNvPr>
          <p:cNvSpPr>
            <a:spLocks noChangeArrowheads="1"/>
          </p:cNvSpPr>
          <p:nvPr/>
        </p:nvSpPr>
        <p:spPr bwMode="auto">
          <a:xfrm>
            <a:off x="5334000" y="1066800"/>
            <a:ext cx="3448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简化（理想化）：</a:t>
            </a:r>
          </a:p>
        </p:txBody>
      </p:sp>
      <p:grpSp>
        <p:nvGrpSpPr>
          <p:cNvPr id="53" name="Group 41">
            <a:extLst>
              <a:ext uri="{FF2B5EF4-FFF2-40B4-BE49-F238E27FC236}">
                <a16:creationId xmlns:a16="http://schemas.microsoft.com/office/drawing/2014/main" id="{D703B16C-6760-4071-82CA-C18DDB107A0D}"/>
              </a:ext>
            </a:extLst>
          </p:cNvPr>
          <p:cNvGrpSpPr>
            <a:grpSpLocks/>
          </p:cNvGrpSpPr>
          <p:nvPr/>
        </p:nvGrpSpPr>
        <p:grpSpPr bwMode="auto">
          <a:xfrm>
            <a:off x="5054600" y="1935161"/>
            <a:ext cx="4041775" cy="584199"/>
            <a:chOff x="3184" y="1411"/>
            <a:chExt cx="2546" cy="368"/>
          </a:xfrm>
        </p:grpSpPr>
        <p:sp>
          <p:nvSpPr>
            <p:cNvPr id="54" name="Oval 42">
              <a:extLst>
                <a:ext uri="{FF2B5EF4-FFF2-40B4-BE49-F238E27FC236}">
                  <a16:creationId xmlns:a16="http://schemas.microsoft.com/office/drawing/2014/main" id="{6F76DC02-C0A5-4061-829D-18C63C6E6D06}"/>
                </a:ext>
              </a:extLst>
            </p:cNvPr>
            <p:cNvSpPr>
              <a:spLocks noChangeArrowheads="1"/>
            </p:cNvSpPr>
            <p:nvPr/>
          </p:nvSpPr>
          <p:spPr bwMode="auto">
            <a:xfrm>
              <a:off x="4752" y="1488"/>
              <a:ext cx="288" cy="288"/>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Rectangle 43">
              <a:extLst>
                <a:ext uri="{FF2B5EF4-FFF2-40B4-BE49-F238E27FC236}">
                  <a16:creationId xmlns:a16="http://schemas.microsoft.com/office/drawing/2014/main" id="{0EFE3E0B-967D-4D6B-8201-7CE6952AC67F}"/>
                </a:ext>
              </a:extLst>
            </p:cNvPr>
            <p:cNvSpPr>
              <a:spLocks noChangeArrowheads="1"/>
            </p:cNvSpPr>
            <p:nvPr/>
          </p:nvSpPr>
          <p:spPr bwMode="auto">
            <a:xfrm>
              <a:off x="3184" y="1411"/>
              <a:ext cx="254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汽轮机   </a:t>
              </a:r>
              <a:r>
                <a:rPr kumimoji="1" lang="en-US" altLang="zh-CN" sz="3200" b="1" i="1"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膨胀</a:t>
              </a:r>
            </a:p>
          </p:txBody>
        </p:sp>
      </p:grpSp>
      <p:grpSp>
        <p:nvGrpSpPr>
          <p:cNvPr id="56" name="Group 44">
            <a:extLst>
              <a:ext uri="{FF2B5EF4-FFF2-40B4-BE49-F238E27FC236}">
                <a16:creationId xmlns:a16="http://schemas.microsoft.com/office/drawing/2014/main" id="{A55029B5-7979-4282-B160-7362D9AF2F30}"/>
              </a:ext>
            </a:extLst>
          </p:cNvPr>
          <p:cNvGrpSpPr>
            <a:grpSpLocks/>
          </p:cNvGrpSpPr>
          <p:nvPr/>
        </p:nvGrpSpPr>
        <p:grpSpPr bwMode="auto">
          <a:xfrm>
            <a:off x="5091114" y="2687638"/>
            <a:ext cx="3983038" cy="588962"/>
            <a:chOff x="3207" y="1885"/>
            <a:chExt cx="2509" cy="371"/>
          </a:xfrm>
        </p:grpSpPr>
        <p:sp>
          <p:nvSpPr>
            <p:cNvPr id="57" name="Oval 45">
              <a:extLst>
                <a:ext uri="{FF2B5EF4-FFF2-40B4-BE49-F238E27FC236}">
                  <a16:creationId xmlns:a16="http://schemas.microsoft.com/office/drawing/2014/main" id="{393146C7-A4B7-4FAD-8154-9D1A48786266}"/>
                </a:ext>
              </a:extLst>
            </p:cNvPr>
            <p:cNvSpPr>
              <a:spLocks noChangeArrowheads="1"/>
            </p:cNvSpPr>
            <p:nvPr/>
          </p:nvSpPr>
          <p:spPr bwMode="auto">
            <a:xfrm>
              <a:off x="4800" y="1968"/>
              <a:ext cx="288" cy="28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Rectangle 46">
              <a:extLst>
                <a:ext uri="{FF2B5EF4-FFF2-40B4-BE49-F238E27FC236}">
                  <a16:creationId xmlns:a16="http://schemas.microsoft.com/office/drawing/2014/main" id="{3FE9A5B7-F3A0-46EF-A294-628BD31AA3A4}"/>
                </a:ext>
              </a:extLst>
            </p:cNvPr>
            <p:cNvSpPr>
              <a:spLocks noChangeArrowheads="1"/>
            </p:cNvSpPr>
            <p:nvPr/>
          </p:nvSpPr>
          <p:spPr bwMode="auto">
            <a:xfrm>
              <a:off x="3207" y="1885"/>
              <a:ext cx="250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  </a:t>
              </a: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凝汽器   </a:t>
              </a:r>
              <a:r>
                <a:rPr kumimoji="1" lang="en-US" altLang="zh-CN" sz="3200" b="1" i="1"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a:t>
              </a:r>
            </a:p>
          </p:txBody>
        </p:sp>
      </p:grpSp>
      <p:grpSp>
        <p:nvGrpSpPr>
          <p:cNvPr id="59" name="Group 47">
            <a:extLst>
              <a:ext uri="{FF2B5EF4-FFF2-40B4-BE49-F238E27FC236}">
                <a16:creationId xmlns:a16="http://schemas.microsoft.com/office/drawing/2014/main" id="{BF405D71-83E6-4CFA-8E1C-66876D894F55}"/>
              </a:ext>
            </a:extLst>
          </p:cNvPr>
          <p:cNvGrpSpPr>
            <a:grpSpLocks/>
          </p:cNvGrpSpPr>
          <p:nvPr/>
        </p:nvGrpSpPr>
        <p:grpSpPr bwMode="auto">
          <a:xfrm>
            <a:off x="5086351" y="3449638"/>
            <a:ext cx="3938588" cy="588962"/>
            <a:chOff x="3204" y="2365"/>
            <a:chExt cx="2481" cy="371"/>
          </a:xfrm>
        </p:grpSpPr>
        <p:sp>
          <p:nvSpPr>
            <p:cNvPr id="60" name="Oval 48">
              <a:extLst>
                <a:ext uri="{FF2B5EF4-FFF2-40B4-BE49-F238E27FC236}">
                  <a16:creationId xmlns:a16="http://schemas.microsoft.com/office/drawing/2014/main" id="{39921A95-95A9-4743-B3CF-55FE0A3744EE}"/>
                </a:ext>
              </a:extLst>
            </p:cNvPr>
            <p:cNvSpPr>
              <a:spLocks noChangeArrowheads="1"/>
            </p:cNvSpPr>
            <p:nvPr/>
          </p:nvSpPr>
          <p:spPr bwMode="auto">
            <a:xfrm>
              <a:off x="4800" y="2448"/>
              <a:ext cx="288" cy="288"/>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Rectangle 49">
              <a:extLst>
                <a:ext uri="{FF2B5EF4-FFF2-40B4-BE49-F238E27FC236}">
                  <a16:creationId xmlns:a16="http://schemas.microsoft.com/office/drawing/2014/main" id="{1C023308-B00B-44B4-8296-1CCC723E4965}"/>
                </a:ext>
              </a:extLst>
            </p:cNvPr>
            <p:cNvSpPr>
              <a:spLocks noChangeArrowheads="1"/>
            </p:cNvSpPr>
            <p:nvPr/>
          </p:nvSpPr>
          <p:spPr bwMode="auto">
            <a:xfrm>
              <a:off x="3204" y="2365"/>
              <a:ext cx="248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  </a:t>
              </a:r>
              <a:r>
                <a:rPr kumimoji="1" lang="zh-CN" altLang="en-US"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给水泵   </a:t>
              </a:r>
              <a:r>
                <a:rPr kumimoji="1" lang="en-US" altLang="zh-CN" sz="3200" b="1" i="1"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压缩</a:t>
              </a:r>
            </a:p>
          </p:txBody>
        </p:sp>
      </p:grpSp>
      <p:grpSp>
        <p:nvGrpSpPr>
          <p:cNvPr id="62" name="Group 50">
            <a:extLst>
              <a:ext uri="{FF2B5EF4-FFF2-40B4-BE49-F238E27FC236}">
                <a16:creationId xmlns:a16="http://schemas.microsoft.com/office/drawing/2014/main" id="{728ADE16-D731-4ECD-B854-9833074D2E4C}"/>
              </a:ext>
            </a:extLst>
          </p:cNvPr>
          <p:cNvGrpSpPr>
            <a:grpSpLocks/>
          </p:cNvGrpSpPr>
          <p:nvPr/>
        </p:nvGrpSpPr>
        <p:grpSpPr bwMode="auto">
          <a:xfrm>
            <a:off x="5099051" y="4144959"/>
            <a:ext cx="3879850" cy="584199"/>
            <a:chOff x="3212" y="2803"/>
            <a:chExt cx="2444" cy="368"/>
          </a:xfrm>
        </p:grpSpPr>
        <p:sp>
          <p:nvSpPr>
            <p:cNvPr id="63" name="Oval 51">
              <a:extLst>
                <a:ext uri="{FF2B5EF4-FFF2-40B4-BE49-F238E27FC236}">
                  <a16:creationId xmlns:a16="http://schemas.microsoft.com/office/drawing/2014/main" id="{A073FBB6-915E-49EE-AE9C-E5FABBAD75C8}"/>
                </a:ext>
              </a:extLst>
            </p:cNvPr>
            <p:cNvSpPr>
              <a:spLocks noChangeArrowheads="1"/>
            </p:cNvSpPr>
            <p:nvPr/>
          </p:nvSpPr>
          <p:spPr bwMode="auto">
            <a:xfrm>
              <a:off x="4656" y="2880"/>
              <a:ext cx="288" cy="28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Rectangle 52">
              <a:extLst>
                <a:ext uri="{FF2B5EF4-FFF2-40B4-BE49-F238E27FC236}">
                  <a16:creationId xmlns:a16="http://schemas.microsoft.com/office/drawing/2014/main" id="{DDD0A4B9-39AA-41AD-B218-E19A128BD89D}"/>
                </a:ext>
              </a:extLst>
            </p:cNvPr>
            <p:cNvSpPr>
              <a:spLocks noChangeArrowheads="1"/>
            </p:cNvSpPr>
            <p:nvPr/>
          </p:nvSpPr>
          <p:spPr bwMode="auto">
            <a:xfrm>
              <a:off x="3212" y="2803"/>
              <a:ext cx="244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锅炉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a:t>
              </a:r>
            </a:p>
          </p:txBody>
        </p:sp>
      </p:grpSp>
      <p:sp>
        <p:nvSpPr>
          <p:cNvPr id="65" name="文本框 64">
            <a:extLst>
              <a:ext uri="{FF2B5EF4-FFF2-40B4-BE49-F238E27FC236}">
                <a16:creationId xmlns:a16="http://schemas.microsoft.com/office/drawing/2014/main" id="{17A9CFDB-A4EB-4D9A-AD41-078A15DD719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Tree>
    <p:extLst>
      <p:ext uri="{BB962C8B-B14F-4D97-AF65-F5344CB8AC3E}">
        <p14:creationId xmlns:p14="http://schemas.microsoft.com/office/powerpoint/2010/main" val="223138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1+#ppt_w/2"/>
                                          </p:val>
                                        </p:tav>
                                        <p:tav tm="100000">
                                          <p:val>
                                            <p:strVal val="#ppt_x"/>
                                          </p:val>
                                        </p:tav>
                                      </p:tavLst>
                                    </p:anim>
                                    <p:anim calcmode="lin" valueType="num">
                                      <p:cBhvr additive="base">
                                        <p:cTn id="3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7AD3E56D-D7D1-459D-9EAA-1D82204E98C8}"/>
              </a:ext>
            </a:extLst>
          </p:cNvPr>
          <p:cNvSpPr>
            <a:spLocks noChangeShapeType="1"/>
          </p:cNvSpPr>
          <p:nvPr/>
        </p:nvSpPr>
        <p:spPr bwMode="auto">
          <a:xfrm>
            <a:off x="5181600" y="6278562"/>
            <a:ext cx="3051175"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6">
            <a:extLst>
              <a:ext uri="{FF2B5EF4-FFF2-40B4-BE49-F238E27FC236}">
                <a16:creationId xmlns:a16="http://schemas.microsoft.com/office/drawing/2014/main" id="{3D5A5418-EBEE-443B-B9B2-EB46CA98B863}"/>
              </a:ext>
            </a:extLst>
          </p:cNvPr>
          <p:cNvSpPr>
            <a:spLocks noChangeShapeType="1"/>
          </p:cNvSpPr>
          <p:nvPr/>
        </p:nvSpPr>
        <p:spPr bwMode="auto">
          <a:xfrm flipV="1">
            <a:off x="5181600" y="3078162"/>
            <a:ext cx="0" cy="32004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7">
            <a:extLst>
              <a:ext uri="{FF2B5EF4-FFF2-40B4-BE49-F238E27FC236}">
                <a16:creationId xmlns:a16="http://schemas.microsoft.com/office/drawing/2014/main" id="{4597361C-7053-4BE6-A034-616FA900DD2A}"/>
              </a:ext>
            </a:extLst>
          </p:cNvPr>
          <p:cNvSpPr txBox="1">
            <a:spLocks noChangeArrowheads="1"/>
          </p:cNvSpPr>
          <p:nvPr/>
        </p:nvSpPr>
        <p:spPr bwMode="auto">
          <a:xfrm>
            <a:off x="1371600" y="49069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5" name="Text Box 8">
            <a:extLst>
              <a:ext uri="{FF2B5EF4-FFF2-40B4-BE49-F238E27FC236}">
                <a16:creationId xmlns:a16="http://schemas.microsoft.com/office/drawing/2014/main" id="{9A8C9066-5A54-4101-B47C-3694F867E932}"/>
              </a:ext>
            </a:extLst>
          </p:cNvPr>
          <p:cNvSpPr txBox="1">
            <a:spLocks noChangeArrowheads="1"/>
          </p:cNvSpPr>
          <p:nvPr/>
        </p:nvSpPr>
        <p:spPr bwMode="auto">
          <a:xfrm>
            <a:off x="1676400" y="55165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6" name="Text Box 9">
            <a:extLst>
              <a:ext uri="{FF2B5EF4-FFF2-40B4-BE49-F238E27FC236}">
                <a16:creationId xmlns:a16="http://schemas.microsoft.com/office/drawing/2014/main" id="{F93EF99F-1AB9-439B-9321-FBB1DB867013}"/>
              </a:ext>
            </a:extLst>
          </p:cNvPr>
          <p:cNvSpPr txBox="1">
            <a:spLocks noChangeArrowheads="1"/>
          </p:cNvSpPr>
          <p:nvPr/>
        </p:nvSpPr>
        <p:spPr bwMode="auto">
          <a:xfrm>
            <a:off x="3505200" y="55165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7" name="Text Box 10">
            <a:extLst>
              <a:ext uri="{FF2B5EF4-FFF2-40B4-BE49-F238E27FC236}">
                <a16:creationId xmlns:a16="http://schemas.microsoft.com/office/drawing/2014/main" id="{847A280F-5CA8-4E02-9997-6240C69C7B30}"/>
              </a:ext>
            </a:extLst>
          </p:cNvPr>
          <p:cNvSpPr txBox="1">
            <a:spLocks noChangeArrowheads="1"/>
          </p:cNvSpPr>
          <p:nvPr/>
        </p:nvSpPr>
        <p:spPr bwMode="auto">
          <a:xfrm>
            <a:off x="3733800" y="34591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8" name="Text Box 15">
            <a:extLst>
              <a:ext uri="{FF2B5EF4-FFF2-40B4-BE49-F238E27FC236}">
                <a16:creationId xmlns:a16="http://schemas.microsoft.com/office/drawing/2014/main" id="{B6E82AA1-DB03-4BC0-A39E-6BF2B13504D3}"/>
              </a:ext>
            </a:extLst>
          </p:cNvPr>
          <p:cNvSpPr txBox="1">
            <a:spLocks noChangeArrowheads="1"/>
          </p:cNvSpPr>
          <p:nvPr/>
        </p:nvSpPr>
        <p:spPr bwMode="auto">
          <a:xfrm>
            <a:off x="457200" y="29257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16">
            <a:extLst>
              <a:ext uri="{FF2B5EF4-FFF2-40B4-BE49-F238E27FC236}">
                <a16:creationId xmlns:a16="http://schemas.microsoft.com/office/drawing/2014/main" id="{881A3207-75C7-43C1-8906-3887DAD590A2}"/>
              </a:ext>
            </a:extLst>
          </p:cNvPr>
          <p:cNvSpPr txBox="1">
            <a:spLocks noChangeArrowheads="1"/>
          </p:cNvSpPr>
          <p:nvPr/>
        </p:nvSpPr>
        <p:spPr bwMode="auto">
          <a:xfrm>
            <a:off x="4178299" y="6142830"/>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7">
            <a:extLst>
              <a:ext uri="{FF2B5EF4-FFF2-40B4-BE49-F238E27FC236}">
                <a16:creationId xmlns:a16="http://schemas.microsoft.com/office/drawing/2014/main" id="{411D3928-C2D6-4E47-BCB6-DBB902810277}"/>
              </a:ext>
            </a:extLst>
          </p:cNvPr>
          <p:cNvSpPr>
            <a:spLocks noChangeShapeType="1"/>
          </p:cNvSpPr>
          <p:nvPr/>
        </p:nvSpPr>
        <p:spPr bwMode="auto">
          <a:xfrm flipV="1">
            <a:off x="990600" y="3078162"/>
            <a:ext cx="0" cy="32004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8">
            <a:extLst>
              <a:ext uri="{FF2B5EF4-FFF2-40B4-BE49-F238E27FC236}">
                <a16:creationId xmlns:a16="http://schemas.microsoft.com/office/drawing/2014/main" id="{926830AE-2D87-4E08-A2B8-7BB07D9A10B2}"/>
              </a:ext>
            </a:extLst>
          </p:cNvPr>
          <p:cNvSpPr>
            <a:spLocks noChangeShapeType="1"/>
          </p:cNvSpPr>
          <p:nvPr/>
        </p:nvSpPr>
        <p:spPr bwMode="auto">
          <a:xfrm>
            <a:off x="990600" y="6278562"/>
            <a:ext cx="32766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Group 72">
            <a:extLst>
              <a:ext uri="{FF2B5EF4-FFF2-40B4-BE49-F238E27FC236}">
                <a16:creationId xmlns:a16="http://schemas.microsoft.com/office/drawing/2014/main" id="{3865C0D8-3335-4F86-9083-86387ADFA232}"/>
              </a:ext>
            </a:extLst>
          </p:cNvPr>
          <p:cNvGrpSpPr>
            <a:grpSpLocks/>
          </p:cNvGrpSpPr>
          <p:nvPr/>
        </p:nvGrpSpPr>
        <p:grpSpPr bwMode="auto">
          <a:xfrm>
            <a:off x="1676400" y="4297362"/>
            <a:ext cx="2209800" cy="1447800"/>
            <a:chOff x="1056" y="2448"/>
            <a:chExt cx="1392" cy="912"/>
          </a:xfrm>
        </p:grpSpPr>
        <p:sp>
          <p:nvSpPr>
            <p:cNvPr id="13" name="Freeform 19">
              <a:extLst>
                <a:ext uri="{FF2B5EF4-FFF2-40B4-BE49-F238E27FC236}">
                  <a16:creationId xmlns:a16="http://schemas.microsoft.com/office/drawing/2014/main" id="{C9FFE77E-DEB5-45BB-9743-0C7A651AFE70}"/>
                </a:ext>
              </a:extLst>
            </p:cNvPr>
            <p:cNvSpPr>
              <a:spLocks/>
            </p:cNvSpPr>
            <p:nvPr/>
          </p:nvSpPr>
          <p:spPr bwMode="auto">
            <a:xfrm>
              <a:off x="1056" y="2448"/>
              <a:ext cx="672" cy="912"/>
            </a:xfrm>
            <a:custGeom>
              <a:avLst/>
              <a:gdLst>
                <a:gd name="T0" fmla="*/ 672 w 672"/>
                <a:gd name="T1" fmla="*/ 0 h 912"/>
                <a:gd name="T2" fmla="*/ 576 w 672"/>
                <a:gd name="T3" fmla="*/ 48 h 912"/>
                <a:gd name="T4" fmla="*/ 432 w 672"/>
                <a:gd name="T5" fmla="*/ 192 h 912"/>
                <a:gd name="T6" fmla="*/ 288 w 672"/>
                <a:gd name="T7" fmla="*/ 432 h 912"/>
                <a:gd name="T8" fmla="*/ 144 w 672"/>
                <a:gd name="T9" fmla="*/ 672 h 912"/>
                <a:gd name="T10" fmla="*/ 0 w 672"/>
                <a:gd name="T11" fmla="*/ 912 h 912"/>
              </a:gdLst>
              <a:ahLst/>
              <a:cxnLst>
                <a:cxn ang="0">
                  <a:pos x="T0" y="T1"/>
                </a:cxn>
                <a:cxn ang="0">
                  <a:pos x="T2" y="T3"/>
                </a:cxn>
                <a:cxn ang="0">
                  <a:pos x="T4" y="T5"/>
                </a:cxn>
                <a:cxn ang="0">
                  <a:pos x="T6" y="T7"/>
                </a:cxn>
                <a:cxn ang="0">
                  <a:pos x="T8" y="T9"/>
                </a:cxn>
                <a:cxn ang="0">
                  <a:pos x="T10" y="T11"/>
                </a:cxn>
              </a:cxnLst>
              <a:rect l="0" t="0" r="r" b="b"/>
              <a:pathLst>
                <a:path w="672" h="912">
                  <a:moveTo>
                    <a:pt x="672" y="0"/>
                  </a:moveTo>
                  <a:cubicBezTo>
                    <a:pt x="644" y="8"/>
                    <a:pt x="616" y="16"/>
                    <a:pt x="576" y="48"/>
                  </a:cubicBezTo>
                  <a:cubicBezTo>
                    <a:pt x="536" y="80"/>
                    <a:pt x="480" y="128"/>
                    <a:pt x="432" y="192"/>
                  </a:cubicBezTo>
                  <a:cubicBezTo>
                    <a:pt x="384" y="256"/>
                    <a:pt x="336" y="352"/>
                    <a:pt x="288" y="432"/>
                  </a:cubicBezTo>
                  <a:cubicBezTo>
                    <a:pt x="240" y="512"/>
                    <a:pt x="192" y="592"/>
                    <a:pt x="144" y="672"/>
                  </a:cubicBezTo>
                  <a:cubicBezTo>
                    <a:pt x="96" y="752"/>
                    <a:pt x="48" y="832"/>
                    <a:pt x="0" y="912"/>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Freeform 20">
              <a:extLst>
                <a:ext uri="{FF2B5EF4-FFF2-40B4-BE49-F238E27FC236}">
                  <a16:creationId xmlns:a16="http://schemas.microsoft.com/office/drawing/2014/main" id="{99A1804C-A12E-4645-864D-DC71834F6C47}"/>
                </a:ext>
              </a:extLst>
            </p:cNvPr>
            <p:cNvSpPr>
              <a:spLocks/>
            </p:cNvSpPr>
            <p:nvPr/>
          </p:nvSpPr>
          <p:spPr bwMode="auto">
            <a:xfrm>
              <a:off x="1728" y="2448"/>
              <a:ext cx="720" cy="864"/>
            </a:xfrm>
            <a:custGeom>
              <a:avLst/>
              <a:gdLst>
                <a:gd name="T0" fmla="*/ 0 w 720"/>
                <a:gd name="T1" fmla="*/ 0 h 864"/>
                <a:gd name="T2" fmla="*/ 144 w 720"/>
                <a:gd name="T3" fmla="*/ 48 h 864"/>
                <a:gd name="T4" fmla="*/ 336 w 720"/>
                <a:gd name="T5" fmla="*/ 288 h 864"/>
                <a:gd name="T6" fmla="*/ 528 w 720"/>
                <a:gd name="T7" fmla="*/ 576 h 864"/>
                <a:gd name="T8" fmla="*/ 720 w 720"/>
                <a:gd name="T9" fmla="*/ 864 h 864"/>
              </a:gdLst>
              <a:ahLst/>
              <a:cxnLst>
                <a:cxn ang="0">
                  <a:pos x="T0" y="T1"/>
                </a:cxn>
                <a:cxn ang="0">
                  <a:pos x="T2" y="T3"/>
                </a:cxn>
                <a:cxn ang="0">
                  <a:pos x="T4" y="T5"/>
                </a:cxn>
                <a:cxn ang="0">
                  <a:pos x="T6" y="T7"/>
                </a:cxn>
                <a:cxn ang="0">
                  <a:pos x="T8" y="T9"/>
                </a:cxn>
              </a:cxnLst>
              <a:rect l="0" t="0" r="r" b="b"/>
              <a:pathLst>
                <a:path w="720" h="864">
                  <a:moveTo>
                    <a:pt x="0" y="0"/>
                  </a:moveTo>
                  <a:cubicBezTo>
                    <a:pt x="44" y="0"/>
                    <a:pt x="88" y="0"/>
                    <a:pt x="144" y="48"/>
                  </a:cubicBezTo>
                  <a:cubicBezTo>
                    <a:pt x="200" y="96"/>
                    <a:pt x="272" y="200"/>
                    <a:pt x="336" y="288"/>
                  </a:cubicBezTo>
                  <a:cubicBezTo>
                    <a:pt x="400" y="376"/>
                    <a:pt x="464" y="480"/>
                    <a:pt x="528" y="576"/>
                  </a:cubicBezTo>
                  <a:cubicBezTo>
                    <a:pt x="592" y="672"/>
                    <a:pt x="680" y="808"/>
                    <a:pt x="720" y="864"/>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Text Box 24">
            <a:extLst>
              <a:ext uri="{FF2B5EF4-FFF2-40B4-BE49-F238E27FC236}">
                <a16:creationId xmlns:a16="http://schemas.microsoft.com/office/drawing/2014/main" id="{350BB8AE-72E5-48CC-A9C1-FFC92B77BF88}"/>
              </a:ext>
            </a:extLst>
          </p:cNvPr>
          <p:cNvSpPr txBox="1">
            <a:spLocks noChangeArrowheads="1"/>
          </p:cNvSpPr>
          <p:nvPr/>
        </p:nvSpPr>
        <p:spPr bwMode="auto">
          <a:xfrm>
            <a:off x="4648200" y="30019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25">
            <a:extLst>
              <a:ext uri="{FF2B5EF4-FFF2-40B4-BE49-F238E27FC236}">
                <a16:creationId xmlns:a16="http://schemas.microsoft.com/office/drawing/2014/main" id="{7587E31A-ECE5-46CE-946B-E2D12A15532E}"/>
              </a:ext>
            </a:extLst>
          </p:cNvPr>
          <p:cNvSpPr txBox="1">
            <a:spLocks noChangeArrowheads="1"/>
          </p:cNvSpPr>
          <p:nvPr/>
        </p:nvSpPr>
        <p:spPr bwMode="auto">
          <a:xfrm>
            <a:off x="8108950" y="6142830"/>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Text Box 35">
            <a:extLst>
              <a:ext uri="{FF2B5EF4-FFF2-40B4-BE49-F238E27FC236}">
                <a16:creationId xmlns:a16="http://schemas.microsoft.com/office/drawing/2014/main" id="{8CD1A693-1C0B-488E-9193-AA401F819EC3}"/>
              </a:ext>
            </a:extLst>
          </p:cNvPr>
          <p:cNvSpPr txBox="1">
            <a:spLocks noChangeArrowheads="1"/>
          </p:cNvSpPr>
          <p:nvPr/>
        </p:nvSpPr>
        <p:spPr bwMode="auto">
          <a:xfrm>
            <a:off x="7391400" y="35353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8" name="Text Box 36">
            <a:extLst>
              <a:ext uri="{FF2B5EF4-FFF2-40B4-BE49-F238E27FC236}">
                <a16:creationId xmlns:a16="http://schemas.microsoft.com/office/drawing/2014/main" id="{40A4C3BD-85F8-4837-95C7-C7EF42F7C892}"/>
              </a:ext>
            </a:extLst>
          </p:cNvPr>
          <p:cNvSpPr txBox="1">
            <a:spLocks noChangeArrowheads="1"/>
          </p:cNvSpPr>
          <p:nvPr/>
        </p:nvSpPr>
        <p:spPr bwMode="auto">
          <a:xfrm>
            <a:off x="5562600" y="57451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9" name="Text Box 37">
            <a:extLst>
              <a:ext uri="{FF2B5EF4-FFF2-40B4-BE49-F238E27FC236}">
                <a16:creationId xmlns:a16="http://schemas.microsoft.com/office/drawing/2014/main" id="{3B4308CD-B2BE-43E0-B987-A1A339DB9094}"/>
              </a:ext>
            </a:extLst>
          </p:cNvPr>
          <p:cNvSpPr txBox="1">
            <a:spLocks noChangeArrowheads="1"/>
          </p:cNvSpPr>
          <p:nvPr/>
        </p:nvSpPr>
        <p:spPr bwMode="auto">
          <a:xfrm>
            <a:off x="7239000" y="51355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0" name="Text Box 38">
            <a:extLst>
              <a:ext uri="{FF2B5EF4-FFF2-40B4-BE49-F238E27FC236}">
                <a16:creationId xmlns:a16="http://schemas.microsoft.com/office/drawing/2014/main" id="{29638CC6-71C0-46A6-A9CB-096CD8F9A02C}"/>
              </a:ext>
            </a:extLst>
          </p:cNvPr>
          <p:cNvSpPr txBox="1">
            <a:spLocks noChangeArrowheads="1"/>
          </p:cNvSpPr>
          <p:nvPr/>
        </p:nvSpPr>
        <p:spPr bwMode="auto">
          <a:xfrm>
            <a:off x="5181600" y="5135562"/>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1" name="Line 45">
            <a:extLst>
              <a:ext uri="{FF2B5EF4-FFF2-40B4-BE49-F238E27FC236}">
                <a16:creationId xmlns:a16="http://schemas.microsoft.com/office/drawing/2014/main" id="{7E6B235F-33BD-4853-9F83-B1E2C940334A}"/>
              </a:ext>
            </a:extLst>
          </p:cNvPr>
          <p:cNvSpPr>
            <a:spLocks noChangeShapeType="1"/>
          </p:cNvSpPr>
          <p:nvPr/>
        </p:nvSpPr>
        <p:spPr bwMode="auto">
          <a:xfrm>
            <a:off x="3690938" y="4068762"/>
            <a:ext cx="0" cy="1522413"/>
          </a:xfrm>
          <a:prstGeom prst="line">
            <a:avLst/>
          </a:prstGeom>
          <a:noFill/>
          <a:ln w="254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46">
            <a:extLst>
              <a:ext uri="{FF2B5EF4-FFF2-40B4-BE49-F238E27FC236}">
                <a16:creationId xmlns:a16="http://schemas.microsoft.com/office/drawing/2014/main" id="{1E03DD0E-8FD1-4D86-AE1A-ECBB2CA8453E}"/>
              </a:ext>
            </a:extLst>
          </p:cNvPr>
          <p:cNvSpPr txBox="1">
            <a:spLocks noChangeArrowheads="1"/>
          </p:cNvSpPr>
          <p:nvPr/>
        </p:nvSpPr>
        <p:spPr>
          <a:xfrm>
            <a:off x="685800" y="792554"/>
            <a:ext cx="7772400" cy="639362"/>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朗肯循环</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23" name="Line 48">
            <a:extLst>
              <a:ext uri="{FF2B5EF4-FFF2-40B4-BE49-F238E27FC236}">
                <a16:creationId xmlns:a16="http://schemas.microsoft.com/office/drawing/2014/main" id="{EAC7D129-AAC4-44B7-939F-4274CA5ED27C}"/>
              </a:ext>
            </a:extLst>
          </p:cNvPr>
          <p:cNvSpPr>
            <a:spLocks noChangeShapeType="1"/>
          </p:cNvSpPr>
          <p:nvPr/>
        </p:nvSpPr>
        <p:spPr bwMode="auto">
          <a:xfrm flipH="1">
            <a:off x="1752600" y="5592762"/>
            <a:ext cx="1939925" cy="0"/>
          </a:xfrm>
          <a:prstGeom prst="line">
            <a:avLst/>
          </a:prstGeom>
          <a:noFill/>
          <a:ln w="25400" cap="sq">
            <a:solidFill>
              <a:srgbClr val="FFC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49">
            <a:extLst>
              <a:ext uri="{FF2B5EF4-FFF2-40B4-BE49-F238E27FC236}">
                <a16:creationId xmlns:a16="http://schemas.microsoft.com/office/drawing/2014/main" id="{847D21D2-7148-47F7-A7C6-AEB822B9D647}"/>
              </a:ext>
            </a:extLst>
          </p:cNvPr>
          <p:cNvSpPr>
            <a:spLocks noChangeShapeType="1"/>
          </p:cNvSpPr>
          <p:nvPr/>
        </p:nvSpPr>
        <p:spPr bwMode="auto">
          <a:xfrm>
            <a:off x="1752600" y="5365750"/>
            <a:ext cx="0" cy="223837"/>
          </a:xfrm>
          <a:prstGeom prst="line">
            <a:avLst/>
          </a:prstGeom>
          <a:noFill/>
          <a:ln w="25400" cap="sq">
            <a:solidFill>
              <a:srgbClr val="00B05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5" name="Group 77">
            <a:extLst>
              <a:ext uri="{FF2B5EF4-FFF2-40B4-BE49-F238E27FC236}">
                <a16:creationId xmlns:a16="http://schemas.microsoft.com/office/drawing/2014/main" id="{1256D0EC-3952-4D30-81F0-8608577001B8}"/>
              </a:ext>
            </a:extLst>
          </p:cNvPr>
          <p:cNvGrpSpPr>
            <a:grpSpLocks/>
          </p:cNvGrpSpPr>
          <p:nvPr/>
        </p:nvGrpSpPr>
        <p:grpSpPr bwMode="auto">
          <a:xfrm>
            <a:off x="1752600" y="4067175"/>
            <a:ext cx="1939925" cy="1296987"/>
            <a:chOff x="1104" y="2303"/>
            <a:chExt cx="1222" cy="817"/>
          </a:xfrm>
        </p:grpSpPr>
        <p:sp>
          <p:nvSpPr>
            <p:cNvPr id="26" name="Line 21">
              <a:extLst>
                <a:ext uri="{FF2B5EF4-FFF2-40B4-BE49-F238E27FC236}">
                  <a16:creationId xmlns:a16="http://schemas.microsoft.com/office/drawing/2014/main" id="{E30FBE0D-26F8-42D8-A6B7-40CFA6CEE850}"/>
                </a:ext>
              </a:extLst>
            </p:cNvPr>
            <p:cNvSpPr>
              <a:spLocks noChangeShapeType="1"/>
            </p:cNvSpPr>
            <p:nvPr/>
          </p:nvSpPr>
          <p:spPr bwMode="auto">
            <a:xfrm>
              <a:off x="1432" y="2709"/>
              <a:ext cx="601" cy="0"/>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23">
              <a:extLst>
                <a:ext uri="{FF2B5EF4-FFF2-40B4-BE49-F238E27FC236}">
                  <a16:creationId xmlns:a16="http://schemas.microsoft.com/office/drawing/2014/main" id="{363AACA4-C035-4E1D-9CA5-9DF313A50A99}"/>
                </a:ext>
              </a:extLst>
            </p:cNvPr>
            <p:cNvSpPr>
              <a:spLocks/>
            </p:cNvSpPr>
            <p:nvPr/>
          </p:nvSpPr>
          <p:spPr bwMode="auto">
            <a:xfrm>
              <a:off x="2038" y="2303"/>
              <a:ext cx="288" cy="432"/>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Freeform 50">
              <a:extLst>
                <a:ext uri="{FF2B5EF4-FFF2-40B4-BE49-F238E27FC236}">
                  <a16:creationId xmlns:a16="http://schemas.microsoft.com/office/drawing/2014/main" id="{80DF8589-5CB0-44B7-BDB1-E3CA98E4CA5B}"/>
                </a:ext>
              </a:extLst>
            </p:cNvPr>
            <p:cNvSpPr>
              <a:spLocks/>
            </p:cNvSpPr>
            <p:nvPr/>
          </p:nvSpPr>
          <p:spPr bwMode="auto">
            <a:xfrm>
              <a:off x="1104" y="2688"/>
              <a:ext cx="336" cy="432"/>
            </a:xfrm>
            <a:custGeom>
              <a:avLst/>
              <a:gdLst>
                <a:gd name="T0" fmla="*/ 0 w 336"/>
                <a:gd name="T1" fmla="*/ 432 h 432"/>
                <a:gd name="T2" fmla="*/ 192 w 336"/>
                <a:gd name="T3" fmla="*/ 240 h 432"/>
                <a:gd name="T4" fmla="*/ 336 w 336"/>
                <a:gd name="T5" fmla="*/ 0 h 432"/>
              </a:gdLst>
              <a:ahLst/>
              <a:cxnLst>
                <a:cxn ang="0">
                  <a:pos x="T0" y="T1"/>
                </a:cxn>
                <a:cxn ang="0">
                  <a:pos x="T2" y="T3"/>
                </a:cxn>
                <a:cxn ang="0">
                  <a:pos x="T4" y="T5"/>
                </a:cxn>
              </a:cxnLst>
              <a:rect l="0" t="0" r="r" b="b"/>
              <a:pathLst>
                <a:path w="336" h="432">
                  <a:moveTo>
                    <a:pt x="0" y="432"/>
                  </a:moveTo>
                  <a:cubicBezTo>
                    <a:pt x="68" y="372"/>
                    <a:pt x="136" y="312"/>
                    <a:pt x="192" y="240"/>
                  </a:cubicBezTo>
                  <a:cubicBezTo>
                    <a:pt x="248" y="168"/>
                    <a:pt x="292" y="84"/>
                    <a:pt x="336" y="0"/>
                  </a:cubicBezTo>
                </a:path>
              </a:pathLst>
            </a:custGeom>
            <a:noFill/>
            <a:ln w="254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9" name="Line 54">
            <a:extLst>
              <a:ext uri="{FF2B5EF4-FFF2-40B4-BE49-F238E27FC236}">
                <a16:creationId xmlns:a16="http://schemas.microsoft.com/office/drawing/2014/main" id="{7EC4AB6C-6925-4437-BB77-C75F8FEE0320}"/>
              </a:ext>
            </a:extLst>
          </p:cNvPr>
          <p:cNvSpPr>
            <a:spLocks noChangeShapeType="1"/>
          </p:cNvSpPr>
          <p:nvPr/>
        </p:nvSpPr>
        <p:spPr bwMode="auto">
          <a:xfrm>
            <a:off x="7315200" y="4068762"/>
            <a:ext cx="0" cy="1143000"/>
          </a:xfrm>
          <a:prstGeom prst="line">
            <a:avLst/>
          </a:prstGeom>
          <a:noFill/>
          <a:ln w="254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55">
            <a:extLst>
              <a:ext uri="{FF2B5EF4-FFF2-40B4-BE49-F238E27FC236}">
                <a16:creationId xmlns:a16="http://schemas.microsoft.com/office/drawing/2014/main" id="{BD020C2F-DB52-49FC-85E0-4790CFF456E3}"/>
              </a:ext>
            </a:extLst>
          </p:cNvPr>
          <p:cNvSpPr>
            <a:spLocks noChangeShapeType="1"/>
          </p:cNvSpPr>
          <p:nvPr/>
        </p:nvSpPr>
        <p:spPr bwMode="auto">
          <a:xfrm flipH="1">
            <a:off x="5562600" y="5211762"/>
            <a:ext cx="1752600" cy="685800"/>
          </a:xfrm>
          <a:prstGeom prst="line">
            <a:avLst/>
          </a:prstGeom>
          <a:noFill/>
          <a:ln w="25400" cap="sq">
            <a:solidFill>
              <a:srgbClr val="FFC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1" name="Group 73">
            <a:extLst>
              <a:ext uri="{FF2B5EF4-FFF2-40B4-BE49-F238E27FC236}">
                <a16:creationId xmlns:a16="http://schemas.microsoft.com/office/drawing/2014/main" id="{8BC3D564-8753-4259-ACA3-50C370E5726E}"/>
              </a:ext>
            </a:extLst>
          </p:cNvPr>
          <p:cNvGrpSpPr>
            <a:grpSpLocks/>
          </p:cNvGrpSpPr>
          <p:nvPr/>
        </p:nvGrpSpPr>
        <p:grpSpPr bwMode="auto">
          <a:xfrm>
            <a:off x="5562600" y="4500562"/>
            <a:ext cx="2514600" cy="1473200"/>
            <a:chOff x="3504" y="2576"/>
            <a:chExt cx="1584" cy="928"/>
          </a:xfrm>
        </p:grpSpPr>
        <p:sp>
          <p:nvSpPr>
            <p:cNvPr id="32" name="Freeform 26">
              <a:extLst>
                <a:ext uri="{FF2B5EF4-FFF2-40B4-BE49-F238E27FC236}">
                  <a16:creationId xmlns:a16="http://schemas.microsoft.com/office/drawing/2014/main" id="{A9E40B7C-287F-43CD-9870-3FC3C8D4976F}"/>
                </a:ext>
              </a:extLst>
            </p:cNvPr>
            <p:cNvSpPr>
              <a:spLocks/>
            </p:cNvSpPr>
            <p:nvPr/>
          </p:nvSpPr>
          <p:spPr bwMode="auto">
            <a:xfrm>
              <a:off x="3552" y="2592"/>
              <a:ext cx="528" cy="720"/>
            </a:xfrm>
            <a:custGeom>
              <a:avLst/>
              <a:gdLst>
                <a:gd name="T0" fmla="*/ 528 w 528"/>
                <a:gd name="T1" fmla="*/ 0 h 720"/>
                <a:gd name="T2" fmla="*/ 384 w 528"/>
                <a:gd name="T3" fmla="*/ 48 h 720"/>
                <a:gd name="T4" fmla="*/ 240 w 528"/>
                <a:gd name="T5" fmla="*/ 240 h 720"/>
                <a:gd name="T6" fmla="*/ 96 w 528"/>
                <a:gd name="T7" fmla="*/ 480 h 720"/>
                <a:gd name="T8" fmla="*/ 0 w 528"/>
                <a:gd name="T9" fmla="*/ 720 h 720"/>
              </a:gdLst>
              <a:ahLst/>
              <a:cxnLst>
                <a:cxn ang="0">
                  <a:pos x="T0" y="T1"/>
                </a:cxn>
                <a:cxn ang="0">
                  <a:pos x="T2" y="T3"/>
                </a:cxn>
                <a:cxn ang="0">
                  <a:pos x="T4" y="T5"/>
                </a:cxn>
                <a:cxn ang="0">
                  <a:pos x="T6" y="T7"/>
                </a:cxn>
                <a:cxn ang="0">
                  <a:pos x="T8" y="T9"/>
                </a:cxn>
              </a:cxnLst>
              <a:rect l="0" t="0" r="r" b="b"/>
              <a:pathLst>
                <a:path w="528" h="720">
                  <a:moveTo>
                    <a:pt x="528" y="0"/>
                  </a:moveTo>
                  <a:cubicBezTo>
                    <a:pt x="480" y="4"/>
                    <a:pt x="432" y="8"/>
                    <a:pt x="384" y="48"/>
                  </a:cubicBezTo>
                  <a:cubicBezTo>
                    <a:pt x="336" y="88"/>
                    <a:pt x="288" y="168"/>
                    <a:pt x="240" y="240"/>
                  </a:cubicBezTo>
                  <a:cubicBezTo>
                    <a:pt x="192" y="312"/>
                    <a:pt x="136" y="400"/>
                    <a:pt x="96" y="480"/>
                  </a:cubicBezTo>
                  <a:cubicBezTo>
                    <a:pt x="56" y="560"/>
                    <a:pt x="28" y="640"/>
                    <a:pt x="0" y="720"/>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Freeform 27">
              <a:extLst>
                <a:ext uri="{FF2B5EF4-FFF2-40B4-BE49-F238E27FC236}">
                  <a16:creationId xmlns:a16="http://schemas.microsoft.com/office/drawing/2014/main" id="{42458277-421D-4B85-9AD3-3AD9D5DDB05D}"/>
                </a:ext>
              </a:extLst>
            </p:cNvPr>
            <p:cNvSpPr>
              <a:spLocks/>
            </p:cNvSpPr>
            <p:nvPr/>
          </p:nvSpPr>
          <p:spPr bwMode="auto">
            <a:xfrm>
              <a:off x="4080" y="2576"/>
              <a:ext cx="1008" cy="736"/>
            </a:xfrm>
            <a:custGeom>
              <a:avLst/>
              <a:gdLst>
                <a:gd name="T0" fmla="*/ 0 w 1008"/>
                <a:gd name="T1" fmla="*/ 16 h 736"/>
                <a:gd name="T2" fmla="*/ 144 w 1008"/>
                <a:gd name="T3" fmla="*/ 16 h 736"/>
                <a:gd name="T4" fmla="*/ 336 w 1008"/>
                <a:gd name="T5" fmla="*/ 112 h 736"/>
                <a:gd name="T6" fmla="*/ 576 w 1008"/>
                <a:gd name="T7" fmla="*/ 304 h 736"/>
                <a:gd name="T8" fmla="*/ 864 w 1008"/>
                <a:gd name="T9" fmla="*/ 592 h 736"/>
                <a:gd name="T10" fmla="*/ 1008 w 1008"/>
                <a:gd name="T11" fmla="*/ 736 h 736"/>
              </a:gdLst>
              <a:ahLst/>
              <a:cxnLst>
                <a:cxn ang="0">
                  <a:pos x="T0" y="T1"/>
                </a:cxn>
                <a:cxn ang="0">
                  <a:pos x="T2" y="T3"/>
                </a:cxn>
                <a:cxn ang="0">
                  <a:pos x="T4" y="T5"/>
                </a:cxn>
                <a:cxn ang="0">
                  <a:pos x="T6" y="T7"/>
                </a:cxn>
                <a:cxn ang="0">
                  <a:pos x="T8" y="T9"/>
                </a:cxn>
                <a:cxn ang="0">
                  <a:pos x="T10" y="T11"/>
                </a:cxn>
              </a:cxnLst>
              <a:rect l="0" t="0" r="r" b="b"/>
              <a:pathLst>
                <a:path w="1008" h="736">
                  <a:moveTo>
                    <a:pt x="0" y="16"/>
                  </a:moveTo>
                  <a:cubicBezTo>
                    <a:pt x="44" y="8"/>
                    <a:pt x="88" y="0"/>
                    <a:pt x="144" y="16"/>
                  </a:cubicBezTo>
                  <a:cubicBezTo>
                    <a:pt x="200" y="32"/>
                    <a:pt x="264" y="64"/>
                    <a:pt x="336" y="112"/>
                  </a:cubicBezTo>
                  <a:cubicBezTo>
                    <a:pt x="408" y="160"/>
                    <a:pt x="488" y="224"/>
                    <a:pt x="576" y="304"/>
                  </a:cubicBezTo>
                  <a:cubicBezTo>
                    <a:pt x="664" y="384"/>
                    <a:pt x="792" y="520"/>
                    <a:pt x="864" y="592"/>
                  </a:cubicBezTo>
                  <a:cubicBezTo>
                    <a:pt x="936" y="664"/>
                    <a:pt x="972" y="700"/>
                    <a:pt x="1008" y="736"/>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Freeform 56">
              <a:extLst>
                <a:ext uri="{FF2B5EF4-FFF2-40B4-BE49-F238E27FC236}">
                  <a16:creationId xmlns:a16="http://schemas.microsoft.com/office/drawing/2014/main" id="{856AFD78-12C5-4D19-B0F6-D6075BB32649}"/>
                </a:ext>
              </a:extLst>
            </p:cNvPr>
            <p:cNvSpPr>
              <a:spLocks/>
            </p:cNvSpPr>
            <p:nvPr/>
          </p:nvSpPr>
          <p:spPr bwMode="auto">
            <a:xfrm>
              <a:off x="3504" y="3312"/>
              <a:ext cx="48" cy="192"/>
            </a:xfrm>
            <a:custGeom>
              <a:avLst/>
              <a:gdLst>
                <a:gd name="T0" fmla="*/ 48 w 48"/>
                <a:gd name="T1" fmla="*/ 0 h 192"/>
                <a:gd name="T2" fmla="*/ 0 w 48"/>
                <a:gd name="T3" fmla="*/ 192 h 192"/>
              </a:gdLst>
              <a:ahLst/>
              <a:cxnLst>
                <a:cxn ang="0">
                  <a:pos x="T0" y="T1"/>
                </a:cxn>
                <a:cxn ang="0">
                  <a:pos x="T2" y="T3"/>
                </a:cxn>
              </a:cxnLst>
              <a:rect l="0" t="0" r="r" b="b"/>
              <a:pathLst>
                <a:path w="48" h="192">
                  <a:moveTo>
                    <a:pt x="48" y="0"/>
                  </a:moveTo>
                  <a:cubicBezTo>
                    <a:pt x="28" y="80"/>
                    <a:pt x="8" y="160"/>
                    <a:pt x="0" y="192"/>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5" name="Line 58">
            <a:extLst>
              <a:ext uri="{FF2B5EF4-FFF2-40B4-BE49-F238E27FC236}">
                <a16:creationId xmlns:a16="http://schemas.microsoft.com/office/drawing/2014/main" id="{D5236FC9-AEA1-460A-A07A-7CF4684C32DC}"/>
              </a:ext>
            </a:extLst>
          </p:cNvPr>
          <p:cNvSpPr>
            <a:spLocks noChangeShapeType="1"/>
          </p:cNvSpPr>
          <p:nvPr/>
        </p:nvSpPr>
        <p:spPr bwMode="auto">
          <a:xfrm flipV="1">
            <a:off x="5562600" y="5592762"/>
            <a:ext cx="0" cy="304800"/>
          </a:xfrm>
          <a:prstGeom prst="line">
            <a:avLst/>
          </a:prstGeom>
          <a:noFill/>
          <a:ln w="25400" cap="sq">
            <a:solidFill>
              <a:srgbClr val="00B05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6" name="Group 75">
            <a:extLst>
              <a:ext uri="{FF2B5EF4-FFF2-40B4-BE49-F238E27FC236}">
                <a16:creationId xmlns:a16="http://schemas.microsoft.com/office/drawing/2014/main" id="{7DA3E8BF-14AA-4E5C-BEB0-3D1623C99C4F}"/>
              </a:ext>
            </a:extLst>
          </p:cNvPr>
          <p:cNvGrpSpPr>
            <a:grpSpLocks/>
          </p:cNvGrpSpPr>
          <p:nvPr/>
        </p:nvGrpSpPr>
        <p:grpSpPr bwMode="auto">
          <a:xfrm>
            <a:off x="5562600" y="4068762"/>
            <a:ext cx="1752600" cy="1524000"/>
            <a:chOff x="3504" y="2304"/>
            <a:chExt cx="1104" cy="960"/>
          </a:xfrm>
        </p:grpSpPr>
        <p:sp>
          <p:nvSpPr>
            <p:cNvPr id="37" name="Freeform 30">
              <a:extLst>
                <a:ext uri="{FF2B5EF4-FFF2-40B4-BE49-F238E27FC236}">
                  <a16:creationId xmlns:a16="http://schemas.microsoft.com/office/drawing/2014/main" id="{B097C347-3677-4CF5-BF2B-52EBCC900133}"/>
                </a:ext>
              </a:extLst>
            </p:cNvPr>
            <p:cNvSpPr>
              <a:spLocks/>
            </p:cNvSpPr>
            <p:nvPr/>
          </p:nvSpPr>
          <p:spPr bwMode="auto">
            <a:xfrm>
              <a:off x="4368" y="2304"/>
              <a:ext cx="240" cy="384"/>
            </a:xfrm>
            <a:custGeom>
              <a:avLst/>
              <a:gdLst>
                <a:gd name="T0" fmla="*/ 0 w 240"/>
                <a:gd name="T1" fmla="*/ 384 h 384"/>
                <a:gd name="T2" fmla="*/ 96 w 240"/>
                <a:gd name="T3" fmla="*/ 288 h 384"/>
                <a:gd name="T4" fmla="*/ 192 w 240"/>
                <a:gd name="T5" fmla="*/ 144 h 384"/>
                <a:gd name="T6" fmla="*/ 240 w 240"/>
                <a:gd name="T7" fmla="*/ 0 h 384"/>
              </a:gdLst>
              <a:ahLst/>
              <a:cxnLst>
                <a:cxn ang="0">
                  <a:pos x="T0" y="T1"/>
                </a:cxn>
                <a:cxn ang="0">
                  <a:pos x="T2" y="T3"/>
                </a:cxn>
                <a:cxn ang="0">
                  <a:pos x="T4" y="T5"/>
                </a:cxn>
                <a:cxn ang="0">
                  <a:pos x="T6" y="T7"/>
                </a:cxn>
              </a:cxnLst>
              <a:rect l="0" t="0" r="r" b="b"/>
              <a:pathLst>
                <a:path w="240" h="384">
                  <a:moveTo>
                    <a:pt x="0" y="384"/>
                  </a:moveTo>
                  <a:cubicBezTo>
                    <a:pt x="32" y="356"/>
                    <a:pt x="64" y="328"/>
                    <a:pt x="96" y="288"/>
                  </a:cubicBezTo>
                  <a:cubicBezTo>
                    <a:pt x="128" y="248"/>
                    <a:pt x="168" y="192"/>
                    <a:pt x="192" y="144"/>
                  </a:cubicBezTo>
                  <a:cubicBezTo>
                    <a:pt x="216" y="96"/>
                    <a:pt x="228" y="48"/>
                    <a:pt x="240" y="0"/>
                  </a:cubicBezTo>
                </a:path>
              </a:pathLst>
            </a:custGeom>
            <a:noFill/>
            <a:ln w="254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Line 53">
              <a:extLst>
                <a:ext uri="{FF2B5EF4-FFF2-40B4-BE49-F238E27FC236}">
                  <a16:creationId xmlns:a16="http://schemas.microsoft.com/office/drawing/2014/main" id="{444C391E-7F01-4402-81CC-5831BFBE2D36}"/>
                </a:ext>
              </a:extLst>
            </p:cNvPr>
            <p:cNvSpPr>
              <a:spLocks noChangeShapeType="1"/>
            </p:cNvSpPr>
            <p:nvPr/>
          </p:nvSpPr>
          <p:spPr bwMode="auto">
            <a:xfrm flipV="1">
              <a:off x="3696" y="2688"/>
              <a:ext cx="672" cy="288"/>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Freeform 59">
              <a:extLst>
                <a:ext uri="{FF2B5EF4-FFF2-40B4-BE49-F238E27FC236}">
                  <a16:creationId xmlns:a16="http://schemas.microsoft.com/office/drawing/2014/main" id="{90543A6A-06A2-4871-99E1-AB7E8194B7CD}"/>
                </a:ext>
              </a:extLst>
            </p:cNvPr>
            <p:cNvSpPr>
              <a:spLocks/>
            </p:cNvSpPr>
            <p:nvPr/>
          </p:nvSpPr>
          <p:spPr bwMode="auto">
            <a:xfrm>
              <a:off x="3504" y="2976"/>
              <a:ext cx="192" cy="288"/>
            </a:xfrm>
            <a:custGeom>
              <a:avLst/>
              <a:gdLst>
                <a:gd name="T0" fmla="*/ 0 w 192"/>
                <a:gd name="T1" fmla="*/ 288 h 288"/>
                <a:gd name="T2" fmla="*/ 96 w 192"/>
                <a:gd name="T3" fmla="*/ 144 h 288"/>
                <a:gd name="T4" fmla="*/ 192 w 192"/>
                <a:gd name="T5" fmla="*/ 0 h 288"/>
              </a:gdLst>
              <a:ahLst/>
              <a:cxnLst>
                <a:cxn ang="0">
                  <a:pos x="T0" y="T1"/>
                </a:cxn>
                <a:cxn ang="0">
                  <a:pos x="T2" y="T3"/>
                </a:cxn>
                <a:cxn ang="0">
                  <a:pos x="T4" y="T5"/>
                </a:cxn>
              </a:cxnLst>
              <a:rect l="0" t="0" r="r" b="b"/>
              <a:pathLst>
                <a:path w="192" h="288">
                  <a:moveTo>
                    <a:pt x="0" y="288"/>
                  </a:moveTo>
                  <a:cubicBezTo>
                    <a:pt x="32" y="240"/>
                    <a:pt x="64" y="192"/>
                    <a:pt x="96" y="144"/>
                  </a:cubicBezTo>
                  <a:cubicBezTo>
                    <a:pt x="128" y="96"/>
                    <a:pt x="160" y="48"/>
                    <a:pt x="192" y="0"/>
                  </a:cubicBezTo>
                </a:path>
              </a:pathLst>
            </a:custGeom>
            <a:noFill/>
            <a:ln w="254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52" name="Group 41">
            <a:extLst>
              <a:ext uri="{FF2B5EF4-FFF2-40B4-BE49-F238E27FC236}">
                <a16:creationId xmlns:a16="http://schemas.microsoft.com/office/drawing/2014/main" id="{C0B34AB0-CE6E-42D9-9FFA-C0C36BFDBB66}"/>
              </a:ext>
            </a:extLst>
          </p:cNvPr>
          <p:cNvGrpSpPr>
            <a:grpSpLocks/>
          </p:cNvGrpSpPr>
          <p:nvPr/>
        </p:nvGrpSpPr>
        <p:grpSpPr bwMode="auto">
          <a:xfrm>
            <a:off x="304800" y="1554161"/>
            <a:ext cx="4041775" cy="584199"/>
            <a:chOff x="3184" y="1411"/>
            <a:chExt cx="2546" cy="368"/>
          </a:xfrm>
        </p:grpSpPr>
        <p:sp>
          <p:nvSpPr>
            <p:cNvPr id="53" name="Oval 42">
              <a:extLst>
                <a:ext uri="{FF2B5EF4-FFF2-40B4-BE49-F238E27FC236}">
                  <a16:creationId xmlns:a16="http://schemas.microsoft.com/office/drawing/2014/main" id="{275C0EA4-1381-4344-82B1-B9644DED19C3}"/>
                </a:ext>
              </a:extLst>
            </p:cNvPr>
            <p:cNvSpPr>
              <a:spLocks noChangeArrowheads="1"/>
            </p:cNvSpPr>
            <p:nvPr/>
          </p:nvSpPr>
          <p:spPr bwMode="auto">
            <a:xfrm>
              <a:off x="4752" y="1488"/>
              <a:ext cx="288" cy="288"/>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Rectangle 43">
              <a:extLst>
                <a:ext uri="{FF2B5EF4-FFF2-40B4-BE49-F238E27FC236}">
                  <a16:creationId xmlns:a16="http://schemas.microsoft.com/office/drawing/2014/main" id="{47367845-2A8E-471E-A90A-BC988EFC1C3A}"/>
                </a:ext>
              </a:extLst>
            </p:cNvPr>
            <p:cNvSpPr>
              <a:spLocks noChangeArrowheads="1"/>
            </p:cNvSpPr>
            <p:nvPr/>
          </p:nvSpPr>
          <p:spPr bwMode="auto">
            <a:xfrm>
              <a:off x="3184" y="1411"/>
              <a:ext cx="254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汽轮机   </a:t>
              </a:r>
              <a:r>
                <a:rPr kumimoji="1" lang="en-US" altLang="zh-CN" sz="3200" b="1" i="1"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膨胀</a:t>
              </a:r>
            </a:p>
          </p:txBody>
        </p:sp>
      </p:grpSp>
      <p:grpSp>
        <p:nvGrpSpPr>
          <p:cNvPr id="55" name="Group 44">
            <a:extLst>
              <a:ext uri="{FF2B5EF4-FFF2-40B4-BE49-F238E27FC236}">
                <a16:creationId xmlns:a16="http://schemas.microsoft.com/office/drawing/2014/main" id="{D0830F5D-F152-444D-ACE4-F5C89C4D9446}"/>
              </a:ext>
            </a:extLst>
          </p:cNvPr>
          <p:cNvGrpSpPr>
            <a:grpSpLocks/>
          </p:cNvGrpSpPr>
          <p:nvPr/>
        </p:nvGrpSpPr>
        <p:grpSpPr bwMode="auto">
          <a:xfrm>
            <a:off x="304800" y="2306638"/>
            <a:ext cx="3983038" cy="588962"/>
            <a:chOff x="3207" y="1885"/>
            <a:chExt cx="2509" cy="371"/>
          </a:xfrm>
        </p:grpSpPr>
        <p:sp>
          <p:nvSpPr>
            <p:cNvPr id="56" name="Oval 45">
              <a:extLst>
                <a:ext uri="{FF2B5EF4-FFF2-40B4-BE49-F238E27FC236}">
                  <a16:creationId xmlns:a16="http://schemas.microsoft.com/office/drawing/2014/main" id="{F36339B6-53F1-4DF9-857A-A5483E5BF7A7}"/>
                </a:ext>
              </a:extLst>
            </p:cNvPr>
            <p:cNvSpPr>
              <a:spLocks noChangeArrowheads="1"/>
            </p:cNvSpPr>
            <p:nvPr/>
          </p:nvSpPr>
          <p:spPr bwMode="auto">
            <a:xfrm>
              <a:off x="4800" y="1968"/>
              <a:ext cx="288" cy="28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Rectangle 46">
              <a:extLst>
                <a:ext uri="{FF2B5EF4-FFF2-40B4-BE49-F238E27FC236}">
                  <a16:creationId xmlns:a16="http://schemas.microsoft.com/office/drawing/2014/main" id="{95E3A7FA-E96F-40F1-855E-0419E4C13A25}"/>
                </a:ext>
              </a:extLst>
            </p:cNvPr>
            <p:cNvSpPr>
              <a:spLocks noChangeArrowheads="1"/>
            </p:cNvSpPr>
            <p:nvPr/>
          </p:nvSpPr>
          <p:spPr bwMode="auto">
            <a:xfrm>
              <a:off x="3207" y="1885"/>
              <a:ext cx="250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  </a:t>
              </a: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凝汽器   </a:t>
              </a:r>
              <a:r>
                <a:rPr kumimoji="1" lang="en-US" altLang="zh-CN" sz="3200" b="1" i="1"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C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a:t>
              </a:r>
            </a:p>
          </p:txBody>
        </p:sp>
      </p:grpSp>
      <p:grpSp>
        <p:nvGrpSpPr>
          <p:cNvPr id="58" name="Group 47">
            <a:extLst>
              <a:ext uri="{FF2B5EF4-FFF2-40B4-BE49-F238E27FC236}">
                <a16:creationId xmlns:a16="http://schemas.microsoft.com/office/drawing/2014/main" id="{3B244899-2DE8-4950-B6EC-B127DC489164}"/>
              </a:ext>
            </a:extLst>
          </p:cNvPr>
          <p:cNvGrpSpPr>
            <a:grpSpLocks/>
          </p:cNvGrpSpPr>
          <p:nvPr/>
        </p:nvGrpSpPr>
        <p:grpSpPr bwMode="auto">
          <a:xfrm>
            <a:off x="4800600" y="1601788"/>
            <a:ext cx="3938588" cy="588962"/>
            <a:chOff x="3204" y="2365"/>
            <a:chExt cx="2481" cy="371"/>
          </a:xfrm>
        </p:grpSpPr>
        <p:sp>
          <p:nvSpPr>
            <p:cNvPr id="59" name="Oval 48">
              <a:extLst>
                <a:ext uri="{FF2B5EF4-FFF2-40B4-BE49-F238E27FC236}">
                  <a16:creationId xmlns:a16="http://schemas.microsoft.com/office/drawing/2014/main" id="{CEFE0091-3402-4848-A20E-E783A0736A8C}"/>
                </a:ext>
              </a:extLst>
            </p:cNvPr>
            <p:cNvSpPr>
              <a:spLocks noChangeArrowheads="1"/>
            </p:cNvSpPr>
            <p:nvPr/>
          </p:nvSpPr>
          <p:spPr bwMode="auto">
            <a:xfrm>
              <a:off x="4800" y="2448"/>
              <a:ext cx="288" cy="288"/>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Rectangle 49">
              <a:extLst>
                <a:ext uri="{FF2B5EF4-FFF2-40B4-BE49-F238E27FC236}">
                  <a16:creationId xmlns:a16="http://schemas.microsoft.com/office/drawing/2014/main" id="{DF7AEC21-25D4-4E57-9AFE-8E9E24AC82E9}"/>
                </a:ext>
              </a:extLst>
            </p:cNvPr>
            <p:cNvSpPr>
              <a:spLocks noChangeArrowheads="1"/>
            </p:cNvSpPr>
            <p:nvPr/>
          </p:nvSpPr>
          <p:spPr bwMode="auto">
            <a:xfrm>
              <a:off x="3204" y="2365"/>
              <a:ext cx="248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  </a:t>
              </a:r>
              <a:r>
                <a:rPr kumimoji="1" lang="zh-CN" altLang="en-US"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给水泵   </a:t>
              </a:r>
              <a:r>
                <a:rPr kumimoji="1" lang="en-US" altLang="zh-CN" sz="3200" b="1" i="1"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压缩</a:t>
              </a:r>
            </a:p>
          </p:txBody>
        </p:sp>
      </p:grpSp>
      <p:grpSp>
        <p:nvGrpSpPr>
          <p:cNvPr id="61" name="Group 50">
            <a:extLst>
              <a:ext uri="{FF2B5EF4-FFF2-40B4-BE49-F238E27FC236}">
                <a16:creationId xmlns:a16="http://schemas.microsoft.com/office/drawing/2014/main" id="{0895A9F2-5C36-4BD4-955D-048FD7352F01}"/>
              </a:ext>
            </a:extLst>
          </p:cNvPr>
          <p:cNvGrpSpPr>
            <a:grpSpLocks/>
          </p:cNvGrpSpPr>
          <p:nvPr/>
        </p:nvGrpSpPr>
        <p:grpSpPr bwMode="auto">
          <a:xfrm>
            <a:off x="4800600" y="2297109"/>
            <a:ext cx="3879850" cy="584199"/>
            <a:chOff x="3212" y="2803"/>
            <a:chExt cx="2444" cy="368"/>
          </a:xfrm>
        </p:grpSpPr>
        <p:sp>
          <p:nvSpPr>
            <p:cNvPr id="62" name="Oval 51">
              <a:extLst>
                <a:ext uri="{FF2B5EF4-FFF2-40B4-BE49-F238E27FC236}">
                  <a16:creationId xmlns:a16="http://schemas.microsoft.com/office/drawing/2014/main" id="{1A2DC4A1-A3C3-4912-A387-8075684A3AB6}"/>
                </a:ext>
              </a:extLst>
            </p:cNvPr>
            <p:cNvSpPr>
              <a:spLocks noChangeArrowheads="1"/>
            </p:cNvSpPr>
            <p:nvPr/>
          </p:nvSpPr>
          <p:spPr bwMode="auto">
            <a:xfrm>
              <a:off x="4656" y="2880"/>
              <a:ext cx="288" cy="28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3" name="Rectangle 52">
              <a:extLst>
                <a:ext uri="{FF2B5EF4-FFF2-40B4-BE49-F238E27FC236}">
                  <a16:creationId xmlns:a16="http://schemas.microsoft.com/office/drawing/2014/main" id="{865328A2-DE4D-46F2-B02E-B2D15E51D13F}"/>
                </a:ext>
              </a:extLst>
            </p:cNvPr>
            <p:cNvSpPr>
              <a:spLocks noChangeArrowheads="1"/>
            </p:cNvSpPr>
            <p:nvPr/>
          </p:nvSpPr>
          <p:spPr bwMode="auto">
            <a:xfrm>
              <a:off x="3212" y="2803"/>
              <a:ext cx="244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锅炉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吸热</a:t>
              </a:r>
            </a:p>
          </p:txBody>
        </p:sp>
      </p:grpSp>
      <p:sp>
        <p:nvSpPr>
          <p:cNvPr id="64" name="文本框 63">
            <a:extLst>
              <a:ext uri="{FF2B5EF4-FFF2-40B4-BE49-F238E27FC236}">
                <a16:creationId xmlns:a16="http://schemas.microsoft.com/office/drawing/2014/main" id="{6435ED1C-D9C6-48A9-862F-50E955B18DC0}"/>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Tree>
    <p:extLst>
      <p:ext uri="{BB962C8B-B14F-4D97-AF65-F5344CB8AC3E}">
        <p14:creationId xmlns:p14="http://schemas.microsoft.com/office/powerpoint/2010/main" val="16807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7"/>
                                        </p:tgtEl>
                                        <p:attrNameLst>
                                          <p:attrName>style.visibility</p:attrName>
                                        </p:attrNameLst>
                                      </p:cBhvr>
                                      <p:to>
                                        <p:strVal val="visible"/>
                                      </p:to>
                                    </p:se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499"/>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right)">
                                      <p:cBhvr>
                                        <p:cTn id="47" dur="500"/>
                                        <p:tgtEl>
                                          <p:spTgt spid="30"/>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499"/>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17" grpId="0" autoUpdateAnimBg="0"/>
      <p:bldP spid="18" grpId="0" autoUpdateAnimBg="0"/>
      <p:bldP spid="19" grpId="0" autoUpdateAnimBg="0"/>
      <p:bldP spid="20"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682B4E-5B72-43FB-B214-604A83A3D79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3" name="Text Box 2">
            <a:extLst>
              <a:ext uri="{FF2B5EF4-FFF2-40B4-BE49-F238E27FC236}">
                <a16:creationId xmlns:a16="http://schemas.microsoft.com/office/drawing/2014/main" id="{6F9EC5B2-2BF1-4690-BC23-5ADCC5FC9CDE}"/>
              </a:ext>
            </a:extLst>
          </p:cNvPr>
          <p:cNvSpPr txBox="1">
            <a:spLocks noChangeArrowheads="1"/>
          </p:cNvSpPr>
          <p:nvPr/>
        </p:nvSpPr>
        <p:spPr bwMode="auto">
          <a:xfrm>
            <a:off x="0" y="838528"/>
            <a:ext cx="914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水蒸气的卡诺循环</a:t>
            </a:r>
          </a:p>
        </p:txBody>
      </p:sp>
      <p:sp>
        <p:nvSpPr>
          <p:cNvPr id="4" name="Text Box 3">
            <a:extLst>
              <a:ext uri="{FF2B5EF4-FFF2-40B4-BE49-F238E27FC236}">
                <a16:creationId xmlns:a16="http://schemas.microsoft.com/office/drawing/2014/main" id="{91E4307F-D41F-46FB-A633-D7A0157FA70F}"/>
              </a:ext>
            </a:extLst>
          </p:cNvPr>
          <p:cNvSpPr txBox="1">
            <a:spLocks noChangeArrowheads="1"/>
          </p:cNvSpPr>
          <p:nvPr/>
        </p:nvSpPr>
        <p:spPr bwMode="auto">
          <a:xfrm>
            <a:off x="914400" y="3886200"/>
            <a:ext cx="6364243"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水蒸气卡诺循环有可能实现</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但：</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）温限小</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）膨胀末端</a:t>
            </a:r>
            <a:r>
              <a:rPr kumimoji="1" lang="en-US" altLang="zh-CN"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太小</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）压缩两相物质的困难</a:t>
            </a:r>
          </a:p>
        </p:txBody>
      </p:sp>
      <p:sp>
        <p:nvSpPr>
          <p:cNvPr id="5" name="Rectangle 3">
            <a:extLst>
              <a:ext uri="{FF2B5EF4-FFF2-40B4-BE49-F238E27FC236}">
                <a16:creationId xmlns:a16="http://schemas.microsoft.com/office/drawing/2014/main" id="{4FD5B5DD-03A0-4BE4-9F74-0393E6AB415E}"/>
              </a:ext>
            </a:extLst>
          </p:cNvPr>
          <p:cNvSpPr>
            <a:spLocks noChangeArrowheads="1"/>
          </p:cNvSpPr>
          <p:nvPr/>
        </p:nvSpPr>
        <p:spPr bwMode="auto">
          <a:xfrm>
            <a:off x="5950395" y="4785866"/>
            <a:ext cx="265649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实际并不实行</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卡诺循环</a:t>
            </a:r>
          </a:p>
        </p:txBody>
      </p:sp>
      <p:sp>
        <p:nvSpPr>
          <p:cNvPr id="6" name="AutoShape 4">
            <a:extLst>
              <a:ext uri="{FF2B5EF4-FFF2-40B4-BE49-F238E27FC236}">
                <a16:creationId xmlns:a16="http://schemas.microsoft.com/office/drawing/2014/main" id="{52128C04-5DA0-4F02-B05A-0538A18FC9F3}"/>
              </a:ext>
            </a:extLst>
          </p:cNvPr>
          <p:cNvSpPr>
            <a:spLocks/>
          </p:cNvSpPr>
          <p:nvPr/>
        </p:nvSpPr>
        <p:spPr bwMode="auto">
          <a:xfrm>
            <a:off x="5715000" y="4648200"/>
            <a:ext cx="288925" cy="1525154"/>
          </a:xfrm>
          <a:prstGeom prst="rightBrace">
            <a:avLst>
              <a:gd name="adj1" fmla="val 29075"/>
              <a:gd name="adj2"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Object 7">
            <a:extLst>
              <a:ext uri="{FF2B5EF4-FFF2-40B4-BE49-F238E27FC236}">
                <a16:creationId xmlns:a16="http://schemas.microsoft.com/office/drawing/2014/main" id="{0DCC08D6-D869-4D76-9215-970004103FF7}"/>
              </a:ext>
            </a:extLst>
          </p:cNvPr>
          <p:cNvGraphicFramePr>
            <a:graphicFrameLocks noChangeAspect="1"/>
          </p:cNvGraphicFramePr>
          <p:nvPr/>
        </p:nvGraphicFramePr>
        <p:xfrm>
          <a:off x="1905000" y="1447800"/>
          <a:ext cx="2374900" cy="2349500"/>
        </p:xfrm>
        <a:graphic>
          <a:graphicData uri="http://schemas.openxmlformats.org/presentationml/2006/ole">
            <mc:AlternateContent xmlns:mc="http://schemas.openxmlformats.org/markup-compatibility/2006">
              <mc:Choice xmlns:v="urn:schemas-microsoft-com:vml" Requires="v">
                <p:oleObj name="位图图像" r:id="rId2" imgW="2476190" imgH="2448267" progId="Paint.Picture">
                  <p:embed/>
                </p:oleObj>
              </mc:Choice>
              <mc:Fallback>
                <p:oleObj name="位图图像" r:id="rId2" imgW="2476190" imgH="2448267" progId="Paint.Picture">
                  <p:embed/>
                  <p:pic>
                    <p:nvPicPr>
                      <p:cNvPr id="7" name="Object 7">
                        <a:extLst>
                          <a:ext uri="{FF2B5EF4-FFF2-40B4-BE49-F238E27FC236}">
                            <a16:creationId xmlns:a16="http://schemas.microsoft.com/office/drawing/2014/main" id="{0DCC08D6-D869-4D76-9215-970004103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47800"/>
                        <a:ext cx="2374900" cy="234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a:extLst>
              <a:ext uri="{FF2B5EF4-FFF2-40B4-BE49-F238E27FC236}">
                <a16:creationId xmlns:a16="http://schemas.microsoft.com/office/drawing/2014/main" id="{DEA395DB-4221-4A54-92AE-13CE9D86232F}"/>
              </a:ext>
            </a:extLst>
          </p:cNvPr>
          <p:cNvGraphicFramePr>
            <a:graphicFrameLocks noChangeAspect="1"/>
          </p:cNvGraphicFramePr>
          <p:nvPr/>
        </p:nvGraphicFramePr>
        <p:xfrm>
          <a:off x="4640262" y="1533525"/>
          <a:ext cx="2879725" cy="2263775"/>
        </p:xfrm>
        <a:graphic>
          <a:graphicData uri="http://schemas.openxmlformats.org/presentationml/2006/ole">
            <mc:AlternateContent xmlns:mc="http://schemas.openxmlformats.org/markup-compatibility/2006">
              <mc:Choice xmlns:v="urn:schemas-microsoft-com:vml" Requires="v">
                <p:oleObj name="位图图像" r:id="rId4" imgW="3115110" imgH="2448267" progId="Paint.Picture">
                  <p:embed/>
                </p:oleObj>
              </mc:Choice>
              <mc:Fallback>
                <p:oleObj name="位图图像" r:id="rId4" imgW="3115110" imgH="2448267" progId="Paint.Picture">
                  <p:embed/>
                  <p:pic>
                    <p:nvPicPr>
                      <p:cNvPr id="8" name="Object 8">
                        <a:extLst>
                          <a:ext uri="{FF2B5EF4-FFF2-40B4-BE49-F238E27FC236}">
                            <a16:creationId xmlns:a16="http://schemas.microsoft.com/office/drawing/2014/main" id="{DEA395DB-4221-4A54-92AE-13CE9D862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262" y="1533525"/>
                        <a:ext cx="2879725"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523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to="" calcmode="lin" valueType="num">
                                      <p:cBhvr>
                                        <p:cTn id="17" dur="1" fill="hold"/>
                                        <p:tgtEl>
                                          <p:spTgt spid="8"/>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up)">
                                      <p:cBhvr>
                                        <p:cTn id="22" dur="75"/>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up)">
                                      <p:cBhvr>
                                        <p:cTn id="27" dur="75"/>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up)">
                                      <p:cBhvr>
                                        <p:cTn id="32" dur="75"/>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4">
                                            <p:txEl>
                                              <p:pRg st="3" end="3"/>
                                            </p:txEl>
                                          </p:spTgt>
                                        </p:tgtEl>
                                        <p:attrNameLst>
                                          <p:attrName>style.visibility</p:attrName>
                                        </p:attrNameLst>
                                      </p:cBhvr>
                                      <p:to>
                                        <p:strVal val="visible"/>
                                      </p:to>
                                    </p:set>
                                    <p:animEffect transition="in" filter="wipe(up)">
                                      <p:cBhvr>
                                        <p:cTn id="37" dur="75"/>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checkerboard(across)">
                                      <p:cBhvr>
                                        <p:cTn id="42" dur="500"/>
                                        <p:tgtEl>
                                          <p:spTgt spid="5"/>
                                        </p:tgtEl>
                                      </p:cBhvr>
                                    </p:animEffect>
                                  </p:childTnLst>
                                </p:cTn>
                              </p:par>
                              <p:par>
                                <p:cTn id="43" presetID="5" presetClass="entr" presetSubtype="1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heckerboard(across)">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148B05-FFE2-4026-BAB0-2AD1A92F9AAE}"/>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3" name="Line 2">
            <a:extLst>
              <a:ext uri="{FF2B5EF4-FFF2-40B4-BE49-F238E27FC236}">
                <a16:creationId xmlns:a16="http://schemas.microsoft.com/office/drawing/2014/main" id="{A3E4C8B0-5F76-4141-8A62-3AED6C2E62A4}"/>
              </a:ext>
            </a:extLst>
          </p:cNvPr>
          <p:cNvSpPr>
            <a:spLocks noChangeAspect="1" noChangeShapeType="1"/>
          </p:cNvSpPr>
          <p:nvPr/>
        </p:nvSpPr>
        <p:spPr bwMode="auto">
          <a:xfrm>
            <a:off x="1617663" y="3954462"/>
            <a:ext cx="1560512" cy="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3">
            <a:extLst>
              <a:ext uri="{FF2B5EF4-FFF2-40B4-BE49-F238E27FC236}">
                <a16:creationId xmlns:a16="http://schemas.microsoft.com/office/drawing/2014/main" id="{946EF73E-E16D-4C6C-8FB1-981F809AFF48}"/>
              </a:ext>
            </a:extLst>
          </p:cNvPr>
          <p:cNvSpPr>
            <a:spLocks noChangeAspect="1" noChangeShapeType="1"/>
          </p:cNvSpPr>
          <p:nvPr/>
        </p:nvSpPr>
        <p:spPr bwMode="auto">
          <a:xfrm>
            <a:off x="3417888" y="3511550"/>
            <a:ext cx="0" cy="185420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4">
            <a:extLst>
              <a:ext uri="{FF2B5EF4-FFF2-40B4-BE49-F238E27FC236}">
                <a16:creationId xmlns:a16="http://schemas.microsoft.com/office/drawing/2014/main" id="{526F350A-B8F6-402B-845F-AF345E6E8288}"/>
              </a:ext>
            </a:extLst>
          </p:cNvPr>
          <p:cNvSpPr txBox="1">
            <a:spLocks noChangeAspect="1" noChangeArrowheads="1"/>
          </p:cNvSpPr>
          <p:nvPr/>
        </p:nvSpPr>
        <p:spPr bwMode="auto">
          <a:xfrm>
            <a:off x="4563717" y="6232179"/>
            <a:ext cx="2619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6" name="Text Box 5">
            <a:extLst>
              <a:ext uri="{FF2B5EF4-FFF2-40B4-BE49-F238E27FC236}">
                <a16:creationId xmlns:a16="http://schemas.microsoft.com/office/drawing/2014/main" id="{084DFA84-A6F4-4DB3-9587-5F42D715A9F3}"/>
              </a:ext>
            </a:extLst>
          </p:cNvPr>
          <p:cNvSpPr txBox="1">
            <a:spLocks noChangeAspect="1" noChangeArrowheads="1"/>
          </p:cNvSpPr>
          <p:nvPr/>
        </p:nvSpPr>
        <p:spPr bwMode="auto">
          <a:xfrm>
            <a:off x="152400" y="2959100"/>
            <a:ext cx="4921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7" name="Text Box 6">
            <a:extLst>
              <a:ext uri="{FF2B5EF4-FFF2-40B4-BE49-F238E27FC236}">
                <a16:creationId xmlns:a16="http://schemas.microsoft.com/office/drawing/2014/main" id="{932CE46D-6A2E-40B9-A617-0D28B1EA02D4}"/>
              </a:ext>
            </a:extLst>
          </p:cNvPr>
          <p:cNvSpPr txBox="1">
            <a:spLocks noChangeAspect="1" noChangeArrowheads="1"/>
          </p:cNvSpPr>
          <p:nvPr/>
        </p:nvSpPr>
        <p:spPr bwMode="auto">
          <a:xfrm>
            <a:off x="3444875" y="4010025"/>
            <a:ext cx="1730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8" name="Text Box 7">
            <a:extLst>
              <a:ext uri="{FF2B5EF4-FFF2-40B4-BE49-F238E27FC236}">
                <a16:creationId xmlns:a16="http://schemas.microsoft.com/office/drawing/2014/main" id="{94E9AAC0-42D8-4AFD-9101-E56B4216980B}"/>
              </a:ext>
            </a:extLst>
          </p:cNvPr>
          <p:cNvSpPr txBox="1">
            <a:spLocks noChangeAspect="1" noChangeArrowheads="1"/>
          </p:cNvSpPr>
          <p:nvPr/>
        </p:nvSpPr>
        <p:spPr bwMode="auto">
          <a:xfrm>
            <a:off x="1146175" y="3919537"/>
            <a:ext cx="22542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9" name="Text Box 8">
            <a:extLst>
              <a:ext uri="{FF2B5EF4-FFF2-40B4-BE49-F238E27FC236}">
                <a16:creationId xmlns:a16="http://schemas.microsoft.com/office/drawing/2014/main" id="{FC546B25-764E-4B1E-AD93-B4AE5452AF10}"/>
              </a:ext>
            </a:extLst>
          </p:cNvPr>
          <p:cNvSpPr txBox="1">
            <a:spLocks noChangeAspect="1" noChangeArrowheads="1"/>
          </p:cNvSpPr>
          <p:nvPr/>
        </p:nvSpPr>
        <p:spPr bwMode="auto">
          <a:xfrm>
            <a:off x="685800" y="5038725"/>
            <a:ext cx="1603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 name="Text Box 9">
            <a:extLst>
              <a:ext uri="{FF2B5EF4-FFF2-40B4-BE49-F238E27FC236}">
                <a16:creationId xmlns:a16="http://schemas.microsoft.com/office/drawing/2014/main" id="{87C6740C-86F4-47EA-95D5-74DBB7B9C740}"/>
              </a:ext>
            </a:extLst>
          </p:cNvPr>
          <p:cNvSpPr txBox="1">
            <a:spLocks noChangeAspect="1" noChangeArrowheads="1"/>
          </p:cNvSpPr>
          <p:nvPr/>
        </p:nvSpPr>
        <p:spPr bwMode="auto">
          <a:xfrm>
            <a:off x="1030288" y="5381625"/>
            <a:ext cx="17303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1" name="Text Box 10">
            <a:extLst>
              <a:ext uri="{FF2B5EF4-FFF2-40B4-BE49-F238E27FC236}">
                <a16:creationId xmlns:a16="http://schemas.microsoft.com/office/drawing/2014/main" id="{A39708D3-8A08-4993-A9E5-02E46E03EC5E}"/>
              </a:ext>
            </a:extLst>
          </p:cNvPr>
          <p:cNvSpPr txBox="1">
            <a:spLocks noChangeAspect="1" noChangeArrowheads="1"/>
          </p:cNvSpPr>
          <p:nvPr/>
        </p:nvSpPr>
        <p:spPr bwMode="auto">
          <a:xfrm>
            <a:off x="3863975" y="5256212"/>
            <a:ext cx="174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2" name="Text Box 11">
            <a:extLst>
              <a:ext uri="{FF2B5EF4-FFF2-40B4-BE49-F238E27FC236}">
                <a16:creationId xmlns:a16="http://schemas.microsoft.com/office/drawing/2014/main" id="{0012A0C4-4A85-4D2B-B669-B1DC266FCB22}"/>
              </a:ext>
            </a:extLst>
          </p:cNvPr>
          <p:cNvSpPr txBox="1">
            <a:spLocks noChangeAspect="1" noChangeArrowheads="1"/>
          </p:cNvSpPr>
          <p:nvPr/>
        </p:nvSpPr>
        <p:spPr bwMode="auto">
          <a:xfrm>
            <a:off x="3684588" y="3074987"/>
            <a:ext cx="17303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3" name="Line 12">
            <a:extLst>
              <a:ext uri="{FF2B5EF4-FFF2-40B4-BE49-F238E27FC236}">
                <a16:creationId xmlns:a16="http://schemas.microsoft.com/office/drawing/2014/main" id="{63A8A87C-5371-4355-97E5-C2A7B256805D}"/>
              </a:ext>
            </a:extLst>
          </p:cNvPr>
          <p:cNvSpPr>
            <a:spLocks noChangeAspect="1" noChangeShapeType="1"/>
          </p:cNvSpPr>
          <p:nvPr/>
        </p:nvSpPr>
        <p:spPr bwMode="auto">
          <a:xfrm flipV="1">
            <a:off x="720725" y="3013075"/>
            <a:ext cx="0" cy="332740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3">
            <a:extLst>
              <a:ext uri="{FF2B5EF4-FFF2-40B4-BE49-F238E27FC236}">
                <a16:creationId xmlns:a16="http://schemas.microsoft.com/office/drawing/2014/main" id="{09885E4D-F2BE-4213-8380-A5FD3F5F8A99}"/>
              </a:ext>
            </a:extLst>
          </p:cNvPr>
          <p:cNvSpPr>
            <a:spLocks noChangeAspect="1" noChangeShapeType="1"/>
          </p:cNvSpPr>
          <p:nvPr/>
        </p:nvSpPr>
        <p:spPr bwMode="auto">
          <a:xfrm>
            <a:off x="720725" y="6340475"/>
            <a:ext cx="3962400" cy="1587"/>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Freeform 14">
            <a:extLst>
              <a:ext uri="{FF2B5EF4-FFF2-40B4-BE49-F238E27FC236}">
                <a16:creationId xmlns:a16="http://schemas.microsoft.com/office/drawing/2014/main" id="{7F3EC4EB-8B6A-45A1-8AC3-F8E5904D0633}"/>
              </a:ext>
            </a:extLst>
          </p:cNvPr>
          <p:cNvSpPr>
            <a:spLocks noChangeAspect="1"/>
          </p:cNvSpPr>
          <p:nvPr/>
        </p:nvSpPr>
        <p:spPr bwMode="auto">
          <a:xfrm>
            <a:off x="723900" y="3429000"/>
            <a:ext cx="4000500" cy="2357437"/>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5">
            <a:extLst>
              <a:ext uri="{FF2B5EF4-FFF2-40B4-BE49-F238E27FC236}">
                <a16:creationId xmlns:a16="http://schemas.microsoft.com/office/drawing/2014/main" id="{804B0A28-E0C6-4C33-848D-AB13393BF3F6}"/>
              </a:ext>
            </a:extLst>
          </p:cNvPr>
          <p:cNvSpPr>
            <a:spLocks noChangeAspect="1" noChangeShapeType="1"/>
          </p:cNvSpPr>
          <p:nvPr/>
        </p:nvSpPr>
        <p:spPr bwMode="auto">
          <a:xfrm>
            <a:off x="963613" y="5370512"/>
            <a:ext cx="2781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D177651A-BD53-4993-A094-E117759DC122}"/>
              </a:ext>
            </a:extLst>
          </p:cNvPr>
          <p:cNvSpPr>
            <a:spLocks noChangeAspect="1" noChangeShapeType="1"/>
          </p:cNvSpPr>
          <p:nvPr/>
        </p:nvSpPr>
        <p:spPr bwMode="auto">
          <a:xfrm flipV="1">
            <a:off x="3751263" y="3508375"/>
            <a:ext cx="0" cy="186531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D370D962-7361-4AEF-832F-524D3E141687}"/>
              </a:ext>
            </a:extLst>
          </p:cNvPr>
          <p:cNvSpPr>
            <a:spLocks noChangeAspect="1" noChangeShapeType="1"/>
          </p:cNvSpPr>
          <p:nvPr/>
        </p:nvSpPr>
        <p:spPr bwMode="auto">
          <a:xfrm flipV="1">
            <a:off x="1524000" y="4252912"/>
            <a:ext cx="185420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8">
            <a:extLst>
              <a:ext uri="{FF2B5EF4-FFF2-40B4-BE49-F238E27FC236}">
                <a16:creationId xmlns:a16="http://schemas.microsoft.com/office/drawing/2014/main" id="{3C92A425-C0F6-453E-A0F5-5097D6378D48}"/>
              </a:ext>
            </a:extLst>
          </p:cNvPr>
          <p:cNvSpPr>
            <a:spLocks noChangeAspect="1" noChangeShapeType="1"/>
          </p:cNvSpPr>
          <p:nvPr/>
        </p:nvSpPr>
        <p:spPr bwMode="auto">
          <a:xfrm flipV="1">
            <a:off x="977900" y="5189537"/>
            <a:ext cx="0" cy="174625"/>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F3D9E2A9-36EE-4E4E-847D-CD05D927A62C}"/>
              </a:ext>
            </a:extLst>
          </p:cNvPr>
          <p:cNvSpPr>
            <a:spLocks noChangeAspect="1" noChangeShapeType="1"/>
          </p:cNvSpPr>
          <p:nvPr/>
        </p:nvSpPr>
        <p:spPr bwMode="auto">
          <a:xfrm flipV="1">
            <a:off x="963613" y="4237037"/>
            <a:ext cx="544512" cy="962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AACB0CED-AEE3-4D4F-AD13-CAC68497A58E}"/>
              </a:ext>
            </a:extLst>
          </p:cNvPr>
          <p:cNvSpPr>
            <a:spLocks noChangeAspect="1" noChangeShapeType="1"/>
          </p:cNvSpPr>
          <p:nvPr/>
        </p:nvSpPr>
        <p:spPr bwMode="auto">
          <a:xfrm flipV="1">
            <a:off x="3351213" y="3522662"/>
            <a:ext cx="392112" cy="7381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B4783657-0316-4F17-9FBA-FF45431E9E76}"/>
              </a:ext>
            </a:extLst>
          </p:cNvPr>
          <p:cNvSpPr>
            <a:spLocks noChangeAspect="1" noChangeShapeType="1"/>
          </p:cNvSpPr>
          <p:nvPr/>
        </p:nvSpPr>
        <p:spPr bwMode="auto">
          <a:xfrm flipH="1">
            <a:off x="723900" y="5370512"/>
            <a:ext cx="320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2">
            <a:extLst>
              <a:ext uri="{FF2B5EF4-FFF2-40B4-BE49-F238E27FC236}">
                <a16:creationId xmlns:a16="http://schemas.microsoft.com/office/drawing/2014/main" id="{29E53AFF-FC07-4B5F-A50B-DF4CEB65C445}"/>
              </a:ext>
            </a:extLst>
          </p:cNvPr>
          <p:cNvSpPr>
            <a:spLocks noChangeAspect="1" noChangeArrowheads="1"/>
          </p:cNvSpPr>
          <p:nvPr/>
        </p:nvSpPr>
        <p:spPr bwMode="auto">
          <a:xfrm>
            <a:off x="3724275" y="5337175"/>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23">
            <a:extLst>
              <a:ext uri="{FF2B5EF4-FFF2-40B4-BE49-F238E27FC236}">
                <a16:creationId xmlns:a16="http://schemas.microsoft.com/office/drawing/2014/main" id="{7018FEA0-1BB0-4A74-8022-0A5DC2678674}"/>
              </a:ext>
            </a:extLst>
          </p:cNvPr>
          <p:cNvSpPr>
            <a:spLocks noChangeAspect="1" noChangeArrowheads="1"/>
          </p:cNvSpPr>
          <p:nvPr/>
        </p:nvSpPr>
        <p:spPr bwMode="auto">
          <a:xfrm>
            <a:off x="3711575" y="348773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Oval 24">
            <a:extLst>
              <a:ext uri="{FF2B5EF4-FFF2-40B4-BE49-F238E27FC236}">
                <a16:creationId xmlns:a16="http://schemas.microsoft.com/office/drawing/2014/main" id="{70540157-895F-4235-AA1F-99EAE5D6A26A}"/>
              </a:ext>
            </a:extLst>
          </p:cNvPr>
          <p:cNvSpPr>
            <a:spLocks noChangeAspect="1" noChangeArrowheads="1"/>
          </p:cNvSpPr>
          <p:nvPr/>
        </p:nvSpPr>
        <p:spPr bwMode="auto">
          <a:xfrm>
            <a:off x="3324225" y="4221162"/>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Oval 25">
            <a:extLst>
              <a:ext uri="{FF2B5EF4-FFF2-40B4-BE49-F238E27FC236}">
                <a16:creationId xmlns:a16="http://schemas.microsoft.com/office/drawing/2014/main" id="{6D6E061E-2B7C-42BF-91A7-CBDF58382E29}"/>
              </a:ext>
            </a:extLst>
          </p:cNvPr>
          <p:cNvSpPr>
            <a:spLocks noChangeAspect="1" noChangeArrowheads="1"/>
          </p:cNvSpPr>
          <p:nvPr/>
        </p:nvSpPr>
        <p:spPr bwMode="auto">
          <a:xfrm>
            <a:off x="1470025" y="421798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Oval 26">
            <a:extLst>
              <a:ext uri="{FF2B5EF4-FFF2-40B4-BE49-F238E27FC236}">
                <a16:creationId xmlns:a16="http://schemas.microsoft.com/office/drawing/2014/main" id="{A3906C48-695A-46E2-8CE5-F73C687F7623}"/>
              </a:ext>
            </a:extLst>
          </p:cNvPr>
          <p:cNvSpPr>
            <a:spLocks noChangeAspect="1" noChangeArrowheads="1"/>
          </p:cNvSpPr>
          <p:nvPr/>
        </p:nvSpPr>
        <p:spPr bwMode="auto">
          <a:xfrm>
            <a:off x="936625" y="5165725"/>
            <a:ext cx="60325" cy="60325"/>
          </a:xfrm>
          <a:prstGeom prst="ellipse">
            <a:avLst/>
          </a:prstGeom>
          <a:solidFill>
            <a:schemeClr val="tx2"/>
          </a:solidFill>
          <a:ln w="25400">
            <a:solidFill>
              <a:srgbClr val="FF00FF"/>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Oval 27">
            <a:extLst>
              <a:ext uri="{FF2B5EF4-FFF2-40B4-BE49-F238E27FC236}">
                <a16:creationId xmlns:a16="http://schemas.microsoft.com/office/drawing/2014/main" id="{0694B099-09BE-4DF9-8722-DEAA189FF385}"/>
              </a:ext>
            </a:extLst>
          </p:cNvPr>
          <p:cNvSpPr>
            <a:spLocks noChangeAspect="1" noChangeArrowheads="1"/>
          </p:cNvSpPr>
          <p:nvPr/>
        </p:nvSpPr>
        <p:spPr bwMode="auto">
          <a:xfrm>
            <a:off x="950913" y="532923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8">
            <a:extLst>
              <a:ext uri="{FF2B5EF4-FFF2-40B4-BE49-F238E27FC236}">
                <a16:creationId xmlns:a16="http://schemas.microsoft.com/office/drawing/2014/main" id="{722CFE6F-9858-4EFC-80D5-30311B341C76}"/>
              </a:ext>
            </a:extLst>
          </p:cNvPr>
          <p:cNvSpPr>
            <a:spLocks noChangeAspect="1" noChangeShapeType="1"/>
          </p:cNvSpPr>
          <p:nvPr/>
        </p:nvSpPr>
        <p:spPr bwMode="auto">
          <a:xfrm flipV="1">
            <a:off x="3165475" y="3517900"/>
            <a:ext cx="252413" cy="422275"/>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29">
            <a:extLst>
              <a:ext uri="{FF2B5EF4-FFF2-40B4-BE49-F238E27FC236}">
                <a16:creationId xmlns:a16="http://schemas.microsoft.com/office/drawing/2014/main" id="{E50E9447-DF3B-4999-871D-F32DA132A235}"/>
              </a:ext>
            </a:extLst>
          </p:cNvPr>
          <p:cNvSpPr>
            <a:spLocks noChangeAspect="1" noChangeShapeType="1"/>
          </p:cNvSpPr>
          <p:nvPr/>
        </p:nvSpPr>
        <p:spPr bwMode="auto">
          <a:xfrm flipV="1">
            <a:off x="963613" y="5022850"/>
            <a:ext cx="0" cy="13970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0">
            <a:extLst>
              <a:ext uri="{FF2B5EF4-FFF2-40B4-BE49-F238E27FC236}">
                <a16:creationId xmlns:a16="http://schemas.microsoft.com/office/drawing/2014/main" id="{FA62D4E8-0449-49D2-BC8E-06E68A85F3AA}"/>
              </a:ext>
            </a:extLst>
          </p:cNvPr>
          <p:cNvSpPr>
            <a:spLocks noChangeAspect="1" noChangeShapeType="1"/>
          </p:cNvSpPr>
          <p:nvPr/>
        </p:nvSpPr>
        <p:spPr bwMode="auto">
          <a:xfrm flipV="1">
            <a:off x="963613" y="3954462"/>
            <a:ext cx="666750" cy="1109663"/>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2" name="Object 31">
            <a:extLst>
              <a:ext uri="{FF2B5EF4-FFF2-40B4-BE49-F238E27FC236}">
                <a16:creationId xmlns:a16="http://schemas.microsoft.com/office/drawing/2014/main" id="{CC32A9B5-7963-4280-A686-1433BB81F6AF}"/>
              </a:ext>
            </a:extLst>
          </p:cNvPr>
          <p:cNvGraphicFramePr>
            <a:graphicFrameLocks noChangeAspect="1"/>
          </p:cNvGraphicFramePr>
          <p:nvPr/>
        </p:nvGraphicFramePr>
        <p:xfrm>
          <a:off x="3259138" y="3114675"/>
          <a:ext cx="341312" cy="374650"/>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32" name="Object 31">
                        <a:extLst>
                          <a:ext uri="{FF2B5EF4-FFF2-40B4-BE49-F238E27FC236}">
                            <a16:creationId xmlns:a16="http://schemas.microsoft.com/office/drawing/2014/main" id="{CC32A9B5-7963-4280-A686-1433BB81F6AF}"/>
                          </a:ext>
                        </a:extLst>
                      </p:cNvPr>
                      <p:cNvPicPr>
                        <a:picLocks noChangeAspect="1" noChangeArrowheads="1"/>
                      </p:cNvPicPr>
                      <p:nvPr/>
                    </p:nvPicPr>
                    <p:blipFill>
                      <a:blip r:embed="rId3"/>
                      <a:srcRect/>
                      <a:stretch>
                        <a:fillRect/>
                      </a:stretch>
                    </p:blipFill>
                    <p:spPr bwMode="auto">
                      <a:xfrm>
                        <a:off x="3259138" y="3114675"/>
                        <a:ext cx="341312"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2">
            <a:extLst>
              <a:ext uri="{FF2B5EF4-FFF2-40B4-BE49-F238E27FC236}">
                <a16:creationId xmlns:a16="http://schemas.microsoft.com/office/drawing/2014/main" id="{0DBB457E-E9B1-43BE-8F97-4C8FED581CE1}"/>
              </a:ext>
            </a:extLst>
          </p:cNvPr>
          <p:cNvGraphicFramePr>
            <a:graphicFrameLocks noChangeAspect="1"/>
          </p:cNvGraphicFramePr>
          <p:nvPr/>
        </p:nvGraphicFramePr>
        <p:xfrm>
          <a:off x="2974975" y="3476625"/>
          <a:ext cx="377825" cy="407988"/>
        </p:xfrm>
        <a:graphic>
          <a:graphicData uri="http://schemas.openxmlformats.org/presentationml/2006/ole">
            <mc:AlternateContent xmlns:mc="http://schemas.openxmlformats.org/markup-compatibility/2006">
              <mc:Choice xmlns:v="urn:schemas-microsoft-com:vml" Requires="v">
                <p:oleObj name="Equation" r:id="rId4" imgW="139680" imgH="152280" progId="Equation.DSMT4">
                  <p:embed/>
                </p:oleObj>
              </mc:Choice>
              <mc:Fallback>
                <p:oleObj name="Equation" r:id="rId4" imgW="139680" imgH="152280" progId="Equation.DSMT4">
                  <p:embed/>
                  <p:pic>
                    <p:nvPicPr>
                      <p:cNvPr id="33" name="Object 32">
                        <a:extLst>
                          <a:ext uri="{FF2B5EF4-FFF2-40B4-BE49-F238E27FC236}">
                            <a16:creationId xmlns:a16="http://schemas.microsoft.com/office/drawing/2014/main" id="{0DBB457E-E9B1-43BE-8F97-4C8FED581CE1}"/>
                          </a:ext>
                        </a:extLst>
                      </p:cNvPr>
                      <p:cNvPicPr>
                        <a:picLocks noChangeAspect="1" noChangeArrowheads="1"/>
                      </p:cNvPicPr>
                      <p:nvPr/>
                    </p:nvPicPr>
                    <p:blipFill>
                      <a:blip r:embed="rId5"/>
                      <a:srcRect/>
                      <a:stretch>
                        <a:fillRect/>
                      </a:stretch>
                    </p:blipFill>
                    <p:spPr bwMode="auto">
                      <a:xfrm>
                        <a:off x="2974975" y="3476625"/>
                        <a:ext cx="3778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3">
            <a:extLst>
              <a:ext uri="{FF2B5EF4-FFF2-40B4-BE49-F238E27FC236}">
                <a16:creationId xmlns:a16="http://schemas.microsoft.com/office/drawing/2014/main" id="{EB7C8781-634E-4944-8D4D-7F86C065DAA8}"/>
              </a:ext>
            </a:extLst>
          </p:cNvPr>
          <p:cNvGraphicFramePr>
            <a:graphicFrameLocks noChangeAspect="1"/>
          </p:cNvGraphicFramePr>
          <p:nvPr/>
        </p:nvGraphicFramePr>
        <p:xfrm>
          <a:off x="1371600" y="3571875"/>
          <a:ext cx="377825" cy="407988"/>
        </p:xfrm>
        <a:graphic>
          <a:graphicData uri="http://schemas.openxmlformats.org/presentationml/2006/ole">
            <mc:AlternateContent xmlns:mc="http://schemas.openxmlformats.org/markup-compatibility/2006">
              <mc:Choice xmlns:v="urn:schemas-microsoft-com:vml" Requires="v">
                <p:oleObj name="Equation" r:id="rId6" imgW="139680" imgH="152280" progId="Equation.DSMT4">
                  <p:embed/>
                </p:oleObj>
              </mc:Choice>
              <mc:Fallback>
                <p:oleObj name="Equation" r:id="rId6" imgW="139680" imgH="152280" progId="Equation.DSMT4">
                  <p:embed/>
                  <p:pic>
                    <p:nvPicPr>
                      <p:cNvPr id="34" name="Object 33">
                        <a:extLst>
                          <a:ext uri="{FF2B5EF4-FFF2-40B4-BE49-F238E27FC236}">
                            <a16:creationId xmlns:a16="http://schemas.microsoft.com/office/drawing/2014/main" id="{EB7C8781-634E-4944-8D4D-7F86C065DAA8}"/>
                          </a:ext>
                        </a:extLst>
                      </p:cNvPr>
                      <p:cNvPicPr>
                        <a:picLocks noChangeAspect="1" noChangeArrowheads="1"/>
                      </p:cNvPicPr>
                      <p:nvPr/>
                    </p:nvPicPr>
                    <p:blipFill>
                      <a:blip r:embed="rId7"/>
                      <a:srcRect/>
                      <a:stretch>
                        <a:fillRect/>
                      </a:stretch>
                    </p:blipFill>
                    <p:spPr bwMode="auto">
                      <a:xfrm>
                        <a:off x="1371600" y="3571875"/>
                        <a:ext cx="3778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4">
            <a:extLst>
              <a:ext uri="{FF2B5EF4-FFF2-40B4-BE49-F238E27FC236}">
                <a16:creationId xmlns:a16="http://schemas.microsoft.com/office/drawing/2014/main" id="{49E45E73-4438-4F77-BF0C-E73863227644}"/>
              </a:ext>
            </a:extLst>
          </p:cNvPr>
          <p:cNvGraphicFramePr>
            <a:graphicFrameLocks noChangeAspect="1"/>
          </p:cNvGraphicFramePr>
          <p:nvPr/>
        </p:nvGraphicFramePr>
        <p:xfrm>
          <a:off x="701675" y="4624388"/>
          <a:ext cx="376238" cy="376237"/>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35" name="Object 34">
                        <a:extLst>
                          <a:ext uri="{FF2B5EF4-FFF2-40B4-BE49-F238E27FC236}">
                            <a16:creationId xmlns:a16="http://schemas.microsoft.com/office/drawing/2014/main" id="{49E45E73-4438-4F77-BF0C-E73863227644}"/>
                          </a:ext>
                        </a:extLst>
                      </p:cNvPr>
                      <p:cNvPicPr>
                        <a:picLocks noChangeAspect="1" noChangeArrowheads="1"/>
                      </p:cNvPicPr>
                      <p:nvPr/>
                    </p:nvPicPr>
                    <p:blipFill>
                      <a:blip r:embed="rId9"/>
                      <a:srcRect/>
                      <a:stretch>
                        <a:fillRect/>
                      </a:stretch>
                    </p:blipFill>
                    <p:spPr bwMode="auto">
                      <a:xfrm>
                        <a:off x="701675" y="4624388"/>
                        <a:ext cx="37623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5">
            <a:extLst>
              <a:ext uri="{FF2B5EF4-FFF2-40B4-BE49-F238E27FC236}">
                <a16:creationId xmlns:a16="http://schemas.microsoft.com/office/drawing/2014/main" id="{77F6E2AF-8759-4100-8A10-7F554A19C762}"/>
              </a:ext>
            </a:extLst>
          </p:cNvPr>
          <p:cNvGraphicFramePr>
            <a:graphicFrameLocks noChangeAspect="1"/>
          </p:cNvGraphicFramePr>
          <p:nvPr/>
        </p:nvGraphicFramePr>
        <p:xfrm>
          <a:off x="3295650" y="5400675"/>
          <a:ext cx="374650" cy="376238"/>
        </p:xfrm>
        <a:graphic>
          <a:graphicData uri="http://schemas.openxmlformats.org/presentationml/2006/ole">
            <mc:AlternateContent xmlns:mc="http://schemas.openxmlformats.org/markup-compatibility/2006">
              <mc:Choice xmlns:v="urn:schemas-microsoft-com:vml" Requires="v">
                <p:oleObj name="Equation" r:id="rId10" imgW="139680" imgH="139680" progId="Equation.DSMT4">
                  <p:embed/>
                </p:oleObj>
              </mc:Choice>
              <mc:Fallback>
                <p:oleObj name="Equation" r:id="rId10" imgW="139680" imgH="139680" progId="Equation.DSMT4">
                  <p:embed/>
                  <p:pic>
                    <p:nvPicPr>
                      <p:cNvPr id="36" name="Object 35">
                        <a:extLst>
                          <a:ext uri="{FF2B5EF4-FFF2-40B4-BE49-F238E27FC236}">
                            <a16:creationId xmlns:a16="http://schemas.microsoft.com/office/drawing/2014/main" id="{77F6E2AF-8759-4100-8A10-7F554A19C762}"/>
                          </a:ext>
                        </a:extLst>
                      </p:cNvPr>
                      <p:cNvPicPr>
                        <a:picLocks noChangeAspect="1" noChangeArrowheads="1"/>
                      </p:cNvPicPr>
                      <p:nvPr/>
                    </p:nvPicPr>
                    <p:blipFill>
                      <a:blip r:embed="rId11"/>
                      <a:srcRect/>
                      <a:stretch>
                        <a:fillRect/>
                      </a:stretch>
                    </p:blipFill>
                    <p:spPr bwMode="auto">
                      <a:xfrm>
                        <a:off x="3295650" y="5400675"/>
                        <a:ext cx="37465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Rectangle 36">
            <a:extLst>
              <a:ext uri="{FF2B5EF4-FFF2-40B4-BE49-F238E27FC236}">
                <a16:creationId xmlns:a16="http://schemas.microsoft.com/office/drawing/2014/main" id="{F887456F-D585-450B-A462-11AF6EB028FF}"/>
              </a:ext>
            </a:extLst>
          </p:cNvPr>
          <p:cNvSpPr txBox="1">
            <a:spLocks noChangeArrowheads="1"/>
          </p:cNvSpPr>
          <p:nvPr/>
        </p:nvSpPr>
        <p:spPr>
          <a:xfrm>
            <a:off x="533400" y="920750"/>
            <a:ext cx="8001000"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蒸汽初压对朗肯循环热效率的影响</a:t>
            </a:r>
          </a:p>
        </p:txBody>
      </p:sp>
      <p:grpSp>
        <p:nvGrpSpPr>
          <p:cNvPr id="38" name="Group 37">
            <a:extLst>
              <a:ext uri="{FF2B5EF4-FFF2-40B4-BE49-F238E27FC236}">
                <a16:creationId xmlns:a16="http://schemas.microsoft.com/office/drawing/2014/main" id="{CF2369D1-9803-4C66-8A03-DDDD92D17C5D}"/>
              </a:ext>
            </a:extLst>
          </p:cNvPr>
          <p:cNvGrpSpPr>
            <a:grpSpLocks/>
          </p:cNvGrpSpPr>
          <p:nvPr/>
        </p:nvGrpSpPr>
        <p:grpSpPr bwMode="auto">
          <a:xfrm>
            <a:off x="870054" y="1756327"/>
            <a:ext cx="2967038" cy="696913"/>
            <a:chOff x="483" y="665"/>
            <a:chExt cx="1869" cy="439"/>
          </a:xfrm>
        </p:grpSpPr>
        <p:sp>
          <p:nvSpPr>
            <p:cNvPr id="39" name="Text Box 38">
              <a:extLst>
                <a:ext uri="{FF2B5EF4-FFF2-40B4-BE49-F238E27FC236}">
                  <a16:creationId xmlns:a16="http://schemas.microsoft.com/office/drawing/2014/main" id="{86D603C4-D0F3-4AA3-A143-94B92DF0F5B6}"/>
                </a:ext>
              </a:extLst>
            </p:cNvPr>
            <p:cNvSpPr txBox="1">
              <a:spLocks noChangeAspect="1" noChangeArrowheads="1"/>
            </p:cNvSpPr>
            <p:nvPr/>
          </p:nvSpPr>
          <p:spPr bwMode="auto">
            <a:xfrm>
              <a:off x="483" y="672"/>
              <a:ext cx="186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r>
                <a:rPr kumimoji="1" lang="zh-CN" altLang="en-US"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40" name="AutoShape 39">
              <a:extLst>
                <a:ext uri="{FF2B5EF4-FFF2-40B4-BE49-F238E27FC236}">
                  <a16:creationId xmlns:a16="http://schemas.microsoft.com/office/drawing/2014/main" id="{9823F409-AAD5-49B0-826D-2502B53B881D}"/>
                </a:ext>
              </a:extLst>
            </p:cNvPr>
            <p:cNvSpPr>
              <a:spLocks noChangeArrowheads="1"/>
            </p:cNvSpPr>
            <p:nvPr/>
          </p:nvSpPr>
          <p:spPr bwMode="auto">
            <a:xfrm>
              <a:off x="2150" y="665"/>
              <a:ext cx="93" cy="336"/>
            </a:xfrm>
            <a:prstGeom prst="upArrow">
              <a:avLst>
                <a:gd name="adj1" fmla="val 50000"/>
                <a:gd name="adj2" fmla="val 90323"/>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1" name="Group 40">
            <a:extLst>
              <a:ext uri="{FF2B5EF4-FFF2-40B4-BE49-F238E27FC236}">
                <a16:creationId xmlns:a16="http://schemas.microsoft.com/office/drawing/2014/main" id="{C581E320-0A0D-4B53-85AD-2F0EB359722C}"/>
              </a:ext>
            </a:extLst>
          </p:cNvPr>
          <p:cNvGrpSpPr>
            <a:grpSpLocks/>
          </p:cNvGrpSpPr>
          <p:nvPr/>
        </p:nvGrpSpPr>
        <p:grpSpPr bwMode="auto">
          <a:xfrm>
            <a:off x="4568825" y="1912937"/>
            <a:ext cx="4533900" cy="1816100"/>
            <a:chOff x="3264" y="576"/>
            <a:chExt cx="2856" cy="1144"/>
          </a:xfrm>
        </p:grpSpPr>
        <p:sp>
          <p:nvSpPr>
            <p:cNvPr id="42" name="Rectangle 41">
              <a:extLst>
                <a:ext uri="{FF2B5EF4-FFF2-40B4-BE49-F238E27FC236}">
                  <a16:creationId xmlns:a16="http://schemas.microsoft.com/office/drawing/2014/main" id="{D83B3337-0812-4094-B481-07734187AD9E}"/>
                </a:ext>
              </a:extLst>
            </p:cNvPr>
            <p:cNvSpPr>
              <a:spLocks noChangeArrowheads="1"/>
            </p:cNvSpPr>
            <p:nvPr/>
          </p:nvSpPr>
          <p:spPr bwMode="auto">
            <a:xfrm>
              <a:off x="3264" y="576"/>
              <a:ext cx="2856"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优点：</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，汽轮机出口尺寸小</a:t>
              </a:r>
            </a:p>
          </p:txBody>
        </p:sp>
        <p:graphicFrame>
          <p:nvGraphicFramePr>
            <p:cNvPr id="43" name="Object 42">
              <a:extLst>
                <a:ext uri="{FF2B5EF4-FFF2-40B4-BE49-F238E27FC236}">
                  <a16:creationId xmlns:a16="http://schemas.microsoft.com/office/drawing/2014/main" id="{D6711352-5297-4FE4-8F07-424794A59AEF}"/>
                </a:ext>
              </a:extLst>
            </p:cNvPr>
            <p:cNvGraphicFramePr>
              <a:graphicFrameLocks noChangeAspect="1"/>
            </p:cNvGraphicFramePr>
            <p:nvPr/>
          </p:nvGraphicFramePr>
          <p:xfrm>
            <a:off x="3461" y="873"/>
            <a:ext cx="311" cy="479"/>
          </p:xfrm>
          <a:graphic>
            <a:graphicData uri="http://schemas.openxmlformats.org/presentationml/2006/ole">
              <mc:AlternateContent xmlns:mc="http://schemas.openxmlformats.org/markup-compatibility/2006">
                <mc:Choice xmlns:v="urn:schemas-microsoft-com:vml" Requires="v">
                  <p:oleObj name="Equation" r:id="rId12" imgW="164880" imgH="253800" progId="Equation.DSMT4">
                    <p:embed/>
                  </p:oleObj>
                </mc:Choice>
                <mc:Fallback>
                  <p:oleObj name="Equation" r:id="rId12" imgW="164880" imgH="253800" progId="Equation.DSMT4">
                    <p:embed/>
                    <p:pic>
                      <p:nvPicPr>
                        <p:cNvPr id="43" name="Object 42">
                          <a:extLst>
                            <a:ext uri="{FF2B5EF4-FFF2-40B4-BE49-F238E27FC236}">
                              <a16:creationId xmlns:a16="http://schemas.microsoft.com/office/drawing/2014/main" id="{D6711352-5297-4FE4-8F07-424794A59AEF}"/>
                            </a:ext>
                          </a:extLst>
                        </p:cNvPr>
                        <p:cNvPicPr>
                          <a:picLocks noChangeAspect="1" noChangeArrowheads="1"/>
                        </p:cNvPicPr>
                        <p:nvPr/>
                      </p:nvPicPr>
                      <p:blipFill>
                        <a:blip r:embed="rId13"/>
                        <a:srcRect/>
                        <a:stretch>
                          <a:fillRect/>
                        </a:stretch>
                      </p:blipFill>
                      <p:spPr bwMode="auto">
                        <a:xfrm>
                          <a:off x="3461" y="873"/>
                          <a:ext cx="311" cy="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AutoShape 43">
              <a:extLst>
                <a:ext uri="{FF2B5EF4-FFF2-40B4-BE49-F238E27FC236}">
                  <a16:creationId xmlns:a16="http://schemas.microsoft.com/office/drawing/2014/main" id="{1AD19B74-A26B-46D4-8FAE-73E72DAD0ED2}"/>
                </a:ext>
              </a:extLst>
            </p:cNvPr>
            <p:cNvSpPr>
              <a:spLocks noChangeArrowheads="1"/>
            </p:cNvSpPr>
            <p:nvPr/>
          </p:nvSpPr>
          <p:spPr bwMode="auto">
            <a:xfrm>
              <a:off x="3840"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5" name="Object 44">
              <a:extLst>
                <a:ext uri="{FF2B5EF4-FFF2-40B4-BE49-F238E27FC236}">
                  <a16:creationId xmlns:a16="http://schemas.microsoft.com/office/drawing/2014/main" id="{9AE7A1AD-0C51-4D6E-8EA9-867AA5F8A7F3}"/>
                </a:ext>
              </a:extLst>
            </p:cNvPr>
            <p:cNvGraphicFramePr>
              <a:graphicFrameLocks noChangeAspect="1"/>
            </p:cNvGraphicFramePr>
            <p:nvPr/>
          </p:nvGraphicFramePr>
          <p:xfrm>
            <a:off x="4187" y="864"/>
            <a:ext cx="286" cy="429"/>
          </p:xfrm>
          <a:graphic>
            <a:graphicData uri="http://schemas.openxmlformats.org/presentationml/2006/ole">
              <mc:AlternateContent xmlns:mc="http://schemas.openxmlformats.org/markup-compatibility/2006">
                <mc:Choice xmlns:v="urn:schemas-microsoft-com:vml" Requires="v">
                  <p:oleObj name="Equation" r:id="rId14" imgW="152280" imgH="228600" progId="Equation.DSMT4">
                    <p:embed/>
                  </p:oleObj>
                </mc:Choice>
                <mc:Fallback>
                  <p:oleObj name="Equation" r:id="rId14" imgW="152280" imgH="228600" progId="Equation.DSMT4">
                    <p:embed/>
                    <p:pic>
                      <p:nvPicPr>
                        <p:cNvPr id="45" name="Object 44">
                          <a:extLst>
                            <a:ext uri="{FF2B5EF4-FFF2-40B4-BE49-F238E27FC236}">
                              <a16:creationId xmlns:a16="http://schemas.microsoft.com/office/drawing/2014/main" id="{9AE7A1AD-0C51-4D6E-8EA9-867AA5F8A7F3}"/>
                            </a:ext>
                          </a:extLst>
                        </p:cNvPr>
                        <p:cNvPicPr>
                          <a:picLocks noChangeAspect="1" noChangeArrowheads="1"/>
                        </p:cNvPicPr>
                        <p:nvPr/>
                      </p:nvPicPr>
                      <p:blipFill>
                        <a:blip r:embed="rId15"/>
                        <a:srcRect/>
                        <a:stretch>
                          <a:fillRect/>
                        </a:stretch>
                      </p:blipFill>
                      <p:spPr bwMode="auto">
                        <a:xfrm>
                          <a:off x="4187" y="864"/>
                          <a:ext cx="286"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AutoShape 45">
              <a:extLst>
                <a:ext uri="{FF2B5EF4-FFF2-40B4-BE49-F238E27FC236}">
                  <a16:creationId xmlns:a16="http://schemas.microsoft.com/office/drawing/2014/main" id="{41B53F92-847E-46E2-9B51-6B5FB26220E2}"/>
                </a:ext>
              </a:extLst>
            </p:cNvPr>
            <p:cNvSpPr>
              <a:spLocks noChangeArrowheads="1"/>
            </p:cNvSpPr>
            <p:nvPr/>
          </p:nvSpPr>
          <p:spPr bwMode="auto">
            <a:xfrm>
              <a:off x="4512"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7" name="Object 46">
              <a:extLst>
                <a:ext uri="{FF2B5EF4-FFF2-40B4-BE49-F238E27FC236}">
                  <a16:creationId xmlns:a16="http://schemas.microsoft.com/office/drawing/2014/main" id="{3E2252B4-2B3D-4A7C-A71E-5A2EE7BFCD96}"/>
                </a:ext>
              </a:extLst>
            </p:cNvPr>
            <p:cNvGraphicFramePr>
              <a:graphicFrameLocks noChangeAspect="1"/>
            </p:cNvGraphicFramePr>
            <p:nvPr/>
          </p:nvGraphicFramePr>
          <p:xfrm>
            <a:off x="3483" y="1284"/>
            <a:ext cx="336" cy="433"/>
          </p:xfrm>
          <a:graphic>
            <a:graphicData uri="http://schemas.openxmlformats.org/presentationml/2006/ole">
              <mc:AlternateContent xmlns:mc="http://schemas.openxmlformats.org/markup-compatibility/2006">
                <mc:Choice xmlns:v="urn:schemas-microsoft-com:vml" Requires="v">
                  <p:oleObj name="Equation" r:id="rId16" imgW="177480" imgH="228600" progId="Equation.DSMT4">
                    <p:embed/>
                  </p:oleObj>
                </mc:Choice>
                <mc:Fallback>
                  <p:oleObj name="Equation" r:id="rId16" imgW="177480" imgH="228600" progId="Equation.DSMT4">
                    <p:embed/>
                    <p:pic>
                      <p:nvPicPr>
                        <p:cNvPr id="47" name="Object 46">
                          <a:extLst>
                            <a:ext uri="{FF2B5EF4-FFF2-40B4-BE49-F238E27FC236}">
                              <a16:creationId xmlns:a16="http://schemas.microsoft.com/office/drawing/2014/main" id="{3E2252B4-2B3D-4A7C-A71E-5A2EE7BFCD96}"/>
                            </a:ext>
                          </a:extLst>
                        </p:cNvPr>
                        <p:cNvPicPr>
                          <a:picLocks noChangeAspect="1" noChangeArrowheads="1"/>
                        </p:cNvPicPr>
                        <p:nvPr/>
                      </p:nvPicPr>
                      <p:blipFill>
                        <a:blip r:embed="rId17"/>
                        <a:srcRect/>
                        <a:stretch>
                          <a:fillRect/>
                        </a:stretch>
                      </p:blipFill>
                      <p:spPr bwMode="auto">
                        <a:xfrm>
                          <a:off x="3483" y="1284"/>
                          <a:ext cx="336"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AutoShape 47">
              <a:extLst>
                <a:ext uri="{FF2B5EF4-FFF2-40B4-BE49-F238E27FC236}">
                  <a16:creationId xmlns:a16="http://schemas.microsoft.com/office/drawing/2014/main" id="{4946BF76-1558-41E5-8B4D-250551119533}"/>
                </a:ext>
              </a:extLst>
            </p:cNvPr>
            <p:cNvSpPr>
              <a:spLocks noChangeArrowheads="1"/>
            </p:cNvSpPr>
            <p:nvPr/>
          </p:nvSpPr>
          <p:spPr bwMode="auto">
            <a:xfrm rot="10800000">
              <a:off x="3792" y="1296"/>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9" name="Group 48">
            <a:extLst>
              <a:ext uri="{FF2B5EF4-FFF2-40B4-BE49-F238E27FC236}">
                <a16:creationId xmlns:a16="http://schemas.microsoft.com/office/drawing/2014/main" id="{473F11F0-7505-4BE3-A9F4-360950811064}"/>
              </a:ext>
            </a:extLst>
          </p:cNvPr>
          <p:cNvGrpSpPr>
            <a:grpSpLocks/>
          </p:cNvGrpSpPr>
          <p:nvPr/>
        </p:nvGrpSpPr>
        <p:grpSpPr bwMode="auto">
          <a:xfrm>
            <a:off x="4692861" y="4066380"/>
            <a:ext cx="4451139" cy="2246313"/>
            <a:chOff x="3312" y="2064"/>
            <a:chExt cx="2122" cy="1415"/>
          </a:xfrm>
        </p:grpSpPr>
        <p:sp>
          <p:nvSpPr>
            <p:cNvPr id="50" name="Text Box 49">
              <a:extLst>
                <a:ext uri="{FF2B5EF4-FFF2-40B4-BE49-F238E27FC236}">
                  <a16:creationId xmlns:a16="http://schemas.microsoft.com/office/drawing/2014/main" id="{1FC32397-3687-412C-9029-BBBF1739EB97}"/>
                </a:ext>
              </a:extLst>
            </p:cNvPr>
            <p:cNvSpPr txBox="1">
              <a:spLocks noChangeArrowheads="1"/>
            </p:cNvSpPr>
            <p:nvPr/>
          </p:nvSpPr>
          <p:spPr bwMode="auto">
            <a:xfrm>
              <a:off x="3312" y="2064"/>
              <a:ext cx="2122"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缺点：</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对强度要求高</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利于汽轮机安全。</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一般要求出口干度大于</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0.85~ 0.88</a:t>
              </a:r>
            </a:p>
          </p:txBody>
        </p:sp>
        <p:graphicFrame>
          <p:nvGraphicFramePr>
            <p:cNvPr id="51" name="Object 50">
              <a:extLst>
                <a:ext uri="{FF2B5EF4-FFF2-40B4-BE49-F238E27FC236}">
                  <a16:creationId xmlns:a16="http://schemas.microsoft.com/office/drawing/2014/main" id="{FEF7EE3D-C06E-4D95-B73C-5664B05EA1D5}"/>
                </a:ext>
              </a:extLst>
            </p:cNvPr>
            <p:cNvGraphicFramePr>
              <a:graphicFrameLocks noChangeAspect="1"/>
            </p:cNvGraphicFramePr>
            <p:nvPr/>
          </p:nvGraphicFramePr>
          <p:xfrm>
            <a:off x="3477" y="2541"/>
            <a:ext cx="285" cy="433"/>
          </p:xfrm>
          <a:graphic>
            <a:graphicData uri="http://schemas.openxmlformats.org/presentationml/2006/ole">
              <mc:AlternateContent xmlns:mc="http://schemas.openxmlformats.org/markup-compatibility/2006">
                <mc:Choice xmlns:v="urn:schemas-microsoft-com:vml" Requires="v">
                  <p:oleObj name="Equation" r:id="rId18" imgW="177480" imgH="228600" progId="Equation.DSMT4">
                    <p:embed/>
                  </p:oleObj>
                </mc:Choice>
                <mc:Fallback>
                  <p:oleObj name="Equation" r:id="rId18" imgW="177480" imgH="228600" progId="Equation.DSMT4">
                    <p:embed/>
                    <p:pic>
                      <p:nvPicPr>
                        <p:cNvPr id="51" name="Object 50">
                          <a:extLst>
                            <a:ext uri="{FF2B5EF4-FFF2-40B4-BE49-F238E27FC236}">
                              <a16:creationId xmlns:a16="http://schemas.microsoft.com/office/drawing/2014/main" id="{FEF7EE3D-C06E-4D95-B73C-5664B05EA1D5}"/>
                            </a:ext>
                          </a:extLst>
                        </p:cNvPr>
                        <p:cNvPicPr>
                          <a:picLocks noChangeAspect="1" noChangeArrowheads="1"/>
                        </p:cNvPicPr>
                        <p:nvPr/>
                      </p:nvPicPr>
                      <p:blipFill>
                        <a:blip r:embed="rId19"/>
                        <a:srcRect/>
                        <a:stretch>
                          <a:fillRect/>
                        </a:stretch>
                      </p:blipFill>
                      <p:spPr bwMode="auto">
                        <a:xfrm>
                          <a:off x="3477" y="2541"/>
                          <a:ext cx="285" cy="433"/>
                        </a:xfrm>
                        <a:prstGeom prst="rect">
                          <a:avLst/>
                        </a:prstGeom>
                        <a:noFill/>
                        <a:ln>
                          <a:noFill/>
                        </a:ln>
                        <a:effectLst/>
                      </p:spPr>
                    </p:pic>
                  </p:oleObj>
                </mc:Fallback>
              </mc:AlternateContent>
            </a:graphicData>
          </a:graphic>
        </p:graphicFrame>
        <p:sp>
          <p:nvSpPr>
            <p:cNvPr id="52" name="AutoShape 51">
              <a:extLst>
                <a:ext uri="{FF2B5EF4-FFF2-40B4-BE49-F238E27FC236}">
                  <a16:creationId xmlns:a16="http://schemas.microsoft.com/office/drawing/2014/main" id="{C526B3D5-17B8-41DF-A833-A12E5F725DAD}"/>
                </a:ext>
              </a:extLst>
            </p:cNvPr>
            <p:cNvSpPr>
              <a:spLocks noChangeArrowheads="1"/>
            </p:cNvSpPr>
            <p:nvPr/>
          </p:nvSpPr>
          <p:spPr bwMode="auto">
            <a:xfrm rot="10800000">
              <a:off x="3786" y="2640"/>
              <a:ext cx="93" cy="278"/>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0711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35"/>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499"/>
                                          </p:stCondLst>
                                        </p:cTn>
                                        <p:tgtEl>
                                          <p:spTgt spid="34"/>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1" presetClass="entr" presetSubtype="0" fill="hold" nodeType="afterEffect">
                                  <p:stCondLst>
                                    <p:cond delay="0"/>
                                  </p:stCondLst>
                                  <p:childTnLst>
                                    <p:set>
                                      <p:cBhvr>
                                        <p:cTn id="30" dur="1" fill="hold">
                                          <p:stCondLst>
                                            <p:cond delay="499"/>
                                          </p:stCondLst>
                                        </p:cTn>
                                        <p:tgtEl>
                                          <p:spTgt spid="33"/>
                                        </p:tgtEl>
                                        <p:attrNameLst>
                                          <p:attrName>style.visibility</p:attrName>
                                        </p:attrNameLst>
                                      </p:cBhvr>
                                      <p:to>
                                        <p:strVal val="visible"/>
                                      </p:to>
                                    </p:se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3500"/>
                            </p:stCondLst>
                            <p:childTnLst>
                              <p:par>
                                <p:cTn id="36" presetID="1" presetClass="entr" presetSubtype="0" fill="hold" nodeType="afterEffect">
                                  <p:stCondLst>
                                    <p:cond delay="0"/>
                                  </p:stCondLst>
                                  <p:childTnLst>
                                    <p:set>
                                      <p:cBhvr>
                                        <p:cTn id="37" dur="1" fill="hold">
                                          <p:stCondLst>
                                            <p:cond delay="499"/>
                                          </p:stCondLst>
                                        </p:cTn>
                                        <p:tgtEl>
                                          <p:spTgt spid="32"/>
                                        </p:tgtEl>
                                        <p:attrNameLst>
                                          <p:attrName>style.visibility</p:attrName>
                                        </p:attrNameLst>
                                      </p:cBhvr>
                                      <p:to>
                                        <p:strVal val="visible"/>
                                      </p:to>
                                    </p:se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childTnLst>
                          </p:cTn>
                        </p:par>
                        <p:par>
                          <p:cTn id="42" fill="hold">
                            <p:stCondLst>
                              <p:cond delay="4500"/>
                            </p:stCondLst>
                            <p:childTnLst>
                              <p:par>
                                <p:cTn id="43" presetID="1" presetClass="entr" presetSubtype="0" fill="hold" nodeType="afterEffect">
                                  <p:stCondLst>
                                    <p:cond delay="0"/>
                                  </p:stCondLst>
                                  <p:childTnLst>
                                    <p:set>
                                      <p:cBhvr>
                                        <p:cTn id="44" dur="1" fill="hold">
                                          <p:stCondLst>
                                            <p:cond delay="499"/>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1+#ppt_w/2"/>
                                          </p:val>
                                        </p:tav>
                                        <p:tav tm="100000">
                                          <p:val>
                                            <p:strVal val="#ppt_x"/>
                                          </p:val>
                                        </p:tav>
                                      </p:tavLst>
                                    </p:anim>
                                    <p:anim calcmode="lin" valueType="num">
                                      <p:cBhvr additive="base">
                                        <p:cTn id="5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1+#ppt_w/2"/>
                                          </p:val>
                                        </p:tav>
                                        <p:tav tm="100000">
                                          <p:val>
                                            <p:strVal val="#ppt_x"/>
                                          </p:val>
                                        </p:tav>
                                      </p:tavLst>
                                    </p:anim>
                                    <p:anim calcmode="lin" valueType="num">
                                      <p:cBhvr additive="base">
                                        <p:cTn id="56"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866A6E6-82E3-4A5A-B94E-ED9BF4ADC339}"/>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3" name="Rectangle 36">
            <a:extLst>
              <a:ext uri="{FF2B5EF4-FFF2-40B4-BE49-F238E27FC236}">
                <a16:creationId xmlns:a16="http://schemas.microsoft.com/office/drawing/2014/main" id="{7D488457-DC08-4F35-BD25-F6893C50B593}"/>
              </a:ext>
            </a:extLst>
          </p:cNvPr>
          <p:cNvSpPr txBox="1">
            <a:spLocks noChangeArrowheads="1"/>
          </p:cNvSpPr>
          <p:nvPr/>
        </p:nvSpPr>
        <p:spPr>
          <a:xfrm>
            <a:off x="533400" y="920750"/>
            <a:ext cx="8001000"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蒸汽初温对朗肯循环热效率的影响</a:t>
            </a:r>
          </a:p>
        </p:txBody>
      </p:sp>
      <p:sp>
        <p:nvSpPr>
          <p:cNvPr id="4" name="Text Box 2">
            <a:extLst>
              <a:ext uri="{FF2B5EF4-FFF2-40B4-BE49-F238E27FC236}">
                <a16:creationId xmlns:a16="http://schemas.microsoft.com/office/drawing/2014/main" id="{EF46A24B-14EA-41B6-925E-6A34753F10A0}"/>
              </a:ext>
            </a:extLst>
          </p:cNvPr>
          <p:cNvSpPr txBox="1">
            <a:spLocks noChangeAspect="1" noChangeArrowheads="1"/>
          </p:cNvSpPr>
          <p:nvPr/>
        </p:nvSpPr>
        <p:spPr bwMode="auto">
          <a:xfrm>
            <a:off x="4529137" y="6317698"/>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5" name="Text Box 3">
            <a:extLst>
              <a:ext uri="{FF2B5EF4-FFF2-40B4-BE49-F238E27FC236}">
                <a16:creationId xmlns:a16="http://schemas.microsoft.com/office/drawing/2014/main" id="{BEDBFE1E-B1EF-43B4-8831-2D1BCF7C7C79}"/>
              </a:ext>
            </a:extLst>
          </p:cNvPr>
          <p:cNvSpPr txBox="1">
            <a:spLocks noChangeAspect="1" noChangeArrowheads="1"/>
          </p:cNvSpPr>
          <p:nvPr/>
        </p:nvSpPr>
        <p:spPr bwMode="auto">
          <a:xfrm>
            <a:off x="414337" y="2812498"/>
            <a:ext cx="3286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6" name="Text Box 4">
            <a:extLst>
              <a:ext uri="{FF2B5EF4-FFF2-40B4-BE49-F238E27FC236}">
                <a16:creationId xmlns:a16="http://schemas.microsoft.com/office/drawing/2014/main" id="{804126F9-32DA-4D5C-98C8-391F06363EAE}"/>
              </a:ext>
            </a:extLst>
          </p:cNvPr>
          <p:cNvSpPr txBox="1">
            <a:spLocks noChangeAspect="1" noChangeArrowheads="1"/>
          </p:cNvSpPr>
          <p:nvPr/>
        </p:nvSpPr>
        <p:spPr bwMode="auto">
          <a:xfrm>
            <a:off x="3684587" y="3961848"/>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7" name="Text Box 5">
            <a:extLst>
              <a:ext uri="{FF2B5EF4-FFF2-40B4-BE49-F238E27FC236}">
                <a16:creationId xmlns:a16="http://schemas.microsoft.com/office/drawing/2014/main" id="{A4C67E6C-F13B-495F-ACAA-0C318E1088D9}"/>
              </a:ext>
            </a:extLst>
          </p:cNvPr>
          <p:cNvSpPr txBox="1">
            <a:spLocks noChangeAspect="1" noChangeArrowheads="1"/>
          </p:cNvSpPr>
          <p:nvPr/>
        </p:nvSpPr>
        <p:spPr bwMode="auto">
          <a:xfrm>
            <a:off x="1328737" y="3885648"/>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8" name="Text Box 6">
            <a:extLst>
              <a:ext uri="{FF2B5EF4-FFF2-40B4-BE49-F238E27FC236}">
                <a16:creationId xmlns:a16="http://schemas.microsoft.com/office/drawing/2014/main" id="{5571B6D6-6839-4E2B-B7C3-38C4C36941E0}"/>
              </a:ext>
            </a:extLst>
          </p:cNvPr>
          <p:cNvSpPr txBox="1">
            <a:spLocks noChangeAspect="1" noChangeArrowheads="1"/>
          </p:cNvSpPr>
          <p:nvPr/>
        </p:nvSpPr>
        <p:spPr bwMode="auto">
          <a:xfrm>
            <a:off x="947737" y="4565098"/>
            <a:ext cx="1635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9" name="Text Box 7">
            <a:extLst>
              <a:ext uri="{FF2B5EF4-FFF2-40B4-BE49-F238E27FC236}">
                <a16:creationId xmlns:a16="http://schemas.microsoft.com/office/drawing/2014/main" id="{9D85A6EB-8569-4FA8-839A-CB030EDC776E}"/>
              </a:ext>
            </a:extLst>
          </p:cNvPr>
          <p:cNvSpPr txBox="1">
            <a:spLocks noChangeAspect="1" noChangeArrowheads="1"/>
          </p:cNvSpPr>
          <p:nvPr/>
        </p:nvSpPr>
        <p:spPr bwMode="auto">
          <a:xfrm>
            <a:off x="1227137" y="5257248"/>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 name="Text Box 8">
            <a:extLst>
              <a:ext uri="{FF2B5EF4-FFF2-40B4-BE49-F238E27FC236}">
                <a16:creationId xmlns:a16="http://schemas.microsoft.com/office/drawing/2014/main" id="{60A6A8B0-041C-44D2-B40A-1CF9F7016F97}"/>
              </a:ext>
            </a:extLst>
          </p:cNvPr>
          <p:cNvSpPr txBox="1">
            <a:spLocks noChangeAspect="1" noChangeArrowheads="1"/>
          </p:cNvSpPr>
          <p:nvPr/>
        </p:nvSpPr>
        <p:spPr bwMode="auto">
          <a:xfrm>
            <a:off x="3819525" y="5284236"/>
            <a:ext cx="1762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1" name="Text Box 9">
            <a:extLst>
              <a:ext uri="{FF2B5EF4-FFF2-40B4-BE49-F238E27FC236}">
                <a16:creationId xmlns:a16="http://schemas.microsoft.com/office/drawing/2014/main" id="{EE9AFD3E-EB14-4DCA-9BFD-10678AFBED28}"/>
              </a:ext>
            </a:extLst>
          </p:cNvPr>
          <p:cNvSpPr txBox="1">
            <a:spLocks noChangeAspect="1" noChangeArrowheads="1"/>
          </p:cNvSpPr>
          <p:nvPr/>
        </p:nvSpPr>
        <p:spPr bwMode="auto">
          <a:xfrm>
            <a:off x="3690937" y="3041098"/>
            <a:ext cx="177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2" name="Line 10">
            <a:extLst>
              <a:ext uri="{FF2B5EF4-FFF2-40B4-BE49-F238E27FC236}">
                <a16:creationId xmlns:a16="http://schemas.microsoft.com/office/drawing/2014/main" id="{0E2CDD5E-3C6F-4964-AACF-6C8429FF84D9}"/>
              </a:ext>
            </a:extLst>
          </p:cNvPr>
          <p:cNvSpPr>
            <a:spLocks noChangeAspect="1" noChangeShapeType="1"/>
          </p:cNvSpPr>
          <p:nvPr/>
        </p:nvSpPr>
        <p:spPr bwMode="auto">
          <a:xfrm flipV="1">
            <a:off x="911225" y="2893461"/>
            <a:ext cx="0" cy="3389312"/>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1">
            <a:extLst>
              <a:ext uri="{FF2B5EF4-FFF2-40B4-BE49-F238E27FC236}">
                <a16:creationId xmlns:a16="http://schemas.microsoft.com/office/drawing/2014/main" id="{B1CC70E8-3AA0-471B-ACF6-08A25E3A8198}"/>
              </a:ext>
            </a:extLst>
          </p:cNvPr>
          <p:cNvSpPr>
            <a:spLocks noChangeAspect="1" noChangeShapeType="1"/>
          </p:cNvSpPr>
          <p:nvPr/>
        </p:nvSpPr>
        <p:spPr bwMode="auto">
          <a:xfrm>
            <a:off x="911225" y="6282773"/>
            <a:ext cx="4038600" cy="1588"/>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Freeform 12">
            <a:extLst>
              <a:ext uri="{FF2B5EF4-FFF2-40B4-BE49-F238E27FC236}">
                <a16:creationId xmlns:a16="http://schemas.microsoft.com/office/drawing/2014/main" id="{66389309-81BB-42C9-84B5-617E40030206}"/>
              </a:ext>
            </a:extLst>
          </p:cNvPr>
          <p:cNvSpPr>
            <a:spLocks noChangeAspect="1"/>
          </p:cNvSpPr>
          <p:nvPr/>
        </p:nvSpPr>
        <p:spPr bwMode="auto">
          <a:xfrm>
            <a:off x="914400" y="3317323"/>
            <a:ext cx="4071937" cy="2401888"/>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3">
            <a:extLst>
              <a:ext uri="{FF2B5EF4-FFF2-40B4-BE49-F238E27FC236}">
                <a16:creationId xmlns:a16="http://schemas.microsoft.com/office/drawing/2014/main" id="{A38326F3-A6BA-46AE-9B5E-8427B50C7B80}"/>
              </a:ext>
            </a:extLst>
          </p:cNvPr>
          <p:cNvSpPr>
            <a:spLocks noChangeAspect="1" noChangeShapeType="1"/>
          </p:cNvSpPr>
          <p:nvPr/>
        </p:nvSpPr>
        <p:spPr bwMode="auto">
          <a:xfrm>
            <a:off x="1158875" y="5295348"/>
            <a:ext cx="28321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3AD068A1-7DAA-4047-8B98-8F848A61D8E6}"/>
              </a:ext>
            </a:extLst>
          </p:cNvPr>
          <p:cNvSpPr>
            <a:spLocks noChangeAspect="1" noChangeShapeType="1"/>
          </p:cNvSpPr>
          <p:nvPr/>
        </p:nvSpPr>
        <p:spPr bwMode="auto">
          <a:xfrm flipV="1">
            <a:off x="3995737" y="3399873"/>
            <a:ext cx="0" cy="189865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5">
            <a:extLst>
              <a:ext uri="{FF2B5EF4-FFF2-40B4-BE49-F238E27FC236}">
                <a16:creationId xmlns:a16="http://schemas.microsoft.com/office/drawing/2014/main" id="{71B4456F-998F-457C-920C-56ECFFE7D3B6}"/>
              </a:ext>
            </a:extLst>
          </p:cNvPr>
          <p:cNvSpPr>
            <a:spLocks noChangeAspect="1" noChangeShapeType="1"/>
          </p:cNvSpPr>
          <p:nvPr/>
        </p:nvSpPr>
        <p:spPr bwMode="auto">
          <a:xfrm flipV="1">
            <a:off x="1728787" y="4157111"/>
            <a:ext cx="1887538"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6">
            <a:extLst>
              <a:ext uri="{FF2B5EF4-FFF2-40B4-BE49-F238E27FC236}">
                <a16:creationId xmlns:a16="http://schemas.microsoft.com/office/drawing/2014/main" id="{280C9A5B-17F3-4C61-9C6C-BA7767C54E06}"/>
              </a:ext>
            </a:extLst>
          </p:cNvPr>
          <p:cNvSpPr>
            <a:spLocks noChangeAspect="1" noChangeShapeType="1"/>
          </p:cNvSpPr>
          <p:nvPr/>
        </p:nvSpPr>
        <p:spPr bwMode="auto">
          <a:xfrm flipV="1">
            <a:off x="1173162" y="5109611"/>
            <a:ext cx="0" cy="179387"/>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7">
            <a:extLst>
              <a:ext uri="{FF2B5EF4-FFF2-40B4-BE49-F238E27FC236}">
                <a16:creationId xmlns:a16="http://schemas.microsoft.com/office/drawing/2014/main" id="{5D8AEA29-7AE2-4EA3-A744-AA66EAAD9E39}"/>
              </a:ext>
            </a:extLst>
          </p:cNvPr>
          <p:cNvSpPr>
            <a:spLocks noChangeAspect="1" noChangeShapeType="1"/>
          </p:cNvSpPr>
          <p:nvPr/>
        </p:nvSpPr>
        <p:spPr bwMode="auto">
          <a:xfrm flipV="1">
            <a:off x="1158875" y="4141236"/>
            <a:ext cx="554037" cy="9794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8">
            <a:extLst>
              <a:ext uri="{FF2B5EF4-FFF2-40B4-BE49-F238E27FC236}">
                <a16:creationId xmlns:a16="http://schemas.microsoft.com/office/drawing/2014/main" id="{FA6C6A05-2D3C-49A3-A4D3-57F6B3230866}"/>
              </a:ext>
            </a:extLst>
          </p:cNvPr>
          <p:cNvSpPr>
            <a:spLocks noChangeAspect="1" noChangeShapeType="1"/>
          </p:cNvSpPr>
          <p:nvPr/>
        </p:nvSpPr>
        <p:spPr bwMode="auto">
          <a:xfrm flipV="1">
            <a:off x="3589337" y="3412573"/>
            <a:ext cx="400050" cy="7524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9">
            <a:extLst>
              <a:ext uri="{FF2B5EF4-FFF2-40B4-BE49-F238E27FC236}">
                <a16:creationId xmlns:a16="http://schemas.microsoft.com/office/drawing/2014/main" id="{33250618-DF94-4A31-958C-71BF341A48AC}"/>
              </a:ext>
            </a:extLst>
          </p:cNvPr>
          <p:cNvSpPr>
            <a:spLocks noChangeAspect="1" noChangeShapeType="1"/>
          </p:cNvSpPr>
          <p:nvPr/>
        </p:nvSpPr>
        <p:spPr bwMode="auto">
          <a:xfrm>
            <a:off x="4002087" y="5287411"/>
            <a:ext cx="261938" cy="1587"/>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0">
            <a:extLst>
              <a:ext uri="{FF2B5EF4-FFF2-40B4-BE49-F238E27FC236}">
                <a16:creationId xmlns:a16="http://schemas.microsoft.com/office/drawing/2014/main" id="{B4B46AA9-1316-4E9C-9564-087D498F6FEF}"/>
              </a:ext>
            </a:extLst>
          </p:cNvPr>
          <p:cNvSpPr>
            <a:spLocks noChangeAspect="1" noChangeShapeType="1"/>
          </p:cNvSpPr>
          <p:nvPr/>
        </p:nvSpPr>
        <p:spPr bwMode="auto">
          <a:xfrm flipV="1">
            <a:off x="4256087" y="2968073"/>
            <a:ext cx="0" cy="23288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1">
            <a:extLst>
              <a:ext uri="{FF2B5EF4-FFF2-40B4-BE49-F238E27FC236}">
                <a16:creationId xmlns:a16="http://schemas.microsoft.com/office/drawing/2014/main" id="{AF72E3D4-2B83-4751-9BF8-2D9A89DC97D9}"/>
              </a:ext>
            </a:extLst>
          </p:cNvPr>
          <p:cNvSpPr>
            <a:spLocks noChangeAspect="1" noChangeShapeType="1"/>
          </p:cNvSpPr>
          <p:nvPr/>
        </p:nvSpPr>
        <p:spPr bwMode="auto">
          <a:xfrm flipV="1">
            <a:off x="3995737" y="2961723"/>
            <a:ext cx="273050" cy="460375"/>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4" name="Object 22">
            <a:extLst>
              <a:ext uri="{FF2B5EF4-FFF2-40B4-BE49-F238E27FC236}">
                <a16:creationId xmlns:a16="http://schemas.microsoft.com/office/drawing/2014/main" id="{C6FEF5A5-9CEF-499A-8C7E-CFF931C52E53}"/>
              </a:ext>
            </a:extLst>
          </p:cNvPr>
          <p:cNvGraphicFramePr>
            <a:graphicFrameLocks noChangeAspect="1"/>
          </p:cNvGraphicFramePr>
          <p:nvPr/>
        </p:nvGraphicFramePr>
        <p:xfrm>
          <a:off x="4357688" y="2617788"/>
          <a:ext cx="341312" cy="374650"/>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24" name="Object 22">
                        <a:extLst>
                          <a:ext uri="{FF2B5EF4-FFF2-40B4-BE49-F238E27FC236}">
                            <a16:creationId xmlns:a16="http://schemas.microsoft.com/office/drawing/2014/main" id="{C6FEF5A5-9CEF-499A-8C7E-CFF931C52E53}"/>
                          </a:ext>
                        </a:extLst>
                      </p:cNvPr>
                      <p:cNvPicPr>
                        <a:picLocks noChangeAspect="1" noChangeArrowheads="1"/>
                      </p:cNvPicPr>
                      <p:nvPr/>
                    </p:nvPicPr>
                    <p:blipFill>
                      <a:blip r:embed="rId3"/>
                      <a:srcRect/>
                      <a:stretch>
                        <a:fillRect/>
                      </a:stretch>
                    </p:blipFill>
                    <p:spPr bwMode="auto">
                      <a:xfrm>
                        <a:off x="4357688" y="2617788"/>
                        <a:ext cx="341312"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a:extLst>
              <a:ext uri="{FF2B5EF4-FFF2-40B4-BE49-F238E27FC236}">
                <a16:creationId xmlns:a16="http://schemas.microsoft.com/office/drawing/2014/main" id="{39253CDF-03C1-4B29-BC9C-007904956B4F}"/>
              </a:ext>
            </a:extLst>
          </p:cNvPr>
          <p:cNvGraphicFramePr>
            <a:graphicFrameLocks noChangeAspect="1"/>
          </p:cNvGraphicFramePr>
          <p:nvPr/>
        </p:nvGraphicFramePr>
        <p:xfrm>
          <a:off x="4164013" y="5337175"/>
          <a:ext cx="381000" cy="377825"/>
        </p:xfrm>
        <a:graphic>
          <a:graphicData uri="http://schemas.openxmlformats.org/presentationml/2006/ole">
            <mc:AlternateContent xmlns:mc="http://schemas.openxmlformats.org/markup-compatibility/2006">
              <mc:Choice xmlns:v="urn:schemas-microsoft-com:vml" Requires="v">
                <p:oleObj name="Equation" r:id="rId4" imgW="139680" imgH="139680" progId="Equation.DSMT4">
                  <p:embed/>
                </p:oleObj>
              </mc:Choice>
              <mc:Fallback>
                <p:oleObj name="Equation" r:id="rId4" imgW="139680" imgH="139680" progId="Equation.DSMT4">
                  <p:embed/>
                  <p:pic>
                    <p:nvPicPr>
                      <p:cNvPr id="25" name="Object 23">
                        <a:extLst>
                          <a:ext uri="{FF2B5EF4-FFF2-40B4-BE49-F238E27FC236}">
                            <a16:creationId xmlns:a16="http://schemas.microsoft.com/office/drawing/2014/main" id="{39253CDF-03C1-4B29-BC9C-007904956B4F}"/>
                          </a:ext>
                        </a:extLst>
                      </p:cNvPr>
                      <p:cNvPicPr>
                        <a:picLocks noChangeAspect="1" noChangeArrowheads="1"/>
                      </p:cNvPicPr>
                      <p:nvPr/>
                    </p:nvPicPr>
                    <p:blipFill>
                      <a:blip r:embed="rId5"/>
                      <a:srcRect/>
                      <a:stretch>
                        <a:fillRect/>
                      </a:stretch>
                    </p:blipFill>
                    <p:spPr bwMode="auto">
                      <a:xfrm>
                        <a:off x="4164013" y="5337175"/>
                        <a:ext cx="3810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25">
            <a:extLst>
              <a:ext uri="{FF2B5EF4-FFF2-40B4-BE49-F238E27FC236}">
                <a16:creationId xmlns:a16="http://schemas.microsoft.com/office/drawing/2014/main" id="{33C6EED0-B260-4E4B-86CA-3D596728A49C}"/>
              </a:ext>
            </a:extLst>
          </p:cNvPr>
          <p:cNvGrpSpPr>
            <a:grpSpLocks/>
          </p:cNvGrpSpPr>
          <p:nvPr/>
        </p:nvGrpSpPr>
        <p:grpSpPr bwMode="auto">
          <a:xfrm>
            <a:off x="4789487" y="1501223"/>
            <a:ext cx="4233863" cy="1816100"/>
            <a:chOff x="3264" y="576"/>
            <a:chExt cx="2667" cy="1144"/>
          </a:xfrm>
        </p:grpSpPr>
        <p:sp>
          <p:nvSpPr>
            <p:cNvPr id="27" name="Rectangle 26">
              <a:extLst>
                <a:ext uri="{FF2B5EF4-FFF2-40B4-BE49-F238E27FC236}">
                  <a16:creationId xmlns:a16="http://schemas.microsoft.com/office/drawing/2014/main" id="{A16E468F-36E8-4EAF-8F23-7F473DBDCE23}"/>
                </a:ext>
              </a:extLst>
            </p:cNvPr>
            <p:cNvSpPr>
              <a:spLocks noChangeArrowheads="1"/>
            </p:cNvSpPr>
            <p:nvPr/>
          </p:nvSpPr>
          <p:spPr bwMode="auto">
            <a:xfrm>
              <a:off x="3264" y="576"/>
              <a:ext cx="2667"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优点：</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，有利于汽机安全。</a:t>
              </a:r>
            </a:p>
          </p:txBody>
        </p:sp>
        <p:graphicFrame>
          <p:nvGraphicFramePr>
            <p:cNvPr id="28" name="Object 27">
              <a:extLst>
                <a:ext uri="{FF2B5EF4-FFF2-40B4-BE49-F238E27FC236}">
                  <a16:creationId xmlns:a16="http://schemas.microsoft.com/office/drawing/2014/main" id="{FE5E6875-BD2A-47E8-B242-45D5CA4A1B29}"/>
                </a:ext>
              </a:extLst>
            </p:cNvPr>
            <p:cNvGraphicFramePr>
              <a:graphicFrameLocks noChangeAspect="1"/>
            </p:cNvGraphicFramePr>
            <p:nvPr/>
          </p:nvGraphicFramePr>
          <p:xfrm>
            <a:off x="3451" y="860"/>
            <a:ext cx="311" cy="479"/>
          </p:xfrm>
          <a:graphic>
            <a:graphicData uri="http://schemas.openxmlformats.org/presentationml/2006/ole">
              <mc:AlternateContent xmlns:mc="http://schemas.openxmlformats.org/markup-compatibility/2006">
                <mc:Choice xmlns:v="urn:schemas-microsoft-com:vml" Requires="v">
                  <p:oleObj name="Equation" r:id="rId6" imgW="164880" imgH="253800" progId="Equation.DSMT4">
                    <p:embed/>
                  </p:oleObj>
                </mc:Choice>
                <mc:Fallback>
                  <p:oleObj name="Equation" r:id="rId6" imgW="164880" imgH="253800" progId="Equation.DSMT4">
                    <p:embed/>
                    <p:pic>
                      <p:nvPicPr>
                        <p:cNvPr id="28" name="Object 27">
                          <a:extLst>
                            <a:ext uri="{FF2B5EF4-FFF2-40B4-BE49-F238E27FC236}">
                              <a16:creationId xmlns:a16="http://schemas.microsoft.com/office/drawing/2014/main" id="{FE5E6875-BD2A-47E8-B242-45D5CA4A1B29}"/>
                            </a:ext>
                          </a:extLst>
                        </p:cNvPr>
                        <p:cNvPicPr>
                          <a:picLocks noChangeAspect="1" noChangeArrowheads="1"/>
                        </p:cNvPicPr>
                        <p:nvPr/>
                      </p:nvPicPr>
                      <p:blipFill>
                        <a:blip r:embed="rId7"/>
                        <a:srcRect/>
                        <a:stretch>
                          <a:fillRect/>
                        </a:stretch>
                      </p:blipFill>
                      <p:spPr bwMode="auto">
                        <a:xfrm>
                          <a:off x="3451" y="860"/>
                          <a:ext cx="311" cy="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28">
              <a:extLst>
                <a:ext uri="{FF2B5EF4-FFF2-40B4-BE49-F238E27FC236}">
                  <a16:creationId xmlns:a16="http://schemas.microsoft.com/office/drawing/2014/main" id="{C3A1591F-8FCC-4E47-AB8A-7430934B0390}"/>
                </a:ext>
              </a:extLst>
            </p:cNvPr>
            <p:cNvSpPr>
              <a:spLocks noChangeArrowheads="1"/>
            </p:cNvSpPr>
            <p:nvPr/>
          </p:nvSpPr>
          <p:spPr bwMode="auto">
            <a:xfrm>
              <a:off x="3840"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0" name="Object 29">
              <a:extLst>
                <a:ext uri="{FF2B5EF4-FFF2-40B4-BE49-F238E27FC236}">
                  <a16:creationId xmlns:a16="http://schemas.microsoft.com/office/drawing/2014/main" id="{ABFEF0DB-2118-4CC7-A1B7-677DBE98F631}"/>
                </a:ext>
              </a:extLst>
            </p:cNvPr>
            <p:cNvGraphicFramePr>
              <a:graphicFrameLocks noChangeAspect="1"/>
            </p:cNvGraphicFramePr>
            <p:nvPr/>
          </p:nvGraphicFramePr>
          <p:xfrm>
            <a:off x="4187" y="855"/>
            <a:ext cx="286" cy="429"/>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30" name="Object 29">
                          <a:extLst>
                            <a:ext uri="{FF2B5EF4-FFF2-40B4-BE49-F238E27FC236}">
                              <a16:creationId xmlns:a16="http://schemas.microsoft.com/office/drawing/2014/main" id="{ABFEF0DB-2118-4CC7-A1B7-677DBE98F631}"/>
                            </a:ext>
                          </a:extLst>
                        </p:cNvPr>
                        <p:cNvPicPr>
                          <a:picLocks noChangeAspect="1" noChangeArrowheads="1"/>
                        </p:cNvPicPr>
                        <p:nvPr/>
                      </p:nvPicPr>
                      <p:blipFill>
                        <a:blip r:embed="rId9"/>
                        <a:srcRect/>
                        <a:stretch>
                          <a:fillRect/>
                        </a:stretch>
                      </p:blipFill>
                      <p:spPr bwMode="auto">
                        <a:xfrm>
                          <a:off x="4187" y="855"/>
                          <a:ext cx="286"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AutoShape 30">
              <a:extLst>
                <a:ext uri="{FF2B5EF4-FFF2-40B4-BE49-F238E27FC236}">
                  <a16:creationId xmlns:a16="http://schemas.microsoft.com/office/drawing/2014/main" id="{348E8DF8-E068-4B64-8553-4D191315FF3B}"/>
                </a:ext>
              </a:extLst>
            </p:cNvPr>
            <p:cNvSpPr>
              <a:spLocks noChangeArrowheads="1"/>
            </p:cNvSpPr>
            <p:nvPr/>
          </p:nvSpPr>
          <p:spPr bwMode="auto">
            <a:xfrm>
              <a:off x="4512"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2" name="Object 31">
              <a:extLst>
                <a:ext uri="{FF2B5EF4-FFF2-40B4-BE49-F238E27FC236}">
                  <a16:creationId xmlns:a16="http://schemas.microsoft.com/office/drawing/2014/main" id="{1C91E47F-717D-4FCA-AB93-6849CE6789C0}"/>
                </a:ext>
              </a:extLst>
            </p:cNvPr>
            <p:cNvGraphicFramePr>
              <a:graphicFrameLocks noChangeAspect="1"/>
            </p:cNvGraphicFramePr>
            <p:nvPr/>
          </p:nvGraphicFramePr>
          <p:xfrm>
            <a:off x="3483" y="1284"/>
            <a:ext cx="336" cy="433"/>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32" name="Object 31">
                          <a:extLst>
                            <a:ext uri="{FF2B5EF4-FFF2-40B4-BE49-F238E27FC236}">
                              <a16:creationId xmlns:a16="http://schemas.microsoft.com/office/drawing/2014/main" id="{1C91E47F-717D-4FCA-AB93-6849CE6789C0}"/>
                            </a:ext>
                          </a:extLst>
                        </p:cNvPr>
                        <p:cNvPicPr>
                          <a:picLocks noChangeAspect="1" noChangeArrowheads="1"/>
                        </p:cNvPicPr>
                        <p:nvPr/>
                      </p:nvPicPr>
                      <p:blipFill>
                        <a:blip r:embed="rId11"/>
                        <a:srcRect/>
                        <a:stretch>
                          <a:fillRect/>
                        </a:stretch>
                      </p:blipFill>
                      <p:spPr bwMode="auto">
                        <a:xfrm>
                          <a:off x="3483" y="1284"/>
                          <a:ext cx="336"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utoShape 32">
              <a:extLst>
                <a:ext uri="{FF2B5EF4-FFF2-40B4-BE49-F238E27FC236}">
                  <a16:creationId xmlns:a16="http://schemas.microsoft.com/office/drawing/2014/main" id="{2988E66A-5843-4452-8178-47A668677AA9}"/>
                </a:ext>
              </a:extLst>
            </p:cNvPr>
            <p:cNvSpPr>
              <a:spLocks noChangeArrowheads="1"/>
            </p:cNvSpPr>
            <p:nvPr/>
          </p:nvSpPr>
          <p:spPr bwMode="auto">
            <a:xfrm>
              <a:off x="3792" y="1296"/>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4" name="Group 33">
            <a:extLst>
              <a:ext uri="{FF2B5EF4-FFF2-40B4-BE49-F238E27FC236}">
                <a16:creationId xmlns:a16="http://schemas.microsoft.com/office/drawing/2014/main" id="{7CDBDC7F-0FF0-4611-8D99-B29B09E114F5}"/>
              </a:ext>
            </a:extLst>
          </p:cNvPr>
          <p:cNvGrpSpPr>
            <a:grpSpLocks/>
          </p:cNvGrpSpPr>
          <p:nvPr/>
        </p:nvGrpSpPr>
        <p:grpSpPr bwMode="auto">
          <a:xfrm>
            <a:off x="5084762" y="3774937"/>
            <a:ext cx="3852863" cy="2317750"/>
            <a:chOff x="3312" y="2016"/>
            <a:chExt cx="2427" cy="1460"/>
          </a:xfrm>
        </p:grpSpPr>
        <p:sp>
          <p:nvSpPr>
            <p:cNvPr id="35" name="Text Box 34">
              <a:extLst>
                <a:ext uri="{FF2B5EF4-FFF2-40B4-BE49-F238E27FC236}">
                  <a16:creationId xmlns:a16="http://schemas.microsoft.com/office/drawing/2014/main" id="{ACE50B60-2883-4068-B6FC-212B9D8DFE78}"/>
                </a:ext>
              </a:extLst>
            </p:cNvPr>
            <p:cNvSpPr txBox="1">
              <a:spLocks noChangeArrowheads="1"/>
            </p:cNvSpPr>
            <p:nvPr/>
          </p:nvSpPr>
          <p:spPr bwMode="auto">
            <a:xfrm>
              <a:off x="3312" y="2016"/>
              <a:ext cx="2427"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缺点：</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对耐热及强度要求高，目前初温一般在</a:t>
              </a:r>
              <a:r>
                <a:rPr kumimoji="1"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550℃</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左右</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汽机出口尺寸大</a:t>
              </a:r>
            </a:p>
          </p:txBody>
        </p:sp>
        <p:graphicFrame>
          <p:nvGraphicFramePr>
            <p:cNvPr id="36" name="Object 35">
              <a:extLst>
                <a:ext uri="{FF2B5EF4-FFF2-40B4-BE49-F238E27FC236}">
                  <a16:creationId xmlns:a16="http://schemas.microsoft.com/office/drawing/2014/main" id="{A6B7D481-EF41-404C-A7FB-713FE373B007}"/>
                </a:ext>
              </a:extLst>
            </p:cNvPr>
            <p:cNvGraphicFramePr>
              <a:graphicFrameLocks noChangeAspect="1"/>
            </p:cNvGraphicFramePr>
            <p:nvPr/>
          </p:nvGraphicFramePr>
          <p:xfrm>
            <a:off x="3495" y="3043"/>
            <a:ext cx="336" cy="433"/>
          </p:xfrm>
          <a:graphic>
            <a:graphicData uri="http://schemas.openxmlformats.org/presentationml/2006/ole">
              <mc:AlternateContent xmlns:mc="http://schemas.openxmlformats.org/markup-compatibility/2006">
                <mc:Choice xmlns:v="urn:schemas-microsoft-com:vml" Requires="v">
                  <p:oleObj name="Equation" r:id="rId12" imgW="177480" imgH="228600" progId="Equation.DSMT4">
                    <p:embed/>
                  </p:oleObj>
                </mc:Choice>
                <mc:Fallback>
                  <p:oleObj name="Equation" r:id="rId12" imgW="177480" imgH="228600" progId="Equation.DSMT4">
                    <p:embed/>
                    <p:pic>
                      <p:nvPicPr>
                        <p:cNvPr id="36" name="Object 35">
                          <a:extLst>
                            <a:ext uri="{FF2B5EF4-FFF2-40B4-BE49-F238E27FC236}">
                              <a16:creationId xmlns:a16="http://schemas.microsoft.com/office/drawing/2014/main" id="{A6B7D481-EF41-404C-A7FB-713FE373B007}"/>
                            </a:ext>
                          </a:extLst>
                        </p:cNvPr>
                        <p:cNvPicPr>
                          <a:picLocks noChangeAspect="1" noChangeArrowheads="1"/>
                        </p:cNvPicPr>
                        <p:nvPr/>
                      </p:nvPicPr>
                      <p:blipFill>
                        <a:blip r:embed="rId13"/>
                        <a:srcRect/>
                        <a:stretch>
                          <a:fillRect/>
                        </a:stretch>
                      </p:blipFill>
                      <p:spPr bwMode="auto">
                        <a:xfrm>
                          <a:off x="3495" y="3043"/>
                          <a:ext cx="336"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utoShape 36">
              <a:extLst>
                <a:ext uri="{FF2B5EF4-FFF2-40B4-BE49-F238E27FC236}">
                  <a16:creationId xmlns:a16="http://schemas.microsoft.com/office/drawing/2014/main" id="{8CC44E5E-028E-460A-B8D5-5695DF72B694}"/>
                </a:ext>
              </a:extLst>
            </p:cNvPr>
            <p:cNvSpPr>
              <a:spLocks noChangeArrowheads="1"/>
            </p:cNvSpPr>
            <p:nvPr/>
          </p:nvSpPr>
          <p:spPr bwMode="auto">
            <a:xfrm>
              <a:off x="3881" y="3107"/>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8" name="Group 37">
            <a:extLst>
              <a:ext uri="{FF2B5EF4-FFF2-40B4-BE49-F238E27FC236}">
                <a16:creationId xmlns:a16="http://schemas.microsoft.com/office/drawing/2014/main" id="{BE109969-B1A3-4E5D-9BC2-071593501D42}"/>
              </a:ext>
            </a:extLst>
          </p:cNvPr>
          <p:cNvGrpSpPr>
            <a:grpSpLocks/>
          </p:cNvGrpSpPr>
          <p:nvPr/>
        </p:nvGrpSpPr>
        <p:grpSpPr bwMode="auto">
          <a:xfrm>
            <a:off x="1162844" y="1958250"/>
            <a:ext cx="2967038" cy="719138"/>
            <a:chOff x="483" y="651"/>
            <a:chExt cx="1869" cy="453"/>
          </a:xfrm>
        </p:grpSpPr>
        <p:sp>
          <p:nvSpPr>
            <p:cNvPr id="39" name="Text Box 38">
              <a:extLst>
                <a:ext uri="{FF2B5EF4-FFF2-40B4-BE49-F238E27FC236}">
                  <a16:creationId xmlns:a16="http://schemas.microsoft.com/office/drawing/2014/main" id="{C9144D36-6F2F-49A8-B716-BCBD2196BCA5}"/>
                </a:ext>
              </a:extLst>
            </p:cNvPr>
            <p:cNvSpPr txBox="1">
              <a:spLocks noChangeAspect="1" noChangeArrowheads="1"/>
            </p:cNvSpPr>
            <p:nvPr/>
          </p:nvSpPr>
          <p:spPr bwMode="auto">
            <a:xfrm>
              <a:off x="483" y="672"/>
              <a:ext cx="186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r>
                <a:rPr kumimoji="1" lang="zh-CN" altLang="en-US"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40" name="AutoShape 39">
              <a:extLst>
                <a:ext uri="{FF2B5EF4-FFF2-40B4-BE49-F238E27FC236}">
                  <a16:creationId xmlns:a16="http://schemas.microsoft.com/office/drawing/2014/main" id="{52A9BDA2-6BD3-443F-90D3-9C1C32F7403E}"/>
                </a:ext>
              </a:extLst>
            </p:cNvPr>
            <p:cNvSpPr>
              <a:spLocks noChangeArrowheads="1"/>
            </p:cNvSpPr>
            <p:nvPr/>
          </p:nvSpPr>
          <p:spPr bwMode="auto">
            <a:xfrm>
              <a:off x="1986" y="65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2764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24"/>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499"/>
                                          </p:stCondLst>
                                        </p:cTn>
                                        <p:tgtEl>
                                          <p:spTgt spid="25"/>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1+#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1+#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0792B1-E1E7-49F9-A184-6B6BD6298E01}"/>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蒸汽动力装置</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朗肯循环</a:t>
            </a:r>
          </a:p>
        </p:txBody>
      </p:sp>
      <p:sp>
        <p:nvSpPr>
          <p:cNvPr id="3" name="Rectangle 36">
            <a:extLst>
              <a:ext uri="{FF2B5EF4-FFF2-40B4-BE49-F238E27FC236}">
                <a16:creationId xmlns:a16="http://schemas.microsoft.com/office/drawing/2014/main" id="{AB291C8F-AEE4-4F38-B67A-91C74FA39AA5}"/>
              </a:ext>
            </a:extLst>
          </p:cNvPr>
          <p:cNvSpPr txBox="1">
            <a:spLocks noChangeArrowheads="1"/>
          </p:cNvSpPr>
          <p:nvPr/>
        </p:nvSpPr>
        <p:spPr>
          <a:xfrm>
            <a:off x="533400" y="920750"/>
            <a:ext cx="8001000"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乏汽压力对朗肯循环热效率的影响</a:t>
            </a:r>
          </a:p>
        </p:txBody>
      </p:sp>
      <p:sp>
        <p:nvSpPr>
          <p:cNvPr id="4" name="Text Box 2">
            <a:extLst>
              <a:ext uri="{FF2B5EF4-FFF2-40B4-BE49-F238E27FC236}">
                <a16:creationId xmlns:a16="http://schemas.microsoft.com/office/drawing/2014/main" id="{DFEB161B-3FED-44BC-8E45-D55066863FB7}"/>
              </a:ext>
            </a:extLst>
          </p:cNvPr>
          <p:cNvSpPr txBox="1">
            <a:spLocks noChangeAspect="1" noChangeArrowheads="1"/>
          </p:cNvSpPr>
          <p:nvPr/>
        </p:nvSpPr>
        <p:spPr bwMode="auto">
          <a:xfrm>
            <a:off x="4419600" y="6096000"/>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5" name="Text Box 3">
            <a:extLst>
              <a:ext uri="{FF2B5EF4-FFF2-40B4-BE49-F238E27FC236}">
                <a16:creationId xmlns:a16="http://schemas.microsoft.com/office/drawing/2014/main" id="{F537BD53-52C4-46E3-8565-7412A65D4A57}"/>
              </a:ext>
            </a:extLst>
          </p:cNvPr>
          <p:cNvSpPr txBox="1">
            <a:spLocks noChangeAspect="1" noChangeArrowheads="1"/>
          </p:cNvSpPr>
          <p:nvPr/>
        </p:nvSpPr>
        <p:spPr bwMode="auto">
          <a:xfrm>
            <a:off x="304800" y="2590800"/>
            <a:ext cx="3286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6" name="Text Box 4">
            <a:extLst>
              <a:ext uri="{FF2B5EF4-FFF2-40B4-BE49-F238E27FC236}">
                <a16:creationId xmlns:a16="http://schemas.microsoft.com/office/drawing/2014/main" id="{3A48E3D9-E7D0-4D21-829B-968A57450BD0}"/>
              </a:ext>
            </a:extLst>
          </p:cNvPr>
          <p:cNvSpPr txBox="1">
            <a:spLocks noChangeAspect="1" noChangeArrowheads="1"/>
          </p:cNvSpPr>
          <p:nvPr/>
        </p:nvSpPr>
        <p:spPr bwMode="auto">
          <a:xfrm>
            <a:off x="3575050" y="3740150"/>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7" name="Text Box 5">
            <a:extLst>
              <a:ext uri="{FF2B5EF4-FFF2-40B4-BE49-F238E27FC236}">
                <a16:creationId xmlns:a16="http://schemas.microsoft.com/office/drawing/2014/main" id="{E77B59E3-DAD4-4BB3-9C8E-0EC17E5DC48F}"/>
              </a:ext>
            </a:extLst>
          </p:cNvPr>
          <p:cNvSpPr txBox="1">
            <a:spLocks noChangeAspect="1" noChangeArrowheads="1"/>
          </p:cNvSpPr>
          <p:nvPr/>
        </p:nvSpPr>
        <p:spPr bwMode="auto">
          <a:xfrm>
            <a:off x="1219200" y="3663950"/>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8" name="Text Box 6">
            <a:extLst>
              <a:ext uri="{FF2B5EF4-FFF2-40B4-BE49-F238E27FC236}">
                <a16:creationId xmlns:a16="http://schemas.microsoft.com/office/drawing/2014/main" id="{A3FAD543-6D9E-4E88-ADAD-0163D21223BC}"/>
              </a:ext>
            </a:extLst>
          </p:cNvPr>
          <p:cNvSpPr txBox="1">
            <a:spLocks noChangeAspect="1" noChangeArrowheads="1"/>
          </p:cNvSpPr>
          <p:nvPr/>
        </p:nvSpPr>
        <p:spPr bwMode="auto">
          <a:xfrm>
            <a:off x="838200" y="4343400"/>
            <a:ext cx="1635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9" name="Text Box 7">
            <a:extLst>
              <a:ext uri="{FF2B5EF4-FFF2-40B4-BE49-F238E27FC236}">
                <a16:creationId xmlns:a16="http://schemas.microsoft.com/office/drawing/2014/main" id="{FF2BB755-A771-4028-9626-BF6169C46985}"/>
              </a:ext>
            </a:extLst>
          </p:cNvPr>
          <p:cNvSpPr txBox="1">
            <a:spLocks noChangeAspect="1" noChangeArrowheads="1"/>
          </p:cNvSpPr>
          <p:nvPr/>
        </p:nvSpPr>
        <p:spPr bwMode="auto">
          <a:xfrm>
            <a:off x="1117600" y="5035550"/>
            <a:ext cx="1762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1" name="Text Box 9">
            <a:extLst>
              <a:ext uri="{FF2B5EF4-FFF2-40B4-BE49-F238E27FC236}">
                <a16:creationId xmlns:a16="http://schemas.microsoft.com/office/drawing/2014/main" id="{5BCA1BA2-FBDD-4033-A4FE-5FE2085DF231}"/>
              </a:ext>
            </a:extLst>
          </p:cNvPr>
          <p:cNvSpPr txBox="1">
            <a:spLocks noChangeAspect="1" noChangeArrowheads="1"/>
          </p:cNvSpPr>
          <p:nvPr/>
        </p:nvSpPr>
        <p:spPr bwMode="auto">
          <a:xfrm>
            <a:off x="3581400" y="2819400"/>
            <a:ext cx="177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2" name="Line 10">
            <a:extLst>
              <a:ext uri="{FF2B5EF4-FFF2-40B4-BE49-F238E27FC236}">
                <a16:creationId xmlns:a16="http://schemas.microsoft.com/office/drawing/2014/main" id="{CEFB845D-A0AF-4DA9-AD92-16578E48D4D0}"/>
              </a:ext>
            </a:extLst>
          </p:cNvPr>
          <p:cNvSpPr>
            <a:spLocks noChangeAspect="1" noChangeShapeType="1"/>
          </p:cNvSpPr>
          <p:nvPr/>
        </p:nvSpPr>
        <p:spPr bwMode="auto">
          <a:xfrm flipV="1">
            <a:off x="801688" y="2671763"/>
            <a:ext cx="0" cy="3389312"/>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1">
            <a:extLst>
              <a:ext uri="{FF2B5EF4-FFF2-40B4-BE49-F238E27FC236}">
                <a16:creationId xmlns:a16="http://schemas.microsoft.com/office/drawing/2014/main" id="{62336814-CA38-4619-99B5-9D8AE7C1D842}"/>
              </a:ext>
            </a:extLst>
          </p:cNvPr>
          <p:cNvSpPr>
            <a:spLocks noChangeAspect="1" noChangeShapeType="1"/>
          </p:cNvSpPr>
          <p:nvPr/>
        </p:nvSpPr>
        <p:spPr bwMode="auto">
          <a:xfrm>
            <a:off x="801688" y="6061075"/>
            <a:ext cx="4038600" cy="1588"/>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Freeform 12">
            <a:extLst>
              <a:ext uri="{FF2B5EF4-FFF2-40B4-BE49-F238E27FC236}">
                <a16:creationId xmlns:a16="http://schemas.microsoft.com/office/drawing/2014/main" id="{F23FA9B2-3D16-4E6F-943D-9D2D119E4D5D}"/>
              </a:ext>
            </a:extLst>
          </p:cNvPr>
          <p:cNvSpPr>
            <a:spLocks noChangeAspect="1"/>
          </p:cNvSpPr>
          <p:nvPr/>
        </p:nvSpPr>
        <p:spPr bwMode="auto">
          <a:xfrm>
            <a:off x="804863" y="3095625"/>
            <a:ext cx="4071937" cy="2401888"/>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3">
            <a:extLst>
              <a:ext uri="{FF2B5EF4-FFF2-40B4-BE49-F238E27FC236}">
                <a16:creationId xmlns:a16="http://schemas.microsoft.com/office/drawing/2014/main" id="{9773B5B5-D105-4F84-8DD4-7781C3D7F17E}"/>
              </a:ext>
            </a:extLst>
          </p:cNvPr>
          <p:cNvSpPr>
            <a:spLocks noChangeAspect="1" noChangeShapeType="1"/>
          </p:cNvSpPr>
          <p:nvPr/>
        </p:nvSpPr>
        <p:spPr bwMode="auto">
          <a:xfrm>
            <a:off x="1049338" y="5073650"/>
            <a:ext cx="28321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61A54BC0-1EE9-457E-9BE1-3EC71C68EDB4}"/>
              </a:ext>
            </a:extLst>
          </p:cNvPr>
          <p:cNvSpPr>
            <a:spLocks noChangeAspect="1" noChangeShapeType="1"/>
          </p:cNvSpPr>
          <p:nvPr/>
        </p:nvSpPr>
        <p:spPr bwMode="auto">
          <a:xfrm flipV="1">
            <a:off x="3886200" y="3178175"/>
            <a:ext cx="0" cy="189865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5">
            <a:extLst>
              <a:ext uri="{FF2B5EF4-FFF2-40B4-BE49-F238E27FC236}">
                <a16:creationId xmlns:a16="http://schemas.microsoft.com/office/drawing/2014/main" id="{DC37974F-7CFC-487B-BD6A-7796769DB309}"/>
              </a:ext>
            </a:extLst>
          </p:cNvPr>
          <p:cNvSpPr>
            <a:spLocks noChangeAspect="1" noChangeShapeType="1"/>
          </p:cNvSpPr>
          <p:nvPr/>
        </p:nvSpPr>
        <p:spPr bwMode="auto">
          <a:xfrm flipV="1">
            <a:off x="1619250" y="3935413"/>
            <a:ext cx="1887538"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6">
            <a:extLst>
              <a:ext uri="{FF2B5EF4-FFF2-40B4-BE49-F238E27FC236}">
                <a16:creationId xmlns:a16="http://schemas.microsoft.com/office/drawing/2014/main" id="{241D1B23-6E6D-4C10-BC10-B6680DDC7836}"/>
              </a:ext>
            </a:extLst>
          </p:cNvPr>
          <p:cNvSpPr>
            <a:spLocks noChangeAspect="1" noChangeShapeType="1"/>
          </p:cNvSpPr>
          <p:nvPr/>
        </p:nvSpPr>
        <p:spPr bwMode="auto">
          <a:xfrm flipV="1">
            <a:off x="1063625" y="4887913"/>
            <a:ext cx="0" cy="179387"/>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7">
            <a:extLst>
              <a:ext uri="{FF2B5EF4-FFF2-40B4-BE49-F238E27FC236}">
                <a16:creationId xmlns:a16="http://schemas.microsoft.com/office/drawing/2014/main" id="{92A4604C-DAC3-40A6-B9D8-09D979870704}"/>
              </a:ext>
            </a:extLst>
          </p:cNvPr>
          <p:cNvSpPr>
            <a:spLocks noChangeAspect="1" noChangeShapeType="1"/>
          </p:cNvSpPr>
          <p:nvPr/>
        </p:nvSpPr>
        <p:spPr bwMode="auto">
          <a:xfrm flipV="1">
            <a:off x="1049338" y="3919538"/>
            <a:ext cx="554037" cy="9794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8">
            <a:extLst>
              <a:ext uri="{FF2B5EF4-FFF2-40B4-BE49-F238E27FC236}">
                <a16:creationId xmlns:a16="http://schemas.microsoft.com/office/drawing/2014/main" id="{D0D7AD1F-9346-4B01-8377-6601B7F324AA}"/>
              </a:ext>
            </a:extLst>
          </p:cNvPr>
          <p:cNvSpPr>
            <a:spLocks noChangeAspect="1" noChangeShapeType="1"/>
          </p:cNvSpPr>
          <p:nvPr/>
        </p:nvSpPr>
        <p:spPr bwMode="auto">
          <a:xfrm flipV="1">
            <a:off x="3479800" y="3190875"/>
            <a:ext cx="400050" cy="7524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Object 23">
            <a:extLst>
              <a:ext uri="{FF2B5EF4-FFF2-40B4-BE49-F238E27FC236}">
                <a16:creationId xmlns:a16="http://schemas.microsoft.com/office/drawing/2014/main" id="{02287D9B-79B8-48AC-B335-EDAAD5E46074}"/>
              </a:ext>
            </a:extLst>
          </p:cNvPr>
          <p:cNvGraphicFramePr>
            <a:graphicFrameLocks noChangeAspect="1"/>
          </p:cNvGraphicFramePr>
          <p:nvPr/>
        </p:nvGraphicFramePr>
        <p:xfrm>
          <a:off x="3717925" y="5456238"/>
          <a:ext cx="379413" cy="376237"/>
        </p:xfrm>
        <a:graphic>
          <a:graphicData uri="http://schemas.openxmlformats.org/presentationml/2006/ole">
            <mc:AlternateContent xmlns:mc="http://schemas.openxmlformats.org/markup-compatibility/2006">
              <mc:Choice xmlns:v="urn:schemas-microsoft-com:vml" Requires="v">
                <p:oleObj name="Equation" r:id="rId2" imgW="139680" imgH="139680" progId="Equation.DSMT4">
                  <p:embed/>
                </p:oleObj>
              </mc:Choice>
              <mc:Fallback>
                <p:oleObj name="Equation" r:id="rId2" imgW="139680" imgH="139680" progId="Equation.DSMT4">
                  <p:embed/>
                  <p:pic>
                    <p:nvPicPr>
                      <p:cNvPr id="21" name="Object 23">
                        <a:extLst>
                          <a:ext uri="{FF2B5EF4-FFF2-40B4-BE49-F238E27FC236}">
                            <a16:creationId xmlns:a16="http://schemas.microsoft.com/office/drawing/2014/main" id="{02287D9B-79B8-48AC-B335-EDAAD5E46074}"/>
                          </a:ext>
                        </a:extLst>
                      </p:cNvPr>
                      <p:cNvPicPr>
                        <a:picLocks noChangeAspect="1" noChangeArrowheads="1"/>
                      </p:cNvPicPr>
                      <p:nvPr/>
                    </p:nvPicPr>
                    <p:blipFill>
                      <a:blip r:embed="rId3"/>
                      <a:srcRect/>
                      <a:stretch>
                        <a:fillRect/>
                      </a:stretch>
                    </p:blipFill>
                    <p:spPr bwMode="auto">
                      <a:xfrm>
                        <a:off x="3717925" y="5456238"/>
                        <a:ext cx="379413"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48">
            <a:extLst>
              <a:ext uri="{FF2B5EF4-FFF2-40B4-BE49-F238E27FC236}">
                <a16:creationId xmlns:a16="http://schemas.microsoft.com/office/drawing/2014/main" id="{3F865788-3249-4375-8534-3C065CAA421E}"/>
              </a:ext>
            </a:extLst>
          </p:cNvPr>
          <p:cNvGrpSpPr>
            <a:grpSpLocks/>
          </p:cNvGrpSpPr>
          <p:nvPr/>
        </p:nvGrpSpPr>
        <p:grpSpPr bwMode="auto">
          <a:xfrm>
            <a:off x="5039139" y="1724026"/>
            <a:ext cx="3810000" cy="1231900"/>
            <a:chOff x="3264" y="576"/>
            <a:chExt cx="2400" cy="776"/>
          </a:xfrm>
        </p:grpSpPr>
        <p:sp>
          <p:nvSpPr>
            <p:cNvPr id="23" name="Rectangle 26">
              <a:extLst>
                <a:ext uri="{FF2B5EF4-FFF2-40B4-BE49-F238E27FC236}">
                  <a16:creationId xmlns:a16="http://schemas.microsoft.com/office/drawing/2014/main" id="{4A057BBD-3E48-4E6A-9D8F-9C2A5ABD1A35}"/>
                </a:ext>
              </a:extLst>
            </p:cNvPr>
            <p:cNvSpPr>
              <a:spLocks noChangeArrowheads="1"/>
            </p:cNvSpPr>
            <p:nvPr/>
          </p:nvSpPr>
          <p:spPr bwMode="auto">
            <a:xfrm>
              <a:off x="3264" y="576"/>
              <a:ext cx="2400"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优点：</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4" name="Object 27">
              <a:extLst>
                <a:ext uri="{FF2B5EF4-FFF2-40B4-BE49-F238E27FC236}">
                  <a16:creationId xmlns:a16="http://schemas.microsoft.com/office/drawing/2014/main" id="{A9A59CC2-0E96-453B-A82F-A8B608FDE353}"/>
                </a:ext>
              </a:extLst>
            </p:cNvPr>
            <p:cNvGraphicFramePr>
              <a:graphicFrameLocks noChangeAspect="1"/>
            </p:cNvGraphicFramePr>
            <p:nvPr/>
          </p:nvGraphicFramePr>
          <p:xfrm>
            <a:off x="3449" y="873"/>
            <a:ext cx="335" cy="479"/>
          </p:xfrm>
          <a:graphic>
            <a:graphicData uri="http://schemas.openxmlformats.org/presentationml/2006/ole">
              <mc:AlternateContent xmlns:mc="http://schemas.openxmlformats.org/markup-compatibility/2006">
                <mc:Choice xmlns:v="urn:schemas-microsoft-com:vml" Requires="v">
                  <p:oleObj name="Equation" r:id="rId4" imgW="177480" imgH="253800" progId="Equation.DSMT4">
                    <p:embed/>
                  </p:oleObj>
                </mc:Choice>
                <mc:Fallback>
                  <p:oleObj name="Equation" r:id="rId4" imgW="177480" imgH="253800" progId="Equation.DSMT4">
                    <p:embed/>
                    <p:pic>
                      <p:nvPicPr>
                        <p:cNvPr id="24" name="Object 27">
                          <a:extLst>
                            <a:ext uri="{FF2B5EF4-FFF2-40B4-BE49-F238E27FC236}">
                              <a16:creationId xmlns:a16="http://schemas.microsoft.com/office/drawing/2014/main" id="{A9A59CC2-0E96-453B-A82F-A8B608FDE353}"/>
                            </a:ext>
                          </a:extLst>
                        </p:cNvPr>
                        <p:cNvPicPr>
                          <a:picLocks noChangeAspect="1" noChangeArrowheads="1"/>
                        </p:cNvPicPr>
                        <p:nvPr/>
                      </p:nvPicPr>
                      <p:blipFill>
                        <a:blip r:embed="rId5"/>
                        <a:srcRect/>
                        <a:stretch>
                          <a:fillRect/>
                        </a:stretch>
                      </p:blipFill>
                      <p:spPr bwMode="auto">
                        <a:xfrm>
                          <a:off x="3449" y="873"/>
                          <a:ext cx="335" cy="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AutoShape 28">
              <a:extLst>
                <a:ext uri="{FF2B5EF4-FFF2-40B4-BE49-F238E27FC236}">
                  <a16:creationId xmlns:a16="http://schemas.microsoft.com/office/drawing/2014/main" id="{60A5480B-B6BB-4A2E-8BE3-FE77F51AE0F7}"/>
                </a:ext>
              </a:extLst>
            </p:cNvPr>
            <p:cNvSpPr>
              <a:spLocks noChangeArrowheads="1"/>
            </p:cNvSpPr>
            <p:nvPr/>
          </p:nvSpPr>
          <p:spPr bwMode="auto">
            <a:xfrm rot="10800000">
              <a:off x="3840"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6" name="Object 29">
              <a:extLst>
                <a:ext uri="{FF2B5EF4-FFF2-40B4-BE49-F238E27FC236}">
                  <a16:creationId xmlns:a16="http://schemas.microsoft.com/office/drawing/2014/main" id="{560F9C47-AA42-48DE-8FBB-9D23691D5A1D}"/>
                </a:ext>
              </a:extLst>
            </p:cNvPr>
            <p:cNvGraphicFramePr>
              <a:graphicFrameLocks noChangeAspect="1"/>
            </p:cNvGraphicFramePr>
            <p:nvPr/>
          </p:nvGraphicFramePr>
          <p:xfrm>
            <a:off x="4187" y="864"/>
            <a:ext cx="286" cy="429"/>
          </p:xfrm>
          <a:graphic>
            <a:graphicData uri="http://schemas.openxmlformats.org/presentationml/2006/ole">
              <mc:AlternateContent xmlns:mc="http://schemas.openxmlformats.org/markup-compatibility/2006">
                <mc:Choice xmlns:v="urn:schemas-microsoft-com:vml" Requires="v">
                  <p:oleObj name="Equation" r:id="rId6" imgW="152280" imgH="228600" progId="Equation.DSMT4">
                    <p:embed/>
                  </p:oleObj>
                </mc:Choice>
                <mc:Fallback>
                  <p:oleObj name="Equation" r:id="rId6" imgW="152280" imgH="228600" progId="Equation.DSMT4">
                    <p:embed/>
                    <p:pic>
                      <p:nvPicPr>
                        <p:cNvPr id="26" name="Object 29">
                          <a:extLst>
                            <a:ext uri="{FF2B5EF4-FFF2-40B4-BE49-F238E27FC236}">
                              <a16:creationId xmlns:a16="http://schemas.microsoft.com/office/drawing/2014/main" id="{560F9C47-AA42-48DE-8FBB-9D23691D5A1D}"/>
                            </a:ext>
                          </a:extLst>
                        </p:cNvPr>
                        <p:cNvPicPr>
                          <a:picLocks noChangeAspect="1" noChangeArrowheads="1"/>
                        </p:cNvPicPr>
                        <p:nvPr/>
                      </p:nvPicPr>
                      <p:blipFill>
                        <a:blip r:embed="rId7"/>
                        <a:srcRect/>
                        <a:stretch>
                          <a:fillRect/>
                        </a:stretch>
                      </p:blipFill>
                      <p:spPr bwMode="auto">
                        <a:xfrm>
                          <a:off x="4187" y="864"/>
                          <a:ext cx="286"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AutoShape 30">
              <a:extLst>
                <a:ext uri="{FF2B5EF4-FFF2-40B4-BE49-F238E27FC236}">
                  <a16:creationId xmlns:a16="http://schemas.microsoft.com/office/drawing/2014/main" id="{3854FF93-6998-4AC4-B7C5-56EC27D249C9}"/>
                </a:ext>
              </a:extLst>
            </p:cNvPr>
            <p:cNvSpPr>
              <a:spLocks noChangeArrowheads="1"/>
            </p:cNvSpPr>
            <p:nvPr/>
          </p:nvSpPr>
          <p:spPr bwMode="auto">
            <a:xfrm>
              <a:off x="4512" y="901"/>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8" name="Text Box 34">
            <a:extLst>
              <a:ext uri="{FF2B5EF4-FFF2-40B4-BE49-F238E27FC236}">
                <a16:creationId xmlns:a16="http://schemas.microsoft.com/office/drawing/2014/main" id="{2FCCB23D-F32F-4C7B-AA73-15CB2FC632DB}"/>
              </a:ext>
            </a:extLst>
          </p:cNvPr>
          <p:cNvSpPr txBox="1">
            <a:spLocks noChangeArrowheads="1"/>
          </p:cNvSpPr>
          <p:nvPr/>
        </p:nvSpPr>
        <p:spPr bwMode="auto">
          <a:xfrm>
            <a:off x="5056187" y="2955926"/>
            <a:ext cx="407193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缺点：</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受环境温度限制，现在大型机组</a:t>
            </a:r>
            <a:r>
              <a:rPr kumimoji="1"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为</a:t>
            </a:r>
            <a:r>
              <a:rPr kumimoji="1" lang="en-US" altLang="zh-CN" sz="2800" b="1" i="0" u="none" strike="noStrike" kern="1200" cap="none" spc="0" normalizeH="0" baseline="0" noProof="0" dirty="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0.0035~0.005MPa</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，相应的饱和温度约为</a:t>
            </a:r>
            <a:r>
              <a:rPr kumimoji="1" lang="en-US" altLang="zh-CN" sz="2800" b="1" i="0" u="none" strike="noStrike" kern="1200" cap="none" spc="0" normalizeH="0" baseline="0" noProof="0" dirty="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27~ 33℃ </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，已接近事实上可能达到的最低限度。冬天热效率高</a:t>
            </a:r>
          </a:p>
        </p:txBody>
      </p:sp>
      <p:grpSp>
        <p:nvGrpSpPr>
          <p:cNvPr id="29" name="Group 40">
            <a:extLst>
              <a:ext uri="{FF2B5EF4-FFF2-40B4-BE49-F238E27FC236}">
                <a16:creationId xmlns:a16="http://schemas.microsoft.com/office/drawing/2014/main" id="{697527AB-BB80-48BC-AF75-1B48926DFAC1}"/>
              </a:ext>
            </a:extLst>
          </p:cNvPr>
          <p:cNvGrpSpPr>
            <a:grpSpLocks/>
          </p:cNvGrpSpPr>
          <p:nvPr/>
        </p:nvGrpSpPr>
        <p:grpSpPr bwMode="auto">
          <a:xfrm>
            <a:off x="1049338" y="1848644"/>
            <a:ext cx="2967038" cy="709613"/>
            <a:chOff x="483" y="657"/>
            <a:chExt cx="1869" cy="447"/>
          </a:xfrm>
        </p:grpSpPr>
        <p:sp>
          <p:nvSpPr>
            <p:cNvPr id="30" name="Text Box 38">
              <a:extLst>
                <a:ext uri="{FF2B5EF4-FFF2-40B4-BE49-F238E27FC236}">
                  <a16:creationId xmlns:a16="http://schemas.microsoft.com/office/drawing/2014/main" id="{924FF36A-2458-4F55-A8B0-D399A258A073}"/>
                </a:ext>
              </a:extLst>
            </p:cNvPr>
            <p:cNvSpPr txBox="1">
              <a:spLocks noChangeAspect="1" noChangeArrowheads="1"/>
            </p:cNvSpPr>
            <p:nvPr/>
          </p:nvSpPr>
          <p:spPr bwMode="auto">
            <a:xfrm>
              <a:off x="483" y="672"/>
              <a:ext cx="186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r>
                <a:rPr kumimoji="1" lang="zh-CN" altLang="en-US"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31" name="AutoShape 39">
              <a:extLst>
                <a:ext uri="{FF2B5EF4-FFF2-40B4-BE49-F238E27FC236}">
                  <a16:creationId xmlns:a16="http://schemas.microsoft.com/office/drawing/2014/main" id="{5051F01D-6F98-4772-9841-ED5DD45F0881}"/>
                </a:ext>
              </a:extLst>
            </p:cNvPr>
            <p:cNvSpPr>
              <a:spLocks noChangeArrowheads="1"/>
            </p:cNvSpPr>
            <p:nvPr/>
          </p:nvSpPr>
          <p:spPr bwMode="auto">
            <a:xfrm rot="10800000">
              <a:off x="1993" y="657"/>
              <a:ext cx="93" cy="336"/>
            </a:xfrm>
            <a:prstGeom prst="upArrow">
              <a:avLst>
                <a:gd name="adj1" fmla="val 50000"/>
                <a:gd name="adj2" fmla="val 90323"/>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2" name="Line 41">
            <a:extLst>
              <a:ext uri="{FF2B5EF4-FFF2-40B4-BE49-F238E27FC236}">
                <a16:creationId xmlns:a16="http://schemas.microsoft.com/office/drawing/2014/main" id="{E29BBDE0-96A9-49E8-9AE7-5319F1A1508E}"/>
              </a:ext>
            </a:extLst>
          </p:cNvPr>
          <p:cNvSpPr>
            <a:spLocks noChangeAspect="1" noChangeShapeType="1"/>
          </p:cNvSpPr>
          <p:nvPr/>
        </p:nvSpPr>
        <p:spPr bwMode="auto">
          <a:xfrm>
            <a:off x="898525" y="5375275"/>
            <a:ext cx="3001963" cy="158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3" name="Object 42">
            <a:extLst>
              <a:ext uri="{FF2B5EF4-FFF2-40B4-BE49-F238E27FC236}">
                <a16:creationId xmlns:a16="http://schemas.microsoft.com/office/drawing/2014/main" id="{EAB02274-6508-45EE-B71F-0609A0733F5D}"/>
              </a:ext>
            </a:extLst>
          </p:cNvPr>
          <p:cNvGraphicFramePr>
            <a:graphicFrameLocks noChangeAspect="1"/>
          </p:cNvGraphicFramePr>
          <p:nvPr/>
        </p:nvGraphicFramePr>
        <p:xfrm>
          <a:off x="473075" y="4922838"/>
          <a:ext cx="376238" cy="376237"/>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33" name="Object 42">
                        <a:extLst>
                          <a:ext uri="{FF2B5EF4-FFF2-40B4-BE49-F238E27FC236}">
                            <a16:creationId xmlns:a16="http://schemas.microsoft.com/office/drawing/2014/main" id="{EAB02274-6508-45EE-B71F-0609A0733F5D}"/>
                          </a:ext>
                        </a:extLst>
                      </p:cNvPr>
                      <p:cNvPicPr>
                        <a:picLocks noChangeAspect="1" noChangeArrowheads="1"/>
                      </p:cNvPicPr>
                      <p:nvPr/>
                    </p:nvPicPr>
                    <p:blipFill>
                      <a:blip r:embed="rId9"/>
                      <a:srcRect/>
                      <a:stretch>
                        <a:fillRect/>
                      </a:stretch>
                    </p:blipFill>
                    <p:spPr bwMode="auto">
                      <a:xfrm>
                        <a:off x="473075" y="4922838"/>
                        <a:ext cx="37623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44">
            <a:extLst>
              <a:ext uri="{FF2B5EF4-FFF2-40B4-BE49-F238E27FC236}">
                <a16:creationId xmlns:a16="http://schemas.microsoft.com/office/drawing/2014/main" id="{F49FE221-D995-4670-912A-DCF4500342D7}"/>
              </a:ext>
            </a:extLst>
          </p:cNvPr>
          <p:cNvGraphicFramePr>
            <a:graphicFrameLocks noChangeAspect="1"/>
          </p:cNvGraphicFramePr>
          <p:nvPr/>
        </p:nvGraphicFramePr>
        <p:xfrm>
          <a:off x="863600" y="5470525"/>
          <a:ext cx="377825" cy="411163"/>
        </p:xfrm>
        <a:graphic>
          <a:graphicData uri="http://schemas.openxmlformats.org/presentationml/2006/ole">
            <mc:AlternateContent xmlns:mc="http://schemas.openxmlformats.org/markup-compatibility/2006">
              <mc:Choice xmlns:v="urn:schemas-microsoft-com:vml" Requires="v">
                <p:oleObj name="Equation" r:id="rId10" imgW="139680" imgH="152280" progId="Equation.DSMT4">
                  <p:embed/>
                </p:oleObj>
              </mc:Choice>
              <mc:Fallback>
                <p:oleObj name="Equation" r:id="rId10" imgW="139680" imgH="152280" progId="Equation.DSMT4">
                  <p:embed/>
                  <p:pic>
                    <p:nvPicPr>
                      <p:cNvPr id="34" name="Object 44">
                        <a:extLst>
                          <a:ext uri="{FF2B5EF4-FFF2-40B4-BE49-F238E27FC236}">
                            <a16:creationId xmlns:a16="http://schemas.microsoft.com/office/drawing/2014/main" id="{F49FE221-D995-4670-912A-DCF4500342D7}"/>
                          </a:ext>
                        </a:extLst>
                      </p:cNvPr>
                      <p:cNvPicPr>
                        <a:picLocks noChangeAspect="1" noChangeArrowheads="1"/>
                      </p:cNvPicPr>
                      <p:nvPr/>
                    </p:nvPicPr>
                    <p:blipFill>
                      <a:blip r:embed="rId11"/>
                      <a:srcRect/>
                      <a:stretch>
                        <a:fillRect/>
                      </a:stretch>
                    </p:blipFill>
                    <p:spPr bwMode="auto">
                      <a:xfrm>
                        <a:off x="863600" y="5470525"/>
                        <a:ext cx="37782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45">
            <a:extLst>
              <a:ext uri="{FF2B5EF4-FFF2-40B4-BE49-F238E27FC236}">
                <a16:creationId xmlns:a16="http://schemas.microsoft.com/office/drawing/2014/main" id="{68A46BA9-AE4A-43F2-ABE4-3A6CE75DC1B6}"/>
              </a:ext>
            </a:extLst>
          </p:cNvPr>
          <p:cNvSpPr>
            <a:spLocks noChangeAspect="1" noChangeShapeType="1"/>
          </p:cNvSpPr>
          <p:nvPr/>
        </p:nvSpPr>
        <p:spPr bwMode="auto">
          <a:xfrm>
            <a:off x="3886200" y="5029200"/>
            <a:ext cx="1588" cy="34925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46">
            <a:extLst>
              <a:ext uri="{FF2B5EF4-FFF2-40B4-BE49-F238E27FC236}">
                <a16:creationId xmlns:a16="http://schemas.microsoft.com/office/drawing/2014/main" id="{CEA9E967-1D2F-41A0-8EDE-5C1957C63C50}"/>
              </a:ext>
            </a:extLst>
          </p:cNvPr>
          <p:cNvSpPr>
            <a:spLocks noChangeAspect="1" noChangeShapeType="1"/>
          </p:cNvSpPr>
          <p:nvPr/>
        </p:nvSpPr>
        <p:spPr bwMode="auto">
          <a:xfrm flipV="1">
            <a:off x="920750" y="3962400"/>
            <a:ext cx="679450" cy="122078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47">
            <a:extLst>
              <a:ext uri="{FF2B5EF4-FFF2-40B4-BE49-F238E27FC236}">
                <a16:creationId xmlns:a16="http://schemas.microsoft.com/office/drawing/2014/main" id="{BA6B640E-7413-411B-BF46-5CD0579FCFB0}"/>
              </a:ext>
            </a:extLst>
          </p:cNvPr>
          <p:cNvSpPr>
            <a:spLocks noChangeAspect="1" noChangeShapeType="1"/>
          </p:cNvSpPr>
          <p:nvPr/>
        </p:nvSpPr>
        <p:spPr bwMode="auto">
          <a:xfrm flipV="1">
            <a:off x="898525" y="5181600"/>
            <a:ext cx="3175" cy="207963"/>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8">
            <a:extLst>
              <a:ext uri="{FF2B5EF4-FFF2-40B4-BE49-F238E27FC236}">
                <a16:creationId xmlns:a16="http://schemas.microsoft.com/office/drawing/2014/main" id="{D755D861-96FE-4663-9FDE-490D30BEEDC0}"/>
              </a:ext>
            </a:extLst>
          </p:cNvPr>
          <p:cNvSpPr txBox="1">
            <a:spLocks noChangeAspect="1" noChangeArrowheads="1"/>
          </p:cNvSpPr>
          <p:nvPr/>
        </p:nvSpPr>
        <p:spPr bwMode="auto">
          <a:xfrm>
            <a:off x="4016375" y="4817268"/>
            <a:ext cx="1762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Tree>
    <p:extLst>
      <p:ext uri="{BB962C8B-B14F-4D97-AF65-F5344CB8AC3E}">
        <p14:creationId xmlns:p14="http://schemas.microsoft.com/office/powerpoint/2010/main" val="257595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500"/>
                                        <p:tgtEl>
                                          <p:spTgt spid="35"/>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21"/>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499"/>
                                          </p:stCondLst>
                                        </p:cTn>
                                        <p:tgtEl>
                                          <p:spTgt spid="34"/>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499"/>
                                          </p:stCondLst>
                                        </p:cTn>
                                        <p:tgtEl>
                                          <p:spTgt spid="37"/>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499"/>
                                          </p:stCondLst>
                                        </p:cTn>
                                        <p:tgtEl>
                                          <p:spTgt spid="33"/>
                                        </p:tgtEl>
                                        <p:attrNameLst>
                                          <p:attrName>style.visibility</p:attrName>
                                        </p:attrNameLst>
                                      </p:cBhvr>
                                      <p:to>
                                        <p:strVal val="visible"/>
                                      </p:to>
                                    </p:se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1+#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1+#ppt_w/2"/>
                                          </p:val>
                                        </p:tav>
                                        <p:tav tm="100000">
                                          <p:val>
                                            <p:strVal val="#ppt_x"/>
                                          </p:val>
                                        </p:tav>
                                      </p:tavLst>
                                    </p:anim>
                                    <p:anim calcmode="lin" valueType="num">
                                      <p:cBhvr additive="base">
                                        <p:cTn id="45"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10F328-DF03-4748-A961-1D66196F293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再热循环</a:t>
            </a:r>
          </a:p>
        </p:txBody>
      </p:sp>
      <p:sp>
        <p:nvSpPr>
          <p:cNvPr id="3" name="Text Box 2">
            <a:extLst>
              <a:ext uri="{FF2B5EF4-FFF2-40B4-BE49-F238E27FC236}">
                <a16:creationId xmlns:a16="http://schemas.microsoft.com/office/drawing/2014/main" id="{A5B0567D-84F0-44B7-97C3-DF6A349BA0FC}"/>
              </a:ext>
            </a:extLst>
          </p:cNvPr>
          <p:cNvSpPr txBox="1">
            <a:spLocks noChangeArrowheads="1"/>
          </p:cNvSpPr>
          <p:nvPr/>
        </p:nvSpPr>
        <p:spPr bwMode="auto">
          <a:xfrm>
            <a:off x="228600" y="1981200"/>
            <a:ext cx="381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4" name="Text Box 3">
            <a:extLst>
              <a:ext uri="{FF2B5EF4-FFF2-40B4-BE49-F238E27FC236}">
                <a16:creationId xmlns:a16="http://schemas.microsoft.com/office/drawing/2014/main" id="{1AE63A61-13EA-42FC-A840-39ABEDB3A3E9}"/>
              </a:ext>
            </a:extLst>
          </p:cNvPr>
          <p:cNvSpPr txBox="1">
            <a:spLocks noChangeArrowheads="1"/>
          </p:cNvSpPr>
          <p:nvPr/>
        </p:nvSpPr>
        <p:spPr bwMode="auto">
          <a:xfrm>
            <a:off x="4652963" y="5348288"/>
            <a:ext cx="17303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5" name="Text Box 4">
            <a:extLst>
              <a:ext uri="{FF2B5EF4-FFF2-40B4-BE49-F238E27FC236}">
                <a16:creationId xmlns:a16="http://schemas.microsoft.com/office/drawing/2014/main" id="{6C047E1E-453B-437A-B4D6-C1F51F824748}"/>
              </a:ext>
            </a:extLst>
          </p:cNvPr>
          <p:cNvSpPr txBox="1">
            <a:spLocks noChangeArrowheads="1"/>
          </p:cNvSpPr>
          <p:nvPr/>
        </p:nvSpPr>
        <p:spPr bwMode="auto">
          <a:xfrm>
            <a:off x="3103563" y="2590800"/>
            <a:ext cx="1730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6" name="Text Box 5">
            <a:extLst>
              <a:ext uri="{FF2B5EF4-FFF2-40B4-BE49-F238E27FC236}">
                <a16:creationId xmlns:a16="http://schemas.microsoft.com/office/drawing/2014/main" id="{AF7AF21F-6D6A-46B8-9DFC-9E4F9BBA7C89}"/>
              </a:ext>
            </a:extLst>
          </p:cNvPr>
          <p:cNvSpPr txBox="1">
            <a:spLocks noChangeArrowheads="1"/>
          </p:cNvSpPr>
          <p:nvPr/>
        </p:nvSpPr>
        <p:spPr bwMode="auto">
          <a:xfrm>
            <a:off x="1066800" y="2895600"/>
            <a:ext cx="1730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7" name="Text Box 6">
            <a:extLst>
              <a:ext uri="{FF2B5EF4-FFF2-40B4-BE49-F238E27FC236}">
                <a16:creationId xmlns:a16="http://schemas.microsoft.com/office/drawing/2014/main" id="{956184BA-BF55-4CE1-A5B8-8AFA075BA504}"/>
              </a:ext>
            </a:extLst>
          </p:cNvPr>
          <p:cNvSpPr txBox="1">
            <a:spLocks noChangeArrowheads="1"/>
          </p:cNvSpPr>
          <p:nvPr/>
        </p:nvSpPr>
        <p:spPr bwMode="auto">
          <a:xfrm>
            <a:off x="685800" y="3657600"/>
            <a:ext cx="304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8" name="Text Box 7">
            <a:extLst>
              <a:ext uri="{FF2B5EF4-FFF2-40B4-BE49-F238E27FC236}">
                <a16:creationId xmlns:a16="http://schemas.microsoft.com/office/drawing/2014/main" id="{F3509123-01DF-449E-9C4D-801E59DCE4FA}"/>
              </a:ext>
            </a:extLst>
          </p:cNvPr>
          <p:cNvSpPr txBox="1">
            <a:spLocks noChangeArrowheads="1"/>
          </p:cNvSpPr>
          <p:nvPr/>
        </p:nvSpPr>
        <p:spPr bwMode="auto">
          <a:xfrm>
            <a:off x="838200" y="4357688"/>
            <a:ext cx="1730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9" name="Text Box 8">
            <a:extLst>
              <a:ext uri="{FF2B5EF4-FFF2-40B4-BE49-F238E27FC236}">
                <a16:creationId xmlns:a16="http://schemas.microsoft.com/office/drawing/2014/main" id="{4F8CA489-DD87-4ACE-96CA-4956F3844834}"/>
              </a:ext>
            </a:extLst>
          </p:cNvPr>
          <p:cNvSpPr txBox="1">
            <a:spLocks noChangeArrowheads="1"/>
          </p:cNvSpPr>
          <p:nvPr/>
        </p:nvSpPr>
        <p:spPr bwMode="auto">
          <a:xfrm>
            <a:off x="3559175" y="1905000"/>
            <a:ext cx="1730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Line 9">
            <a:extLst>
              <a:ext uri="{FF2B5EF4-FFF2-40B4-BE49-F238E27FC236}">
                <a16:creationId xmlns:a16="http://schemas.microsoft.com/office/drawing/2014/main" id="{0D3DA12C-4886-45EC-B537-8980BD8303BE}"/>
              </a:ext>
            </a:extLst>
          </p:cNvPr>
          <p:cNvSpPr>
            <a:spLocks noChangeShapeType="1"/>
          </p:cNvSpPr>
          <p:nvPr/>
        </p:nvSpPr>
        <p:spPr bwMode="auto">
          <a:xfrm flipV="1">
            <a:off x="622300" y="1997075"/>
            <a:ext cx="0" cy="3332163"/>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249FFD87-9A4F-431D-8470-3BC13A4F030F}"/>
              </a:ext>
            </a:extLst>
          </p:cNvPr>
          <p:cNvSpPr>
            <a:spLocks noChangeShapeType="1"/>
          </p:cNvSpPr>
          <p:nvPr/>
        </p:nvSpPr>
        <p:spPr bwMode="auto">
          <a:xfrm>
            <a:off x="622300" y="5329238"/>
            <a:ext cx="4321175" cy="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Freeform 11">
            <a:extLst>
              <a:ext uri="{FF2B5EF4-FFF2-40B4-BE49-F238E27FC236}">
                <a16:creationId xmlns:a16="http://schemas.microsoft.com/office/drawing/2014/main" id="{90FF5B11-2FE5-4FC5-BD69-870FDACA7DE3}"/>
              </a:ext>
            </a:extLst>
          </p:cNvPr>
          <p:cNvSpPr>
            <a:spLocks/>
          </p:cNvSpPr>
          <p:nvPr/>
        </p:nvSpPr>
        <p:spPr bwMode="auto">
          <a:xfrm>
            <a:off x="625475" y="2413000"/>
            <a:ext cx="4000500" cy="2360613"/>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2">
            <a:extLst>
              <a:ext uri="{FF2B5EF4-FFF2-40B4-BE49-F238E27FC236}">
                <a16:creationId xmlns:a16="http://schemas.microsoft.com/office/drawing/2014/main" id="{61BECF7B-3D9C-4405-985B-5E685B92121C}"/>
              </a:ext>
            </a:extLst>
          </p:cNvPr>
          <p:cNvSpPr>
            <a:spLocks noChangeShapeType="1"/>
          </p:cNvSpPr>
          <p:nvPr/>
        </p:nvSpPr>
        <p:spPr bwMode="auto">
          <a:xfrm>
            <a:off x="865188" y="4357688"/>
            <a:ext cx="2781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3">
            <a:extLst>
              <a:ext uri="{FF2B5EF4-FFF2-40B4-BE49-F238E27FC236}">
                <a16:creationId xmlns:a16="http://schemas.microsoft.com/office/drawing/2014/main" id="{E23E8E76-EE6C-42CF-845A-9257035D6690}"/>
              </a:ext>
            </a:extLst>
          </p:cNvPr>
          <p:cNvSpPr>
            <a:spLocks noChangeShapeType="1"/>
          </p:cNvSpPr>
          <p:nvPr/>
        </p:nvSpPr>
        <p:spPr bwMode="auto">
          <a:xfrm flipV="1">
            <a:off x="3652838" y="2493963"/>
            <a:ext cx="0" cy="1866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75ECB10C-77BE-41EE-AF52-4FF834F581E1}"/>
              </a:ext>
            </a:extLst>
          </p:cNvPr>
          <p:cNvSpPr>
            <a:spLocks noChangeShapeType="1"/>
          </p:cNvSpPr>
          <p:nvPr/>
        </p:nvSpPr>
        <p:spPr bwMode="auto">
          <a:xfrm flipV="1">
            <a:off x="1425575" y="3238500"/>
            <a:ext cx="185420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5">
            <a:extLst>
              <a:ext uri="{FF2B5EF4-FFF2-40B4-BE49-F238E27FC236}">
                <a16:creationId xmlns:a16="http://schemas.microsoft.com/office/drawing/2014/main" id="{0E98E96C-5D0F-4759-BA08-8753EECD08BB}"/>
              </a:ext>
            </a:extLst>
          </p:cNvPr>
          <p:cNvSpPr>
            <a:spLocks noChangeShapeType="1"/>
          </p:cNvSpPr>
          <p:nvPr/>
        </p:nvSpPr>
        <p:spPr bwMode="auto">
          <a:xfrm flipV="1">
            <a:off x="877888" y="4175125"/>
            <a:ext cx="0" cy="176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636B9E20-1FB1-490E-950F-E127463F2D6D}"/>
              </a:ext>
            </a:extLst>
          </p:cNvPr>
          <p:cNvSpPr>
            <a:spLocks noChangeShapeType="1"/>
          </p:cNvSpPr>
          <p:nvPr/>
        </p:nvSpPr>
        <p:spPr bwMode="auto">
          <a:xfrm flipV="1">
            <a:off x="865188" y="3222625"/>
            <a:ext cx="544512" cy="9636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F3D608F3-6B20-422D-8D81-E88BB29642E2}"/>
              </a:ext>
            </a:extLst>
          </p:cNvPr>
          <p:cNvSpPr>
            <a:spLocks noChangeShapeType="1"/>
          </p:cNvSpPr>
          <p:nvPr/>
        </p:nvSpPr>
        <p:spPr bwMode="auto">
          <a:xfrm flipV="1">
            <a:off x="3252788" y="2506663"/>
            <a:ext cx="392112" cy="7397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Oval 18">
            <a:extLst>
              <a:ext uri="{FF2B5EF4-FFF2-40B4-BE49-F238E27FC236}">
                <a16:creationId xmlns:a16="http://schemas.microsoft.com/office/drawing/2014/main" id="{4736DD36-E5FF-4309-A5DC-4FA54B1A3575}"/>
              </a:ext>
            </a:extLst>
          </p:cNvPr>
          <p:cNvSpPr>
            <a:spLocks noChangeArrowheads="1"/>
          </p:cNvSpPr>
          <p:nvPr/>
        </p:nvSpPr>
        <p:spPr bwMode="auto">
          <a:xfrm>
            <a:off x="3625850" y="4322763"/>
            <a:ext cx="60325" cy="61912"/>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Oval 19">
            <a:extLst>
              <a:ext uri="{FF2B5EF4-FFF2-40B4-BE49-F238E27FC236}">
                <a16:creationId xmlns:a16="http://schemas.microsoft.com/office/drawing/2014/main" id="{B4A43E16-8E22-46B6-9E83-7DC7C163FB1C}"/>
              </a:ext>
            </a:extLst>
          </p:cNvPr>
          <p:cNvSpPr>
            <a:spLocks noChangeArrowheads="1"/>
          </p:cNvSpPr>
          <p:nvPr/>
        </p:nvSpPr>
        <p:spPr bwMode="auto">
          <a:xfrm>
            <a:off x="3613150" y="2471738"/>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Oval 20">
            <a:extLst>
              <a:ext uri="{FF2B5EF4-FFF2-40B4-BE49-F238E27FC236}">
                <a16:creationId xmlns:a16="http://schemas.microsoft.com/office/drawing/2014/main" id="{2985B5BF-BD19-44CC-A833-711BB7F3BF81}"/>
              </a:ext>
            </a:extLst>
          </p:cNvPr>
          <p:cNvSpPr>
            <a:spLocks noChangeArrowheads="1"/>
          </p:cNvSpPr>
          <p:nvPr/>
        </p:nvSpPr>
        <p:spPr bwMode="auto">
          <a:xfrm>
            <a:off x="3225800" y="320675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21">
            <a:extLst>
              <a:ext uri="{FF2B5EF4-FFF2-40B4-BE49-F238E27FC236}">
                <a16:creationId xmlns:a16="http://schemas.microsoft.com/office/drawing/2014/main" id="{7A095752-7EB4-4CF6-AB89-79D2D4835B75}"/>
              </a:ext>
            </a:extLst>
          </p:cNvPr>
          <p:cNvSpPr>
            <a:spLocks noChangeArrowheads="1"/>
          </p:cNvSpPr>
          <p:nvPr/>
        </p:nvSpPr>
        <p:spPr bwMode="auto">
          <a:xfrm>
            <a:off x="1371600" y="3203575"/>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2">
            <a:extLst>
              <a:ext uri="{FF2B5EF4-FFF2-40B4-BE49-F238E27FC236}">
                <a16:creationId xmlns:a16="http://schemas.microsoft.com/office/drawing/2014/main" id="{6FBD8B9D-DA45-4871-B478-8C2C30F34BD1}"/>
              </a:ext>
            </a:extLst>
          </p:cNvPr>
          <p:cNvSpPr>
            <a:spLocks noChangeArrowheads="1"/>
          </p:cNvSpPr>
          <p:nvPr/>
        </p:nvSpPr>
        <p:spPr bwMode="auto">
          <a:xfrm>
            <a:off x="838200" y="415290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23">
            <a:extLst>
              <a:ext uri="{FF2B5EF4-FFF2-40B4-BE49-F238E27FC236}">
                <a16:creationId xmlns:a16="http://schemas.microsoft.com/office/drawing/2014/main" id="{86BFF122-0A6E-445F-A89B-0F124DFC6FF8}"/>
              </a:ext>
            </a:extLst>
          </p:cNvPr>
          <p:cNvSpPr>
            <a:spLocks noChangeArrowheads="1"/>
          </p:cNvSpPr>
          <p:nvPr/>
        </p:nvSpPr>
        <p:spPr bwMode="auto">
          <a:xfrm>
            <a:off x="852488" y="4314825"/>
            <a:ext cx="60325" cy="61913"/>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CCAF1DA7-162F-473C-AA2E-1F345F7C3A47}"/>
              </a:ext>
            </a:extLst>
          </p:cNvPr>
          <p:cNvSpPr>
            <a:spLocks noChangeShapeType="1"/>
          </p:cNvSpPr>
          <p:nvPr/>
        </p:nvSpPr>
        <p:spPr bwMode="auto">
          <a:xfrm>
            <a:off x="3705225" y="4349750"/>
            <a:ext cx="222250" cy="0"/>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38D27B5C-72A3-42FA-BB62-3B709123BE9B}"/>
              </a:ext>
            </a:extLst>
          </p:cNvPr>
          <p:cNvSpPr>
            <a:spLocks noChangeShapeType="1"/>
          </p:cNvSpPr>
          <p:nvPr/>
        </p:nvSpPr>
        <p:spPr bwMode="auto">
          <a:xfrm flipV="1">
            <a:off x="3911600" y="2470150"/>
            <a:ext cx="0" cy="1885950"/>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6">
            <a:extLst>
              <a:ext uri="{FF2B5EF4-FFF2-40B4-BE49-F238E27FC236}">
                <a16:creationId xmlns:a16="http://schemas.microsoft.com/office/drawing/2014/main" id="{1C6500AA-BBD8-4C83-ABDF-A14632F8829A}"/>
              </a:ext>
            </a:extLst>
          </p:cNvPr>
          <p:cNvSpPr>
            <a:spLocks noChangeShapeType="1"/>
          </p:cNvSpPr>
          <p:nvPr/>
        </p:nvSpPr>
        <p:spPr bwMode="auto">
          <a:xfrm flipV="1">
            <a:off x="3652838" y="2516188"/>
            <a:ext cx="250825" cy="423862"/>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Oval 27">
            <a:extLst>
              <a:ext uri="{FF2B5EF4-FFF2-40B4-BE49-F238E27FC236}">
                <a16:creationId xmlns:a16="http://schemas.microsoft.com/office/drawing/2014/main" id="{BADEA3CF-F0BD-4B18-8BAF-7EA4EB8CC54C}"/>
              </a:ext>
            </a:extLst>
          </p:cNvPr>
          <p:cNvSpPr>
            <a:spLocks noChangeArrowheads="1"/>
          </p:cNvSpPr>
          <p:nvPr/>
        </p:nvSpPr>
        <p:spPr bwMode="auto">
          <a:xfrm>
            <a:off x="3879850" y="2478088"/>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Oval 28">
            <a:extLst>
              <a:ext uri="{FF2B5EF4-FFF2-40B4-BE49-F238E27FC236}">
                <a16:creationId xmlns:a16="http://schemas.microsoft.com/office/drawing/2014/main" id="{611B5384-E8CF-4DA8-8804-7F96C43BD88E}"/>
              </a:ext>
            </a:extLst>
          </p:cNvPr>
          <p:cNvSpPr>
            <a:spLocks noChangeArrowheads="1"/>
          </p:cNvSpPr>
          <p:nvPr/>
        </p:nvSpPr>
        <p:spPr bwMode="auto">
          <a:xfrm>
            <a:off x="3879850" y="433070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Oval 29">
            <a:extLst>
              <a:ext uri="{FF2B5EF4-FFF2-40B4-BE49-F238E27FC236}">
                <a16:creationId xmlns:a16="http://schemas.microsoft.com/office/drawing/2014/main" id="{4EEB2468-4865-4631-B0B7-FB39FA964267}"/>
              </a:ext>
            </a:extLst>
          </p:cNvPr>
          <p:cNvSpPr>
            <a:spLocks noChangeArrowheads="1"/>
          </p:cNvSpPr>
          <p:nvPr/>
        </p:nvSpPr>
        <p:spPr bwMode="auto">
          <a:xfrm>
            <a:off x="3613150" y="2905125"/>
            <a:ext cx="60325" cy="61913"/>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Text Box 30">
            <a:extLst>
              <a:ext uri="{FF2B5EF4-FFF2-40B4-BE49-F238E27FC236}">
                <a16:creationId xmlns:a16="http://schemas.microsoft.com/office/drawing/2014/main" id="{19E436F8-AC5B-4E78-A1A6-0BE4379EB05F}"/>
              </a:ext>
            </a:extLst>
          </p:cNvPr>
          <p:cNvSpPr txBox="1">
            <a:spLocks noChangeArrowheads="1"/>
          </p:cNvSpPr>
          <p:nvPr/>
        </p:nvSpPr>
        <p:spPr bwMode="auto">
          <a:xfrm>
            <a:off x="3429000" y="2832100"/>
            <a:ext cx="1730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p>
        </p:txBody>
      </p:sp>
      <p:graphicFrame>
        <p:nvGraphicFramePr>
          <p:cNvPr id="32" name="Object 31">
            <a:extLst>
              <a:ext uri="{FF2B5EF4-FFF2-40B4-BE49-F238E27FC236}">
                <a16:creationId xmlns:a16="http://schemas.microsoft.com/office/drawing/2014/main" id="{4CE3C254-EC49-4FB4-BF02-3BFBD4698189}"/>
              </a:ext>
            </a:extLst>
          </p:cNvPr>
          <p:cNvGraphicFramePr>
            <a:graphicFrameLocks noChangeAspect="1"/>
          </p:cNvGraphicFramePr>
          <p:nvPr/>
        </p:nvGraphicFramePr>
        <p:xfrm>
          <a:off x="3874880" y="2143678"/>
          <a:ext cx="312738" cy="347662"/>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32" name="Object 31">
                        <a:extLst>
                          <a:ext uri="{FF2B5EF4-FFF2-40B4-BE49-F238E27FC236}">
                            <a16:creationId xmlns:a16="http://schemas.microsoft.com/office/drawing/2014/main" id="{4CE3C254-EC49-4FB4-BF02-3BFBD4698189}"/>
                          </a:ext>
                        </a:extLst>
                      </p:cNvPr>
                      <p:cNvPicPr>
                        <a:picLocks noChangeAspect="1" noChangeArrowheads="1"/>
                      </p:cNvPicPr>
                      <p:nvPr/>
                    </p:nvPicPr>
                    <p:blipFill>
                      <a:blip r:embed="rId3"/>
                      <a:srcRect/>
                      <a:stretch>
                        <a:fillRect/>
                      </a:stretch>
                    </p:blipFill>
                    <p:spPr bwMode="auto">
                      <a:xfrm>
                        <a:off x="3874880" y="2143678"/>
                        <a:ext cx="312738"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2">
            <a:extLst>
              <a:ext uri="{FF2B5EF4-FFF2-40B4-BE49-F238E27FC236}">
                <a16:creationId xmlns:a16="http://schemas.microsoft.com/office/drawing/2014/main" id="{0A64E360-1F3C-4B8A-9E1B-F0BD203C43B7}"/>
              </a:ext>
            </a:extLst>
          </p:cNvPr>
          <p:cNvGraphicFramePr>
            <a:graphicFrameLocks noChangeAspect="1"/>
          </p:cNvGraphicFramePr>
          <p:nvPr/>
        </p:nvGraphicFramePr>
        <p:xfrm>
          <a:off x="3818422" y="4421188"/>
          <a:ext cx="315913" cy="414338"/>
        </p:xfrm>
        <a:graphic>
          <a:graphicData uri="http://schemas.openxmlformats.org/presentationml/2006/ole">
            <mc:AlternateContent xmlns:mc="http://schemas.openxmlformats.org/markup-compatibility/2006">
              <mc:Choice xmlns:v="urn:schemas-microsoft-com:vml" Requires="v">
                <p:oleObj name="Equation" r:id="rId4" imgW="126720" imgH="164880" progId="Equation.DSMT4">
                  <p:embed/>
                </p:oleObj>
              </mc:Choice>
              <mc:Fallback>
                <p:oleObj name="Equation" r:id="rId4" imgW="126720" imgH="164880" progId="Equation.DSMT4">
                  <p:embed/>
                  <p:pic>
                    <p:nvPicPr>
                      <p:cNvPr id="33" name="Object 32">
                        <a:extLst>
                          <a:ext uri="{FF2B5EF4-FFF2-40B4-BE49-F238E27FC236}">
                            <a16:creationId xmlns:a16="http://schemas.microsoft.com/office/drawing/2014/main" id="{0A64E360-1F3C-4B8A-9E1B-F0BD203C43B7}"/>
                          </a:ext>
                        </a:extLst>
                      </p:cNvPr>
                      <p:cNvPicPr>
                        <a:picLocks noChangeAspect="1" noChangeArrowheads="1"/>
                      </p:cNvPicPr>
                      <p:nvPr/>
                    </p:nvPicPr>
                    <p:blipFill>
                      <a:blip r:embed="rId5"/>
                      <a:srcRect/>
                      <a:stretch>
                        <a:fillRect/>
                      </a:stretch>
                    </p:blipFill>
                    <p:spPr bwMode="auto">
                      <a:xfrm>
                        <a:off x="3818422" y="4421188"/>
                        <a:ext cx="315913"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34">
            <a:extLst>
              <a:ext uri="{FF2B5EF4-FFF2-40B4-BE49-F238E27FC236}">
                <a16:creationId xmlns:a16="http://schemas.microsoft.com/office/drawing/2014/main" id="{B296D02D-C322-4EA0-8877-8DB5C0BD1CBE}"/>
              </a:ext>
            </a:extLst>
          </p:cNvPr>
          <p:cNvSpPr>
            <a:spLocks noChangeArrowheads="1"/>
          </p:cNvSpPr>
          <p:nvPr/>
        </p:nvSpPr>
        <p:spPr bwMode="auto">
          <a:xfrm>
            <a:off x="5076825" y="1484313"/>
            <a:ext cx="3810000" cy="4230687"/>
          </a:xfrm>
          <a:prstGeom prst="rect">
            <a:avLst/>
          </a:prstGeom>
          <a:solidFill>
            <a:srgbClr val="92D050"/>
          </a:solidFill>
          <a:ln w="9525">
            <a:solidFill>
              <a:schemeClr val="tx1"/>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5" name="Object 35">
            <a:extLst>
              <a:ext uri="{FF2B5EF4-FFF2-40B4-BE49-F238E27FC236}">
                <a16:creationId xmlns:a16="http://schemas.microsoft.com/office/drawing/2014/main" id="{E9550E64-CDCE-4EB8-9F9C-33D8B7977E5C}"/>
              </a:ext>
            </a:extLst>
          </p:cNvPr>
          <p:cNvGraphicFramePr>
            <a:graphicFrameLocks noChangeAspect="1"/>
          </p:cNvGraphicFramePr>
          <p:nvPr/>
        </p:nvGraphicFramePr>
        <p:xfrm>
          <a:off x="5334000" y="1905000"/>
          <a:ext cx="3729038" cy="3465513"/>
        </p:xfrm>
        <a:graphic>
          <a:graphicData uri="http://schemas.openxmlformats.org/presentationml/2006/ole">
            <mc:AlternateContent xmlns:mc="http://schemas.openxmlformats.org/markup-compatibility/2006">
              <mc:Choice xmlns:v="urn:schemas-microsoft-com:vml" Requires="v">
                <p:oleObj name="图片" r:id="rId6" imgW="1733400" imgH="1609560" progId="Word.Picture.8">
                  <p:embed/>
                </p:oleObj>
              </mc:Choice>
              <mc:Fallback>
                <p:oleObj name="图片" r:id="rId6" imgW="1733400" imgH="1609560" progId="Word.Picture.8">
                  <p:embed/>
                  <p:pic>
                    <p:nvPicPr>
                      <p:cNvPr id="35" name="Object 35">
                        <a:extLst>
                          <a:ext uri="{FF2B5EF4-FFF2-40B4-BE49-F238E27FC236}">
                            <a16:creationId xmlns:a16="http://schemas.microsoft.com/office/drawing/2014/main" id="{E9550E64-CDCE-4EB8-9F9C-33D8B7977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905000"/>
                        <a:ext cx="3729038"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6552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500"/>
                                        <p:tgtEl>
                                          <p:spTgt spid="27"/>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28"/>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A1BC5C-F3B7-400A-9BE2-F71B8B9BC5C3}"/>
              </a:ext>
            </a:extLst>
          </p:cNvPr>
          <p:cNvSpPr txBox="1">
            <a:spLocks noChangeArrowheads="1"/>
          </p:cNvSpPr>
          <p:nvPr/>
        </p:nvSpPr>
        <p:spPr>
          <a:xfrm>
            <a:off x="609600" y="982801"/>
            <a:ext cx="8382000" cy="5411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准静态过程的工程条件</a:t>
            </a:r>
          </a:p>
        </p:txBody>
      </p:sp>
      <p:sp>
        <p:nvSpPr>
          <p:cNvPr id="4" name="Rectangle 3">
            <a:extLst>
              <a:ext uri="{FF2B5EF4-FFF2-40B4-BE49-F238E27FC236}">
                <a16:creationId xmlns:a16="http://schemas.microsoft.com/office/drawing/2014/main" id="{FF623898-598F-49F6-9F48-481114F1DAE0}"/>
              </a:ext>
            </a:extLst>
          </p:cNvPr>
          <p:cNvSpPr>
            <a:spLocks noChangeArrowheads="1"/>
          </p:cNvSpPr>
          <p:nvPr/>
        </p:nvSpPr>
        <p:spPr bwMode="auto">
          <a:xfrm>
            <a:off x="609600" y="1944469"/>
            <a:ext cx="3467616" cy="1077218"/>
          </a:xfrm>
          <a:prstGeom prst="rect">
            <a:avLst/>
          </a:prstGeom>
          <a:noFill/>
          <a:ln w="22225" cap="sq">
            <a:solidFill>
              <a:srgbClr val="00FF0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破坏平衡所需时间</a:t>
            </a:r>
          </a:p>
          <a:p>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（外部作用时间）</a:t>
            </a:r>
          </a:p>
        </p:txBody>
      </p:sp>
      <p:sp>
        <p:nvSpPr>
          <p:cNvPr id="5" name="Rectangle 4">
            <a:extLst>
              <a:ext uri="{FF2B5EF4-FFF2-40B4-BE49-F238E27FC236}">
                <a16:creationId xmlns:a16="http://schemas.microsoft.com/office/drawing/2014/main" id="{873D3385-FD7B-485E-9C13-B1CB36A8ACE7}"/>
              </a:ext>
            </a:extLst>
          </p:cNvPr>
          <p:cNvSpPr>
            <a:spLocks noChangeArrowheads="1"/>
          </p:cNvSpPr>
          <p:nvPr/>
        </p:nvSpPr>
        <p:spPr bwMode="auto">
          <a:xfrm>
            <a:off x="5105400" y="1944469"/>
            <a:ext cx="3467616" cy="1077218"/>
          </a:xfrm>
          <a:prstGeom prst="rect">
            <a:avLst/>
          </a:prstGeom>
          <a:noFill/>
          <a:ln w="22225" cap="sq">
            <a:solidFill>
              <a:srgbClr val="00FF0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恢复平衡所需时间</a:t>
            </a:r>
          </a:p>
          <a:p>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（驰豫时间）</a:t>
            </a:r>
          </a:p>
        </p:txBody>
      </p:sp>
      <p:sp>
        <p:nvSpPr>
          <p:cNvPr id="6" name="Rectangle 6">
            <a:extLst>
              <a:ext uri="{FF2B5EF4-FFF2-40B4-BE49-F238E27FC236}">
                <a16:creationId xmlns:a16="http://schemas.microsoft.com/office/drawing/2014/main" id="{C581B2B5-7277-4B92-A46A-4777CDD9CEDA}"/>
              </a:ext>
            </a:extLst>
          </p:cNvPr>
          <p:cNvSpPr>
            <a:spLocks noChangeArrowheads="1"/>
          </p:cNvSpPr>
          <p:nvPr/>
        </p:nvSpPr>
        <p:spPr bwMode="auto">
          <a:xfrm>
            <a:off x="4267200" y="2227044"/>
            <a:ext cx="6527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&gt;</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&gt;</a:t>
            </a:r>
          </a:p>
        </p:txBody>
      </p:sp>
      <p:sp>
        <p:nvSpPr>
          <p:cNvPr id="7" name="Text Box 7">
            <a:extLst>
              <a:ext uri="{FF2B5EF4-FFF2-40B4-BE49-F238E27FC236}">
                <a16:creationId xmlns:a16="http://schemas.microsoft.com/office/drawing/2014/main" id="{00AD8443-0BC4-46F7-95A5-EFDE7310928D}"/>
              </a:ext>
            </a:extLst>
          </p:cNvPr>
          <p:cNvSpPr txBox="1">
            <a:spLocks noChangeArrowheads="1"/>
          </p:cNvSpPr>
          <p:nvPr/>
        </p:nvSpPr>
        <p:spPr bwMode="auto">
          <a:xfrm>
            <a:off x="1088629" y="5542352"/>
            <a:ext cx="7200384" cy="584775"/>
          </a:xfrm>
          <a:prstGeom prst="rect">
            <a:avLst/>
          </a:prstGeom>
          <a:solidFill>
            <a:srgbClr val="00B0F0"/>
          </a:solidFill>
          <a:ln w="9525">
            <a:solidFill>
              <a:srgbClr val="FE4D3A"/>
            </a:solidFill>
            <a:miter lim="800000"/>
            <a:headEnd/>
            <a:tailEnd/>
          </a:ln>
          <a:effectLst/>
        </p:spPr>
        <p:txBody>
          <a:bodyPr wrap="square">
            <a:spAutoFit/>
          </a:bodyPr>
          <a:lstStyle/>
          <a:p>
            <a:pPr algn="ctr">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有足够时间恢复新平衡 </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准静态过程</a:t>
            </a:r>
          </a:p>
        </p:txBody>
      </p:sp>
      <p:sp>
        <p:nvSpPr>
          <p:cNvPr id="8" name="Rectangle 8">
            <a:extLst>
              <a:ext uri="{FF2B5EF4-FFF2-40B4-BE49-F238E27FC236}">
                <a16:creationId xmlns:a16="http://schemas.microsoft.com/office/drawing/2014/main" id="{F771CC4B-C0D8-459A-A6EB-6100776AEDB0}"/>
              </a:ext>
            </a:extLst>
          </p:cNvPr>
          <p:cNvSpPr>
            <a:spLocks noChangeArrowheads="1"/>
          </p:cNvSpPr>
          <p:nvPr/>
        </p:nvSpPr>
        <p:spPr bwMode="auto">
          <a:xfrm>
            <a:off x="5562600" y="3041903"/>
            <a:ext cx="29530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Relaxation time</a:t>
            </a:r>
          </a:p>
        </p:txBody>
      </p:sp>
      <p:sp>
        <p:nvSpPr>
          <p:cNvPr id="9" name="文本框 8">
            <a:extLst>
              <a:ext uri="{FF2B5EF4-FFF2-40B4-BE49-F238E27FC236}">
                <a16:creationId xmlns:a16="http://schemas.microsoft.com/office/drawing/2014/main" id="{DA03FF91-3646-4992-86F0-E73028F7BAC0}"/>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工质的状态变化过程</a:t>
            </a:r>
          </a:p>
        </p:txBody>
      </p:sp>
      <p:pic>
        <p:nvPicPr>
          <p:cNvPr id="5122" name="Picture 2" descr="Quick image resizing and markdown image dimensions - announcements -  Discourse Meta">
            <a:extLst>
              <a:ext uri="{FF2B5EF4-FFF2-40B4-BE49-F238E27FC236}">
                <a16:creationId xmlns:a16="http://schemas.microsoft.com/office/drawing/2014/main" id="{4F83D368-894A-48C5-AE74-7F240FDE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309681"/>
            <a:ext cx="2590800" cy="200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6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out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utoUpdateAnimBg="0"/>
      <p:bldP spid="7" grpId="0" animBg="1" autoUpdateAnimBg="0"/>
      <p:bldP spid="8"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9810A8B-5E30-4D99-9350-CA37E32F527D}"/>
              </a:ext>
            </a:extLst>
          </p:cNvPr>
          <p:cNvSpPr txBox="1">
            <a:spLocks noChangeArrowheads="1"/>
          </p:cNvSpPr>
          <p:nvPr/>
        </p:nvSpPr>
        <p:spPr bwMode="auto">
          <a:xfrm>
            <a:off x="228600" y="1981200"/>
            <a:ext cx="381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3" name="Text Box 3">
            <a:extLst>
              <a:ext uri="{FF2B5EF4-FFF2-40B4-BE49-F238E27FC236}">
                <a16:creationId xmlns:a16="http://schemas.microsoft.com/office/drawing/2014/main" id="{8EC7DBAC-ED0C-41B0-97C8-5516E7EE99E5}"/>
              </a:ext>
            </a:extLst>
          </p:cNvPr>
          <p:cNvSpPr txBox="1">
            <a:spLocks noChangeArrowheads="1"/>
          </p:cNvSpPr>
          <p:nvPr/>
        </p:nvSpPr>
        <p:spPr bwMode="auto">
          <a:xfrm>
            <a:off x="4652963" y="5348288"/>
            <a:ext cx="17303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4" name="Text Box 4">
            <a:extLst>
              <a:ext uri="{FF2B5EF4-FFF2-40B4-BE49-F238E27FC236}">
                <a16:creationId xmlns:a16="http://schemas.microsoft.com/office/drawing/2014/main" id="{F79F62D1-1533-4726-9978-84E1D8ED5A7B}"/>
              </a:ext>
            </a:extLst>
          </p:cNvPr>
          <p:cNvSpPr txBox="1">
            <a:spLocks noChangeArrowheads="1"/>
          </p:cNvSpPr>
          <p:nvPr/>
        </p:nvSpPr>
        <p:spPr bwMode="auto">
          <a:xfrm>
            <a:off x="3103563" y="2590800"/>
            <a:ext cx="1730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5" name="Text Box 5">
            <a:extLst>
              <a:ext uri="{FF2B5EF4-FFF2-40B4-BE49-F238E27FC236}">
                <a16:creationId xmlns:a16="http://schemas.microsoft.com/office/drawing/2014/main" id="{908E21E4-6DD1-4411-ACCD-B902D92639A5}"/>
              </a:ext>
            </a:extLst>
          </p:cNvPr>
          <p:cNvSpPr txBox="1">
            <a:spLocks noChangeArrowheads="1"/>
          </p:cNvSpPr>
          <p:nvPr/>
        </p:nvSpPr>
        <p:spPr bwMode="auto">
          <a:xfrm>
            <a:off x="1066800" y="2895600"/>
            <a:ext cx="1730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6" name="Text Box 6">
            <a:extLst>
              <a:ext uri="{FF2B5EF4-FFF2-40B4-BE49-F238E27FC236}">
                <a16:creationId xmlns:a16="http://schemas.microsoft.com/office/drawing/2014/main" id="{2B756D93-2502-4515-A8DE-E0E9BFE183D0}"/>
              </a:ext>
            </a:extLst>
          </p:cNvPr>
          <p:cNvSpPr txBox="1">
            <a:spLocks noChangeArrowheads="1"/>
          </p:cNvSpPr>
          <p:nvPr/>
        </p:nvSpPr>
        <p:spPr bwMode="auto">
          <a:xfrm>
            <a:off x="685800" y="3657600"/>
            <a:ext cx="304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7" name="Text Box 7">
            <a:extLst>
              <a:ext uri="{FF2B5EF4-FFF2-40B4-BE49-F238E27FC236}">
                <a16:creationId xmlns:a16="http://schemas.microsoft.com/office/drawing/2014/main" id="{860FC08B-1867-40DC-B9F3-E48449D6F29D}"/>
              </a:ext>
            </a:extLst>
          </p:cNvPr>
          <p:cNvSpPr txBox="1">
            <a:spLocks noChangeArrowheads="1"/>
          </p:cNvSpPr>
          <p:nvPr/>
        </p:nvSpPr>
        <p:spPr bwMode="auto">
          <a:xfrm>
            <a:off x="838200" y="4357688"/>
            <a:ext cx="1730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8" name="Text Box 8">
            <a:extLst>
              <a:ext uri="{FF2B5EF4-FFF2-40B4-BE49-F238E27FC236}">
                <a16:creationId xmlns:a16="http://schemas.microsoft.com/office/drawing/2014/main" id="{B8057975-B2D7-470E-AD9A-BC6E67DB6937}"/>
              </a:ext>
            </a:extLst>
          </p:cNvPr>
          <p:cNvSpPr txBox="1">
            <a:spLocks noChangeArrowheads="1"/>
          </p:cNvSpPr>
          <p:nvPr/>
        </p:nvSpPr>
        <p:spPr bwMode="auto">
          <a:xfrm>
            <a:off x="3559175" y="1905000"/>
            <a:ext cx="1730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9" name="Line 9">
            <a:extLst>
              <a:ext uri="{FF2B5EF4-FFF2-40B4-BE49-F238E27FC236}">
                <a16:creationId xmlns:a16="http://schemas.microsoft.com/office/drawing/2014/main" id="{9C8E6D07-3F51-4C74-BFEF-5906C101FA1D}"/>
              </a:ext>
            </a:extLst>
          </p:cNvPr>
          <p:cNvSpPr>
            <a:spLocks noChangeShapeType="1"/>
          </p:cNvSpPr>
          <p:nvPr/>
        </p:nvSpPr>
        <p:spPr bwMode="auto">
          <a:xfrm flipV="1">
            <a:off x="622300" y="1997075"/>
            <a:ext cx="0" cy="3332163"/>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10">
            <a:extLst>
              <a:ext uri="{FF2B5EF4-FFF2-40B4-BE49-F238E27FC236}">
                <a16:creationId xmlns:a16="http://schemas.microsoft.com/office/drawing/2014/main" id="{FF6CEC33-2252-429C-9587-B7D9DF604725}"/>
              </a:ext>
            </a:extLst>
          </p:cNvPr>
          <p:cNvSpPr>
            <a:spLocks noChangeShapeType="1"/>
          </p:cNvSpPr>
          <p:nvPr/>
        </p:nvSpPr>
        <p:spPr bwMode="auto">
          <a:xfrm>
            <a:off x="622300" y="5329238"/>
            <a:ext cx="4321175" cy="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Freeform 11">
            <a:extLst>
              <a:ext uri="{FF2B5EF4-FFF2-40B4-BE49-F238E27FC236}">
                <a16:creationId xmlns:a16="http://schemas.microsoft.com/office/drawing/2014/main" id="{ED0DC5E7-28E1-4BEC-82D2-473C7739E5D4}"/>
              </a:ext>
            </a:extLst>
          </p:cNvPr>
          <p:cNvSpPr>
            <a:spLocks/>
          </p:cNvSpPr>
          <p:nvPr/>
        </p:nvSpPr>
        <p:spPr bwMode="auto">
          <a:xfrm>
            <a:off x="625475" y="2413000"/>
            <a:ext cx="4000500" cy="2360613"/>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2">
            <a:extLst>
              <a:ext uri="{FF2B5EF4-FFF2-40B4-BE49-F238E27FC236}">
                <a16:creationId xmlns:a16="http://schemas.microsoft.com/office/drawing/2014/main" id="{F445C9C5-5502-4157-A7DB-5AD298C3BAF4}"/>
              </a:ext>
            </a:extLst>
          </p:cNvPr>
          <p:cNvSpPr>
            <a:spLocks noChangeShapeType="1"/>
          </p:cNvSpPr>
          <p:nvPr/>
        </p:nvSpPr>
        <p:spPr bwMode="auto">
          <a:xfrm>
            <a:off x="865188" y="4357688"/>
            <a:ext cx="2781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3">
            <a:extLst>
              <a:ext uri="{FF2B5EF4-FFF2-40B4-BE49-F238E27FC236}">
                <a16:creationId xmlns:a16="http://schemas.microsoft.com/office/drawing/2014/main" id="{D549AEA2-E904-4276-9BA0-5BA2F0C7939E}"/>
              </a:ext>
            </a:extLst>
          </p:cNvPr>
          <p:cNvSpPr>
            <a:spLocks noChangeShapeType="1"/>
          </p:cNvSpPr>
          <p:nvPr/>
        </p:nvSpPr>
        <p:spPr bwMode="auto">
          <a:xfrm flipV="1">
            <a:off x="3652838" y="2493963"/>
            <a:ext cx="0" cy="1866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4">
            <a:extLst>
              <a:ext uri="{FF2B5EF4-FFF2-40B4-BE49-F238E27FC236}">
                <a16:creationId xmlns:a16="http://schemas.microsoft.com/office/drawing/2014/main" id="{8803CD3C-DDE4-4445-B096-586C5C02B708}"/>
              </a:ext>
            </a:extLst>
          </p:cNvPr>
          <p:cNvSpPr>
            <a:spLocks noChangeShapeType="1"/>
          </p:cNvSpPr>
          <p:nvPr/>
        </p:nvSpPr>
        <p:spPr bwMode="auto">
          <a:xfrm flipV="1">
            <a:off x="1425575" y="3238500"/>
            <a:ext cx="185420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5">
            <a:extLst>
              <a:ext uri="{FF2B5EF4-FFF2-40B4-BE49-F238E27FC236}">
                <a16:creationId xmlns:a16="http://schemas.microsoft.com/office/drawing/2014/main" id="{AF467727-815D-496F-83C3-D5CDD070CAFF}"/>
              </a:ext>
            </a:extLst>
          </p:cNvPr>
          <p:cNvSpPr>
            <a:spLocks noChangeShapeType="1"/>
          </p:cNvSpPr>
          <p:nvPr/>
        </p:nvSpPr>
        <p:spPr bwMode="auto">
          <a:xfrm flipV="1">
            <a:off x="877888" y="4175125"/>
            <a:ext cx="0" cy="176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6">
            <a:extLst>
              <a:ext uri="{FF2B5EF4-FFF2-40B4-BE49-F238E27FC236}">
                <a16:creationId xmlns:a16="http://schemas.microsoft.com/office/drawing/2014/main" id="{09017E74-434A-4546-8C39-35D2D37A5580}"/>
              </a:ext>
            </a:extLst>
          </p:cNvPr>
          <p:cNvSpPr>
            <a:spLocks noChangeShapeType="1"/>
          </p:cNvSpPr>
          <p:nvPr/>
        </p:nvSpPr>
        <p:spPr bwMode="auto">
          <a:xfrm flipV="1">
            <a:off x="865188" y="3222625"/>
            <a:ext cx="544512" cy="9636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7">
            <a:extLst>
              <a:ext uri="{FF2B5EF4-FFF2-40B4-BE49-F238E27FC236}">
                <a16:creationId xmlns:a16="http://schemas.microsoft.com/office/drawing/2014/main" id="{D6319B69-683D-4BE0-8DD1-4ED0A66989D1}"/>
              </a:ext>
            </a:extLst>
          </p:cNvPr>
          <p:cNvSpPr>
            <a:spLocks noChangeShapeType="1"/>
          </p:cNvSpPr>
          <p:nvPr/>
        </p:nvSpPr>
        <p:spPr bwMode="auto">
          <a:xfrm flipV="1">
            <a:off x="3252788" y="2506663"/>
            <a:ext cx="392112" cy="7397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Oval 18">
            <a:extLst>
              <a:ext uri="{FF2B5EF4-FFF2-40B4-BE49-F238E27FC236}">
                <a16:creationId xmlns:a16="http://schemas.microsoft.com/office/drawing/2014/main" id="{3B90F2AC-0D84-4998-B84B-113AD810DE88}"/>
              </a:ext>
            </a:extLst>
          </p:cNvPr>
          <p:cNvSpPr>
            <a:spLocks noChangeArrowheads="1"/>
          </p:cNvSpPr>
          <p:nvPr/>
        </p:nvSpPr>
        <p:spPr bwMode="auto">
          <a:xfrm>
            <a:off x="3625850" y="4322763"/>
            <a:ext cx="60325" cy="61912"/>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Oval 19">
            <a:extLst>
              <a:ext uri="{FF2B5EF4-FFF2-40B4-BE49-F238E27FC236}">
                <a16:creationId xmlns:a16="http://schemas.microsoft.com/office/drawing/2014/main" id="{0511DC6D-6A62-4804-80C6-6817BDFBA94E}"/>
              </a:ext>
            </a:extLst>
          </p:cNvPr>
          <p:cNvSpPr>
            <a:spLocks noChangeArrowheads="1"/>
          </p:cNvSpPr>
          <p:nvPr/>
        </p:nvSpPr>
        <p:spPr bwMode="auto">
          <a:xfrm>
            <a:off x="3613150" y="2471738"/>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Oval 20">
            <a:extLst>
              <a:ext uri="{FF2B5EF4-FFF2-40B4-BE49-F238E27FC236}">
                <a16:creationId xmlns:a16="http://schemas.microsoft.com/office/drawing/2014/main" id="{288AC8BE-F972-435F-8F0D-9D829C348EC6}"/>
              </a:ext>
            </a:extLst>
          </p:cNvPr>
          <p:cNvSpPr>
            <a:spLocks noChangeArrowheads="1"/>
          </p:cNvSpPr>
          <p:nvPr/>
        </p:nvSpPr>
        <p:spPr bwMode="auto">
          <a:xfrm>
            <a:off x="3225800" y="320675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Oval 21">
            <a:extLst>
              <a:ext uri="{FF2B5EF4-FFF2-40B4-BE49-F238E27FC236}">
                <a16:creationId xmlns:a16="http://schemas.microsoft.com/office/drawing/2014/main" id="{D2F48971-EE1C-41EE-B9B6-C99A31072B43}"/>
              </a:ext>
            </a:extLst>
          </p:cNvPr>
          <p:cNvSpPr>
            <a:spLocks noChangeArrowheads="1"/>
          </p:cNvSpPr>
          <p:nvPr/>
        </p:nvSpPr>
        <p:spPr bwMode="auto">
          <a:xfrm>
            <a:off x="1371600" y="3203575"/>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22">
            <a:extLst>
              <a:ext uri="{FF2B5EF4-FFF2-40B4-BE49-F238E27FC236}">
                <a16:creationId xmlns:a16="http://schemas.microsoft.com/office/drawing/2014/main" id="{F2A2AE46-F94D-42F6-A3B1-9193A960C47D}"/>
              </a:ext>
            </a:extLst>
          </p:cNvPr>
          <p:cNvSpPr>
            <a:spLocks noChangeArrowheads="1"/>
          </p:cNvSpPr>
          <p:nvPr/>
        </p:nvSpPr>
        <p:spPr bwMode="auto">
          <a:xfrm>
            <a:off x="838200" y="415290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3">
            <a:extLst>
              <a:ext uri="{FF2B5EF4-FFF2-40B4-BE49-F238E27FC236}">
                <a16:creationId xmlns:a16="http://schemas.microsoft.com/office/drawing/2014/main" id="{A41CCC74-F626-46A6-8BC5-FE3A82BE4647}"/>
              </a:ext>
            </a:extLst>
          </p:cNvPr>
          <p:cNvSpPr>
            <a:spLocks noChangeArrowheads="1"/>
          </p:cNvSpPr>
          <p:nvPr/>
        </p:nvSpPr>
        <p:spPr bwMode="auto">
          <a:xfrm>
            <a:off x="852488" y="4314825"/>
            <a:ext cx="60325" cy="61913"/>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4">
            <a:extLst>
              <a:ext uri="{FF2B5EF4-FFF2-40B4-BE49-F238E27FC236}">
                <a16:creationId xmlns:a16="http://schemas.microsoft.com/office/drawing/2014/main" id="{F0C25787-FB76-4514-9222-CBB340FE7AF7}"/>
              </a:ext>
            </a:extLst>
          </p:cNvPr>
          <p:cNvSpPr>
            <a:spLocks noChangeShapeType="1"/>
          </p:cNvSpPr>
          <p:nvPr/>
        </p:nvSpPr>
        <p:spPr bwMode="auto">
          <a:xfrm>
            <a:off x="3705225" y="4349750"/>
            <a:ext cx="222250" cy="0"/>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5">
            <a:extLst>
              <a:ext uri="{FF2B5EF4-FFF2-40B4-BE49-F238E27FC236}">
                <a16:creationId xmlns:a16="http://schemas.microsoft.com/office/drawing/2014/main" id="{265D4F8F-57C1-4FC6-909D-FC6D6FFBA66C}"/>
              </a:ext>
            </a:extLst>
          </p:cNvPr>
          <p:cNvSpPr>
            <a:spLocks noChangeShapeType="1"/>
          </p:cNvSpPr>
          <p:nvPr/>
        </p:nvSpPr>
        <p:spPr bwMode="auto">
          <a:xfrm flipV="1">
            <a:off x="3911600" y="2470150"/>
            <a:ext cx="0" cy="1885950"/>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6">
            <a:extLst>
              <a:ext uri="{FF2B5EF4-FFF2-40B4-BE49-F238E27FC236}">
                <a16:creationId xmlns:a16="http://schemas.microsoft.com/office/drawing/2014/main" id="{BFA27A86-2CE1-473D-89E0-5DA854473E53}"/>
              </a:ext>
            </a:extLst>
          </p:cNvPr>
          <p:cNvSpPr>
            <a:spLocks noChangeShapeType="1"/>
          </p:cNvSpPr>
          <p:nvPr/>
        </p:nvSpPr>
        <p:spPr bwMode="auto">
          <a:xfrm flipV="1">
            <a:off x="3652838" y="2516188"/>
            <a:ext cx="250825" cy="423862"/>
          </a:xfrm>
          <a:prstGeom prst="line">
            <a:avLst/>
          </a:prstGeom>
          <a:noFill/>
          <a:ln w="3175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Oval 27">
            <a:extLst>
              <a:ext uri="{FF2B5EF4-FFF2-40B4-BE49-F238E27FC236}">
                <a16:creationId xmlns:a16="http://schemas.microsoft.com/office/drawing/2014/main" id="{5CBB09E8-297F-4B02-B23F-E85F0540A53D}"/>
              </a:ext>
            </a:extLst>
          </p:cNvPr>
          <p:cNvSpPr>
            <a:spLocks noChangeArrowheads="1"/>
          </p:cNvSpPr>
          <p:nvPr/>
        </p:nvSpPr>
        <p:spPr bwMode="auto">
          <a:xfrm>
            <a:off x="3879850" y="2478088"/>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Oval 28">
            <a:extLst>
              <a:ext uri="{FF2B5EF4-FFF2-40B4-BE49-F238E27FC236}">
                <a16:creationId xmlns:a16="http://schemas.microsoft.com/office/drawing/2014/main" id="{F3BF1D13-8063-4AEC-8104-348DFE726ED2}"/>
              </a:ext>
            </a:extLst>
          </p:cNvPr>
          <p:cNvSpPr>
            <a:spLocks noChangeArrowheads="1"/>
          </p:cNvSpPr>
          <p:nvPr/>
        </p:nvSpPr>
        <p:spPr bwMode="auto">
          <a:xfrm>
            <a:off x="3879850" y="433070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Oval 29">
            <a:extLst>
              <a:ext uri="{FF2B5EF4-FFF2-40B4-BE49-F238E27FC236}">
                <a16:creationId xmlns:a16="http://schemas.microsoft.com/office/drawing/2014/main" id="{EAAE8F1C-5432-4CF3-89C7-2066B23C092F}"/>
              </a:ext>
            </a:extLst>
          </p:cNvPr>
          <p:cNvSpPr>
            <a:spLocks noChangeArrowheads="1"/>
          </p:cNvSpPr>
          <p:nvPr/>
        </p:nvSpPr>
        <p:spPr bwMode="auto">
          <a:xfrm>
            <a:off x="3613150" y="2905125"/>
            <a:ext cx="60325" cy="61913"/>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Text Box 30">
            <a:extLst>
              <a:ext uri="{FF2B5EF4-FFF2-40B4-BE49-F238E27FC236}">
                <a16:creationId xmlns:a16="http://schemas.microsoft.com/office/drawing/2014/main" id="{04E4957C-B8C7-4A5A-A846-F63AA7C2820F}"/>
              </a:ext>
            </a:extLst>
          </p:cNvPr>
          <p:cNvSpPr txBox="1">
            <a:spLocks noChangeArrowheads="1"/>
          </p:cNvSpPr>
          <p:nvPr/>
        </p:nvSpPr>
        <p:spPr bwMode="auto">
          <a:xfrm>
            <a:off x="3429000" y="2832100"/>
            <a:ext cx="1730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p>
        </p:txBody>
      </p:sp>
      <p:graphicFrame>
        <p:nvGraphicFramePr>
          <p:cNvPr id="31" name="Object 31">
            <a:extLst>
              <a:ext uri="{FF2B5EF4-FFF2-40B4-BE49-F238E27FC236}">
                <a16:creationId xmlns:a16="http://schemas.microsoft.com/office/drawing/2014/main" id="{845F3816-0A7D-4CE1-967D-7E3FF77812CF}"/>
              </a:ext>
            </a:extLst>
          </p:cNvPr>
          <p:cNvGraphicFramePr>
            <a:graphicFrameLocks noChangeAspect="1"/>
          </p:cNvGraphicFramePr>
          <p:nvPr/>
        </p:nvGraphicFramePr>
        <p:xfrm>
          <a:off x="3874880" y="2143678"/>
          <a:ext cx="312738" cy="347662"/>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31" name="Object 31">
                        <a:extLst>
                          <a:ext uri="{FF2B5EF4-FFF2-40B4-BE49-F238E27FC236}">
                            <a16:creationId xmlns:a16="http://schemas.microsoft.com/office/drawing/2014/main" id="{845F3816-0A7D-4CE1-967D-7E3FF77812CF}"/>
                          </a:ext>
                        </a:extLst>
                      </p:cNvPr>
                      <p:cNvPicPr>
                        <a:picLocks noChangeAspect="1" noChangeArrowheads="1"/>
                      </p:cNvPicPr>
                      <p:nvPr/>
                    </p:nvPicPr>
                    <p:blipFill>
                      <a:blip r:embed="rId3"/>
                      <a:srcRect/>
                      <a:stretch>
                        <a:fillRect/>
                      </a:stretch>
                    </p:blipFill>
                    <p:spPr bwMode="auto">
                      <a:xfrm>
                        <a:off x="3874880" y="2143678"/>
                        <a:ext cx="312738"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2">
            <a:extLst>
              <a:ext uri="{FF2B5EF4-FFF2-40B4-BE49-F238E27FC236}">
                <a16:creationId xmlns:a16="http://schemas.microsoft.com/office/drawing/2014/main" id="{91A3463D-3432-4A37-A8D2-89F141EA7F1F}"/>
              </a:ext>
            </a:extLst>
          </p:cNvPr>
          <p:cNvGraphicFramePr>
            <a:graphicFrameLocks noChangeAspect="1"/>
          </p:cNvGraphicFramePr>
          <p:nvPr/>
        </p:nvGraphicFramePr>
        <p:xfrm>
          <a:off x="3818422" y="4421188"/>
          <a:ext cx="315913" cy="414338"/>
        </p:xfrm>
        <a:graphic>
          <a:graphicData uri="http://schemas.openxmlformats.org/presentationml/2006/ole">
            <mc:AlternateContent xmlns:mc="http://schemas.openxmlformats.org/markup-compatibility/2006">
              <mc:Choice xmlns:v="urn:schemas-microsoft-com:vml" Requires="v">
                <p:oleObj name="Equation" r:id="rId4" imgW="126720" imgH="164880" progId="Equation.DSMT4">
                  <p:embed/>
                </p:oleObj>
              </mc:Choice>
              <mc:Fallback>
                <p:oleObj name="Equation" r:id="rId4" imgW="126720" imgH="164880" progId="Equation.DSMT4">
                  <p:embed/>
                  <p:pic>
                    <p:nvPicPr>
                      <p:cNvPr id="32" name="Object 32">
                        <a:extLst>
                          <a:ext uri="{FF2B5EF4-FFF2-40B4-BE49-F238E27FC236}">
                            <a16:creationId xmlns:a16="http://schemas.microsoft.com/office/drawing/2014/main" id="{91A3463D-3432-4A37-A8D2-89F141EA7F1F}"/>
                          </a:ext>
                        </a:extLst>
                      </p:cNvPr>
                      <p:cNvPicPr>
                        <a:picLocks noChangeAspect="1" noChangeArrowheads="1"/>
                      </p:cNvPicPr>
                      <p:nvPr/>
                    </p:nvPicPr>
                    <p:blipFill>
                      <a:blip r:embed="rId5"/>
                      <a:srcRect/>
                      <a:stretch>
                        <a:fillRect/>
                      </a:stretch>
                    </p:blipFill>
                    <p:spPr bwMode="auto">
                      <a:xfrm>
                        <a:off x="3818422" y="4421188"/>
                        <a:ext cx="315913"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文本框 32">
            <a:extLst>
              <a:ext uri="{FF2B5EF4-FFF2-40B4-BE49-F238E27FC236}">
                <a16:creationId xmlns:a16="http://schemas.microsoft.com/office/drawing/2014/main" id="{57FE0198-88AA-435B-BD53-E8DC39E8AF4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再热循环</a:t>
            </a:r>
          </a:p>
        </p:txBody>
      </p:sp>
      <p:sp>
        <p:nvSpPr>
          <p:cNvPr id="34" name="Rectangle 33">
            <a:extLst>
              <a:ext uri="{FF2B5EF4-FFF2-40B4-BE49-F238E27FC236}">
                <a16:creationId xmlns:a16="http://schemas.microsoft.com/office/drawing/2014/main" id="{72E446F2-421B-470B-B515-EFB9C9C4667C}"/>
              </a:ext>
            </a:extLst>
          </p:cNvPr>
          <p:cNvSpPr txBox="1">
            <a:spLocks noChangeArrowheads="1"/>
          </p:cNvSpPr>
          <p:nvPr/>
        </p:nvSpPr>
        <p:spPr>
          <a:xfrm>
            <a:off x="685800" y="919513"/>
            <a:ext cx="7772400" cy="583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蒸汽再热循环的</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热效率</a:t>
            </a:r>
          </a:p>
        </p:txBody>
      </p:sp>
      <p:sp>
        <p:nvSpPr>
          <p:cNvPr id="37" name="Rectangle 34">
            <a:extLst>
              <a:ext uri="{FF2B5EF4-FFF2-40B4-BE49-F238E27FC236}">
                <a16:creationId xmlns:a16="http://schemas.microsoft.com/office/drawing/2014/main" id="{6524AADD-37A1-415F-96BD-12FA43CF0325}"/>
              </a:ext>
            </a:extLst>
          </p:cNvPr>
          <p:cNvSpPr>
            <a:spLocks noChangeArrowheads="1"/>
          </p:cNvSpPr>
          <p:nvPr/>
        </p:nvSpPr>
        <p:spPr bwMode="auto">
          <a:xfrm>
            <a:off x="5029200" y="1524000"/>
            <a:ext cx="4038600" cy="10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再热循环本身</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不一定</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提高循环热效率</a:t>
            </a:r>
          </a:p>
        </p:txBody>
      </p:sp>
      <p:sp>
        <p:nvSpPr>
          <p:cNvPr id="38" name="Rectangle 35">
            <a:extLst>
              <a:ext uri="{FF2B5EF4-FFF2-40B4-BE49-F238E27FC236}">
                <a16:creationId xmlns:a16="http://schemas.microsoft.com/office/drawing/2014/main" id="{18F0DB4C-CBE2-42E0-A02B-FB5857361C82}"/>
              </a:ext>
            </a:extLst>
          </p:cNvPr>
          <p:cNvSpPr>
            <a:spLocks noChangeArrowheads="1"/>
          </p:cNvSpPr>
          <p:nvPr/>
        </p:nvSpPr>
        <p:spPr bwMode="auto">
          <a:xfrm>
            <a:off x="5029200" y="2716703"/>
            <a:ext cx="3054041"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20000"/>
              </a:spcBef>
              <a:spcAft>
                <a:spcPct val="0"/>
              </a:spcAft>
              <a:buClrTx/>
              <a:buSzTx/>
              <a:buFontTx/>
              <a:buNone/>
              <a:tabLst/>
              <a:defRPr/>
            </a:pP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与再热压力有关</a:t>
            </a:r>
          </a:p>
        </p:txBody>
      </p:sp>
      <p:sp>
        <p:nvSpPr>
          <p:cNvPr id="39" name="Text Box 36">
            <a:extLst>
              <a:ext uri="{FF2B5EF4-FFF2-40B4-BE49-F238E27FC236}">
                <a16:creationId xmlns:a16="http://schemas.microsoft.com/office/drawing/2014/main" id="{F392DAAE-BE3F-4372-A11A-5B90479EA7B4}"/>
              </a:ext>
            </a:extLst>
          </p:cNvPr>
          <p:cNvSpPr txBox="1">
            <a:spLocks noChangeArrowheads="1"/>
          </p:cNvSpPr>
          <p:nvPr/>
        </p:nvSpPr>
        <p:spPr bwMode="auto">
          <a:xfrm>
            <a:off x="5029200" y="3487016"/>
            <a:ext cx="4252839" cy="211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en-US" altLang="zh-CN" sz="28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1" lang="en-US" altLang="zh-CN" sz="28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noProof="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增加</a:t>
            </a:r>
            <a:r>
              <a:rPr kumimoji="1" lang="en-US" altLang="zh-CN"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给提高初压创造了条件，选取再热压力合适，一般采用一次再热可使热效率</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提高</a:t>
            </a:r>
            <a:r>
              <a:rPr kumimoji="1"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3.5</a:t>
            </a:r>
            <a:r>
              <a:rPr kumimoji="1" lang="zh-CN" alt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08090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6F4DE6-5445-4F55-B3F1-E32F49B10AA7}"/>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回热循环</a:t>
            </a:r>
          </a:p>
        </p:txBody>
      </p:sp>
      <p:sp>
        <p:nvSpPr>
          <p:cNvPr id="3" name="Rectangle 2">
            <a:extLst>
              <a:ext uri="{FF2B5EF4-FFF2-40B4-BE49-F238E27FC236}">
                <a16:creationId xmlns:a16="http://schemas.microsoft.com/office/drawing/2014/main" id="{8525E400-FC1B-4ABD-B4CC-477C62044FAD}"/>
              </a:ext>
            </a:extLst>
          </p:cNvPr>
          <p:cNvSpPr txBox="1">
            <a:spLocks noChangeArrowheads="1"/>
          </p:cNvSpPr>
          <p:nvPr/>
        </p:nvSpPr>
        <p:spPr>
          <a:xfrm>
            <a:off x="533399" y="904875"/>
            <a:ext cx="8077197" cy="619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蒸汽抽汽回热循环</a:t>
            </a:r>
          </a:p>
        </p:txBody>
      </p:sp>
      <p:sp>
        <p:nvSpPr>
          <p:cNvPr id="4" name="Text Box 3">
            <a:extLst>
              <a:ext uri="{FF2B5EF4-FFF2-40B4-BE49-F238E27FC236}">
                <a16:creationId xmlns:a16="http://schemas.microsoft.com/office/drawing/2014/main" id="{67058743-C399-4455-B739-2640E56C3D13}"/>
              </a:ext>
            </a:extLst>
          </p:cNvPr>
          <p:cNvSpPr txBox="1">
            <a:spLocks noChangeAspect="1" noChangeArrowheads="1"/>
          </p:cNvSpPr>
          <p:nvPr/>
        </p:nvSpPr>
        <p:spPr bwMode="auto">
          <a:xfrm>
            <a:off x="1464469" y="3475832"/>
            <a:ext cx="16764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)kg</a:t>
            </a:r>
          </a:p>
        </p:txBody>
      </p:sp>
      <p:sp>
        <p:nvSpPr>
          <p:cNvPr id="5" name="Text Box 4">
            <a:extLst>
              <a:ext uri="{FF2B5EF4-FFF2-40B4-BE49-F238E27FC236}">
                <a16:creationId xmlns:a16="http://schemas.microsoft.com/office/drawing/2014/main" id="{0B83A466-ED57-4415-B7E1-84D669EE3F79}"/>
              </a:ext>
            </a:extLst>
          </p:cNvPr>
          <p:cNvSpPr txBox="1">
            <a:spLocks noChangeAspect="1" noChangeArrowheads="1"/>
          </p:cNvSpPr>
          <p:nvPr/>
        </p:nvSpPr>
        <p:spPr bwMode="auto">
          <a:xfrm>
            <a:off x="1773237" y="2845595"/>
            <a:ext cx="10668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kg</a:t>
            </a:r>
          </a:p>
        </p:txBody>
      </p:sp>
      <p:sp>
        <p:nvSpPr>
          <p:cNvPr id="6" name="Text Box 5">
            <a:extLst>
              <a:ext uri="{FF2B5EF4-FFF2-40B4-BE49-F238E27FC236}">
                <a16:creationId xmlns:a16="http://schemas.microsoft.com/office/drawing/2014/main" id="{EEC8240B-56FD-4368-B3C3-F23A76DA2FED}"/>
              </a:ext>
            </a:extLst>
          </p:cNvPr>
          <p:cNvSpPr txBox="1">
            <a:spLocks noChangeAspect="1" noChangeArrowheads="1"/>
          </p:cNvSpPr>
          <p:nvPr/>
        </p:nvSpPr>
        <p:spPr bwMode="auto">
          <a:xfrm>
            <a:off x="742157" y="2790032"/>
            <a:ext cx="3571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7" name="Text Box 6">
            <a:extLst>
              <a:ext uri="{FF2B5EF4-FFF2-40B4-BE49-F238E27FC236}">
                <a16:creationId xmlns:a16="http://schemas.microsoft.com/office/drawing/2014/main" id="{3C9D7240-EAFF-47EA-921F-ADB822762F8E}"/>
              </a:ext>
            </a:extLst>
          </p:cNvPr>
          <p:cNvSpPr txBox="1">
            <a:spLocks noChangeAspect="1" noChangeArrowheads="1"/>
          </p:cNvSpPr>
          <p:nvPr/>
        </p:nvSpPr>
        <p:spPr bwMode="auto">
          <a:xfrm>
            <a:off x="1083469" y="3247232"/>
            <a:ext cx="1730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8" name="Text Box 7">
            <a:extLst>
              <a:ext uri="{FF2B5EF4-FFF2-40B4-BE49-F238E27FC236}">
                <a16:creationId xmlns:a16="http://schemas.microsoft.com/office/drawing/2014/main" id="{BE0EAB38-0743-44E3-86CF-4E5337A4814A}"/>
              </a:ext>
            </a:extLst>
          </p:cNvPr>
          <p:cNvSpPr txBox="1">
            <a:spLocks noChangeAspect="1" noChangeArrowheads="1"/>
          </p:cNvSpPr>
          <p:nvPr/>
        </p:nvSpPr>
        <p:spPr bwMode="auto">
          <a:xfrm>
            <a:off x="3598069" y="2637632"/>
            <a:ext cx="1746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9" name="Text Box 8">
            <a:extLst>
              <a:ext uri="{FF2B5EF4-FFF2-40B4-BE49-F238E27FC236}">
                <a16:creationId xmlns:a16="http://schemas.microsoft.com/office/drawing/2014/main" id="{55D0F799-B933-4DFA-92FF-7555C36FB80C}"/>
              </a:ext>
            </a:extLst>
          </p:cNvPr>
          <p:cNvSpPr txBox="1">
            <a:spLocks noChangeAspect="1" noChangeArrowheads="1"/>
          </p:cNvSpPr>
          <p:nvPr/>
        </p:nvSpPr>
        <p:spPr bwMode="auto">
          <a:xfrm>
            <a:off x="4609306" y="4934951"/>
            <a:ext cx="1730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0" name="Text Box 9">
            <a:extLst>
              <a:ext uri="{FF2B5EF4-FFF2-40B4-BE49-F238E27FC236}">
                <a16:creationId xmlns:a16="http://schemas.microsoft.com/office/drawing/2014/main" id="{93DA7F9E-A127-4341-9604-0C958CF37991}"/>
              </a:ext>
            </a:extLst>
          </p:cNvPr>
          <p:cNvSpPr txBox="1">
            <a:spLocks noChangeAspect="1" noChangeArrowheads="1"/>
          </p:cNvSpPr>
          <p:nvPr/>
        </p:nvSpPr>
        <p:spPr bwMode="auto">
          <a:xfrm>
            <a:off x="397669" y="3485357"/>
            <a:ext cx="1603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1" name="Text Box 10">
            <a:extLst>
              <a:ext uri="{FF2B5EF4-FFF2-40B4-BE49-F238E27FC236}">
                <a16:creationId xmlns:a16="http://schemas.microsoft.com/office/drawing/2014/main" id="{7C3C2A45-EA45-4764-8EF6-8D1470C9B6C5}"/>
              </a:ext>
            </a:extLst>
          </p:cNvPr>
          <p:cNvSpPr txBox="1">
            <a:spLocks noChangeAspect="1" noChangeArrowheads="1"/>
          </p:cNvSpPr>
          <p:nvPr/>
        </p:nvSpPr>
        <p:spPr bwMode="auto">
          <a:xfrm>
            <a:off x="756444" y="4101307"/>
            <a:ext cx="1746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Text Box 11">
            <a:extLst>
              <a:ext uri="{FF2B5EF4-FFF2-40B4-BE49-F238E27FC236}">
                <a16:creationId xmlns:a16="http://schemas.microsoft.com/office/drawing/2014/main" id="{1AA8025E-434E-4B21-B66F-AB86252AF4C6}"/>
              </a:ext>
            </a:extLst>
          </p:cNvPr>
          <p:cNvSpPr txBox="1">
            <a:spLocks noChangeAspect="1" noChangeArrowheads="1"/>
          </p:cNvSpPr>
          <p:nvPr/>
        </p:nvSpPr>
        <p:spPr bwMode="auto">
          <a:xfrm>
            <a:off x="3326607" y="4123532"/>
            <a:ext cx="1730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3" name="Text Box 12">
            <a:extLst>
              <a:ext uri="{FF2B5EF4-FFF2-40B4-BE49-F238E27FC236}">
                <a16:creationId xmlns:a16="http://schemas.microsoft.com/office/drawing/2014/main" id="{1380849A-BDAF-466E-837B-311DB28FE7B7}"/>
              </a:ext>
            </a:extLst>
          </p:cNvPr>
          <p:cNvSpPr txBox="1">
            <a:spLocks noChangeAspect="1" noChangeArrowheads="1"/>
          </p:cNvSpPr>
          <p:nvPr/>
        </p:nvSpPr>
        <p:spPr bwMode="auto">
          <a:xfrm>
            <a:off x="3425032" y="1647032"/>
            <a:ext cx="17303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4" name="Line 13">
            <a:extLst>
              <a:ext uri="{FF2B5EF4-FFF2-40B4-BE49-F238E27FC236}">
                <a16:creationId xmlns:a16="http://schemas.microsoft.com/office/drawing/2014/main" id="{E6B67787-53A8-40A6-B01F-47BEA6541638}"/>
              </a:ext>
            </a:extLst>
          </p:cNvPr>
          <p:cNvSpPr>
            <a:spLocks noChangeAspect="1" noChangeShapeType="1"/>
          </p:cNvSpPr>
          <p:nvPr/>
        </p:nvSpPr>
        <p:spPr bwMode="auto">
          <a:xfrm flipV="1">
            <a:off x="423069" y="1681957"/>
            <a:ext cx="0" cy="332740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DA522EE4-37FB-47A2-BCAA-6033EC42221F}"/>
              </a:ext>
            </a:extLst>
          </p:cNvPr>
          <p:cNvSpPr>
            <a:spLocks noChangeAspect="1" noChangeShapeType="1"/>
          </p:cNvSpPr>
          <p:nvPr/>
        </p:nvSpPr>
        <p:spPr bwMode="auto">
          <a:xfrm>
            <a:off x="423069" y="5009357"/>
            <a:ext cx="4319588" cy="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Freeform 15">
            <a:extLst>
              <a:ext uri="{FF2B5EF4-FFF2-40B4-BE49-F238E27FC236}">
                <a16:creationId xmlns:a16="http://schemas.microsoft.com/office/drawing/2014/main" id="{8A74AF49-32DF-48B5-BA2F-B782D6076FEA}"/>
              </a:ext>
            </a:extLst>
          </p:cNvPr>
          <p:cNvSpPr>
            <a:spLocks noChangeAspect="1"/>
          </p:cNvSpPr>
          <p:nvPr/>
        </p:nvSpPr>
        <p:spPr bwMode="auto">
          <a:xfrm>
            <a:off x="424657" y="2097882"/>
            <a:ext cx="4000500" cy="2357438"/>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9ED7CA64-37E0-4535-8270-70989FEEBE5F}"/>
              </a:ext>
            </a:extLst>
          </p:cNvPr>
          <p:cNvSpPr>
            <a:spLocks noChangeAspect="1" noChangeShapeType="1"/>
          </p:cNvSpPr>
          <p:nvPr/>
        </p:nvSpPr>
        <p:spPr bwMode="auto">
          <a:xfrm>
            <a:off x="702469" y="4009232"/>
            <a:ext cx="27447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F700FB79-5D53-40CF-9C3F-9E4893F522DD}"/>
              </a:ext>
            </a:extLst>
          </p:cNvPr>
          <p:cNvSpPr>
            <a:spLocks noChangeAspect="1" noChangeShapeType="1"/>
          </p:cNvSpPr>
          <p:nvPr/>
        </p:nvSpPr>
        <p:spPr bwMode="auto">
          <a:xfrm flipV="1">
            <a:off x="3452019" y="2180432"/>
            <a:ext cx="1588" cy="1828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8">
            <a:extLst>
              <a:ext uri="{FF2B5EF4-FFF2-40B4-BE49-F238E27FC236}">
                <a16:creationId xmlns:a16="http://schemas.microsoft.com/office/drawing/2014/main" id="{801B5B48-3E17-4CA0-9AAE-380056852854}"/>
              </a:ext>
            </a:extLst>
          </p:cNvPr>
          <p:cNvSpPr>
            <a:spLocks noChangeAspect="1" noChangeShapeType="1"/>
          </p:cNvSpPr>
          <p:nvPr/>
        </p:nvSpPr>
        <p:spPr bwMode="auto">
          <a:xfrm flipV="1">
            <a:off x="1224757" y="2921795"/>
            <a:ext cx="1854200"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A5BC4C7C-81BB-4354-9919-DE0CE98A9D77}"/>
              </a:ext>
            </a:extLst>
          </p:cNvPr>
          <p:cNvSpPr>
            <a:spLocks noChangeAspect="1" noChangeShapeType="1"/>
          </p:cNvSpPr>
          <p:nvPr/>
        </p:nvSpPr>
        <p:spPr bwMode="auto">
          <a:xfrm flipV="1">
            <a:off x="702469" y="3833020"/>
            <a:ext cx="0" cy="176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4082C996-0A5D-40D5-AE21-650712DA6116}"/>
              </a:ext>
            </a:extLst>
          </p:cNvPr>
          <p:cNvSpPr>
            <a:spLocks noChangeAspect="1" noChangeShapeType="1"/>
          </p:cNvSpPr>
          <p:nvPr/>
        </p:nvSpPr>
        <p:spPr bwMode="auto">
          <a:xfrm flipV="1">
            <a:off x="3051969" y="2191545"/>
            <a:ext cx="392113" cy="7381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21">
            <a:extLst>
              <a:ext uri="{FF2B5EF4-FFF2-40B4-BE49-F238E27FC236}">
                <a16:creationId xmlns:a16="http://schemas.microsoft.com/office/drawing/2014/main" id="{178E2C71-14FA-42D5-B27C-7C2CBE3AC059}"/>
              </a:ext>
            </a:extLst>
          </p:cNvPr>
          <p:cNvSpPr>
            <a:spLocks noChangeAspect="1" noChangeArrowheads="1"/>
          </p:cNvSpPr>
          <p:nvPr/>
        </p:nvSpPr>
        <p:spPr bwMode="auto">
          <a:xfrm>
            <a:off x="3396457" y="3963195"/>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2">
            <a:extLst>
              <a:ext uri="{FF2B5EF4-FFF2-40B4-BE49-F238E27FC236}">
                <a16:creationId xmlns:a16="http://schemas.microsoft.com/office/drawing/2014/main" id="{1F85BF51-BD3C-42A8-9149-DAFB87ACB7DA}"/>
              </a:ext>
            </a:extLst>
          </p:cNvPr>
          <p:cNvSpPr>
            <a:spLocks noChangeAspect="1" noChangeArrowheads="1"/>
          </p:cNvSpPr>
          <p:nvPr/>
        </p:nvSpPr>
        <p:spPr bwMode="auto">
          <a:xfrm>
            <a:off x="3418682" y="2180432"/>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23">
            <a:extLst>
              <a:ext uri="{FF2B5EF4-FFF2-40B4-BE49-F238E27FC236}">
                <a16:creationId xmlns:a16="http://schemas.microsoft.com/office/drawing/2014/main" id="{724ED769-1612-407A-BDC7-BFA6E162A00C}"/>
              </a:ext>
            </a:extLst>
          </p:cNvPr>
          <p:cNvSpPr>
            <a:spLocks noChangeAspect="1" noChangeArrowheads="1"/>
          </p:cNvSpPr>
          <p:nvPr/>
        </p:nvSpPr>
        <p:spPr bwMode="auto">
          <a:xfrm>
            <a:off x="3004344" y="28821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Oval 24">
            <a:extLst>
              <a:ext uri="{FF2B5EF4-FFF2-40B4-BE49-F238E27FC236}">
                <a16:creationId xmlns:a16="http://schemas.microsoft.com/office/drawing/2014/main" id="{241222AD-B05F-42F2-8030-5AFE142227FB}"/>
              </a:ext>
            </a:extLst>
          </p:cNvPr>
          <p:cNvSpPr>
            <a:spLocks noChangeAspect="1" noChangeArrowheads="1"/>
          </p:cNvSpPr>
          <p:nvPr/>
        </p:nvSpPr>
        <p:spPr bwMode="auto">
          <a:xfrm>
            <a:off x="1175544" y="28821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Oval 25">
            <a:extLst>
              <a:ext uri="{FF2B5EF4-FFF2-40B4-BE49-F238E27FC236}">
                <a16:creationId xmlns:a16="http://schemas.microsoft.com/office/drawing/2014/main" id="{2412B871-78B4-4A00-896B-D6A9BA65F8B0}"/>
              </a:ext>
            </a:extLst>
          </p:cNvPr>
          <p:cNvSpPr>
            <a:spLocks noChangeAspect="1" noChangeArrowheads="1"/>
          </p:cNvSpPr>
          <p:nvPr/>
        </p:nvSpPr>
        <p:spPr bwMode="auto">
          <a:xfrm>
            <a:off x="686594" y="3983832"/>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Oval 26">
            <a:extLst>
              <a:ext uri="{FF2B5EF4-FFF2-40B4-BE49-F238E27FC236}">
                <a16:creationId xmlns:a16="http://schemas.microsoft.com/office/drawing/2014/main" id="{20D6E374-9F6C-4638-BC12-88E698B80647}"/>
              </a:ext>
            </a:extLst>
          </p:cNvPr>
          <p:cNvSpPr>
            <a:spLocks noChangeAspect="1" noChangeArrowheads="1"/>
          </p:cNvSpPr>
          <p:nvPr/>
        </p:nvSpPr>
        <p:spPr bwMode="auto">
          <a:xfrm>
            <a:off x="672307" y="379492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71B173C7-0C57-4019-912B-04EB046B5DFA}"/>
              </a:ext>
            </a:extLst>
          </p:cNvPr>
          <p:cNvSpPr>
            <a:spLocks noChangeAspect="1" noChangeShapeType="1"/>
          </p:cNvSpPr>
          <p:nvPr/>
        </p:nvSpPr>
        <p:spPr bwMode="auto">
          <a:xfrm flipV="1">
            <a:off x="3293269" y="3018632"/>
            <a:ext cx="152400" cy="322263"/>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Oval 28">
            <a:extLst>
              <a:ext uri="{FF2B5EF4-FFF2-40B4-BE49-F238E27FC236}">
                <a16:creationId xmlns:a16="http://schemas.microsoft.com/office/drawing/2014/main" id="{F6FE2915-73BE-4EA8-AEAC-4C8403CC6970}"/>
              </a:ext>
            </a:extLst>
          </p:cNvPr>
          <p:cNvSpPr>
            <a:spLocks noChangeAspect="1" noChangeArrowheads="1"/>
          </p:cNvSpPr>
          <p:nvPr/>
        </p:nvSpPr>
        <p:spPr bwMode="auto">
          <a:xfrm>
            <a:off x="3418682" y="300275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29">
            <a:extLst>
              <a:ext uri="{FF2B5EF4-FFF2-40B4-BE49-F238E27FC236}">
                <a16:creationId xmlns:a16="http://schemas.microsoft.com/office/drawing/2014/main" id="{0AC77BB7-C44A-4D35-8E9D-66F16B2A3D49}"/>
              </a:ext>
            </a:extLst>
          </p:cNvPr>
          <p:cNvSpPr>
            <a:spLocks noChangeAspect="1" noChangeShapeType="1"/>
          </p:cNvSpPr>
          <p:nvPr/>
        </p:nvSpPr>
        <p:spPr bwMode="auto">
          <a:xfrm flipH="1">
            <a:off x="1061244" y="3305108"/>
            <a:ext cx="2239962"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0">
            <a:extLst>
              <a:ext uri="{FF2B5EF4-FFF2-40B4-BE49-F238E27FC236}">
                <a16:creationId xmlns:a16="http://schemas.microsoft.com/office/drawing/2014/main" id="{942688A0-DEDF-420D-B174-AE1526635DAE}"/>
              </a:ext>
            </a:extLst>
          </p:cNvPr>
          <p:cNvSpPr>
            <a:spLocks noChangeAspect="1" noChangeShapeType="1"/>
          </p:cNvSpPr>
          <p:nvPr/>
        </p:nvSpPr>
        <p:spPr bwMode="auto">
          <a:xfrm flipV="1">
            <a:off x="675482" y="3305970"/>
            <a:ext cx="400050" cy="5413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1">
            <a:extLst>
              <a:ext uri="{FF2B5EF4-FFF2-40B4-BE49-F238E27FC236}">
                <a16:creationId xmlns:a16="http://schemas.microsoft.com/office/drawing/2014/main" id="{600E15AC-B453-432B-8D65-3D92E556D417}"/>
              </a:ext>
            </a:extLst>
          </p:cNvPr>
          <p:cNvSpPr>
            <a:spLocks noChangeAspect="1" noChangeShapeType="1"/>
          </p:cNvSpPr>
          <p:nvPr/>
        </p:nvSpPr>
        <p:spPr bwMode="auto">
          <a:xfrm flipV="1">
            <a:off x="1061244" y="3153570"/>
            <a:ext cx="0" cy="138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2">
            <a:extLst>
              <a:ext uri="{FF2B5EF4-FFF2-40B4-BE49-F238E27FC236}">
                <a16:creationId xmlns:a16="http://schemas.microsoft.com/office/drawing/2014/main" id="{9E066E31-A078-4C47-879B-A06F02B50A1D}"/>
              </a:ext>
            </a:extLst>
          </p:cNvPr>
          <p:cNvSpPr>
            <a:spLocks noChangeAspect="1" noChangeShapeType="1"/>
          </p:cNvSpPr>
          <p:nvPr/>
        </p:nvSpPr>
        <p:spPr bwMode="auto">
          <a:xfrm flipV="1">
            <a:off x="1083469" y="2942432"/>
            <a:ext cx="119063" cy="2079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Oval 33">
            <a:extLst>
              <a:ext uri="{FF2B5EF4-FFF2-40B4-BE49-F238E27FC236}">
                <a16:creationId xmlns:a16="http://schemas.microsoft.com/office/drawing/2014/main" id="{6A0D8DA7-237E-4749-B746-06BD4281B010}"/>
              </a:ext>
            </a:extLst>
          </p:cNvPr>
          <p:cNvSpPr>
            <a:spLocks noChangeAspect="1" noChangeArrowheads="1"/>
          </p:cNvSpPr>
          <p:nvPr/>
        </p:nvSpPr>
        <p:spPr bwMode="auto">
          <a:xfrm>
            <a:off x="3255169" y="3278982"/>
            <a:ext cx="60325" cy="61913"/>
          </a:xfrm>
          <a:prstGeom prst="ellipse">
            <a:avLst/>
          </a:prstGeom>
          <a:solidFill>
            <a:schemeClr val="tx2"/>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Oval 34">
            <a:extLst>
              <a:ext uri="{FF2B5EF4-FFF2-40B4-BE49-F238E27FC236}">
                <a16:creationId xmlns:a16="http://schemas.microsoft.com/office/drawing/2014/main" id="{9777A193-F948-42F6-B0D5-69CCEFE835F5}"/>
              </a:ext>
            </a:extLst>
          </p:cNvPr>
          <p:cNvSpPr>
            <a:spLocks noChangeAspect="1" noChangeArrowheads="1"/>
          </p:cNvSpPr>
          <p:nvPr/>
        </p:nvSpPr>
        <p:spPr bwMode="auto">
          <a:xfrm>
            <a:off x="1024732" y="31107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Oval 35">
            <a:extLst>
              <a:ext uri="{FF2B5EF4-FFF2-40B4-BE49-F238E27FC236}">
                <a16:creationId xmlns:a16="http://schemas.microsoft.com/office/drawing/2014/main" id="{E863CCDA-C100-484C-BFA5-0F9A1A2292D0}"/>
              </a:ext>
            </a:extLst>
          </p:cNvPr>
          <p:cNvSpPr>
            <a:spLocks noChangeAspect="1" noChangeArrowheads="1"/>
          </p:cNvSpPr>
          <p:nvPr/>
        </p:nvSpPr>
        <p:spPr bwMode="auto">
          <a:xfrm>
            <a:off x="1023144" y="3261520"/>
            <a:ext cx="60325" cy="61912"/>
          </a:xfrm>
          <a:prstGeom prst="ellipse">
            <a:avLst/>
          </a:prstGeom>
          <a:solidFill>
            <a:schemeClr val="tx2"/>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Text Box 36">
            <a:extLst>
              <a:ext uri="{FF2B5EF4-FFF2-40B4-BE49-F238E27FC236}">
                <a16:creationId xmlns:a16="http://schemas.microsoft.com/office/drawing/2014/main" id="{6F1005F2-9F54-4A5D-B506-8D6A3AACF0B6}"/>
              </a:ext>
            </a:extLst>
          </p:cNvPr>
          <p:cNvSpPr txBox="1">
            <a:spLocks noChangeAspect="1" noChangeArrowheads="1"/>
          </p:cNvSpPr>
          <p:nvPr/>
        </p:nvSpPr>
        <p:spPr bwMode="auto">
          <a:xfrm>
            <a:off x="1874044" y="2409032"/>
            <a:ext cx="8858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1kg</a:t>
            </a:r>
          </a:p>
        </p:txBody>
      </p:sp>
      <p:sp>
        <p:nvSpPr>
          <p:cNvPr id="38" name="Text Box 37">
            <a:extLst>
              <a:ext uri="{FF2B5EF4-FFF2-40B4-BE49-F238E27FC236}">
                <a16:creationId xmlns:a16="http://schemas.microsoft.com/office/drawing/2014/main" id="{2A4491EB-0983-4783-8E2E-B96757BE345A}"/>
              </a:ext>
            </a:extLst>
          </p:cNvPr>
          <p:cNvSpPr txBox="1">
            <a:spLocks noChangeAspect="1" noChangeArrowheads="1"/>
          </p:cNvSpPr>
          <p:nvPr/>
        </p:nvSpPr>
        <p:spPr bwMode="auto">
          <a:xfrm>
            <a:off x="76200" y="1447800"/>
            <a:ext cx="4016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39" name="Rectangle 38">
            <a:extLst>
              <a:ext uri="{FF2B5EF4-FFF2-40B4-BE49-F238E27FC236}">
                <a16:creationId xmlns:a16="http://schemas.microsoft.com/office/drawing/2014/main" id="{DD9A70F1-054A-4E30-A8DA-4ED405784A8C}"/>
              </a:ext>
            </a:extLst>
          </p:cNvPr>
          <p:cNvSpPr>
            <a:spLocks noChangeArrowheads="1"/>
          </p:cNvSpPr>
          <p:nvPr/>
        </p:nvSpPr>
        <p:spPr bwMode="auto">
          <a:xfrm>
            <a:off x="4953000" y="1702973"/>
            <a:ext cx="3962400" cy="3352800"/>
          </a:xfrm>
          <a:prstGeom prst="rect">
            <a:avLst/>
          </a:prstGeom>
          <a:solidFill>
            <a:srgbClr val="92D050"/>
          </a:solidFill>
          <a:ln w="9525">
            <a:solidFill>
              <a:schemeClr val="tx1"/>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0" name="Object 39">
            <a:extLst>
              <a:ext uri="{FF2B5EF4-FFF2-40B4-BE49-F238E27FC236}">
                <a16:creationId xmlns:a16="http://schemas.microsoft.com/office/drawing/2014/main" id="{F787D3F0-E5F1-4A48-8476-834EEB9B01E4}"/>
              </a:ext>
            </a:extLst>
          </p:cNvPr>
          <p:cNvGraphicFramePr>
            <a:graphicFrameLocks noChangeAspect="1"/>
          </p:cNvGraphicFramePr>
          <p:nvPr/>
        </p:nvGraphicFramePr>
        <p:xfrm>
          <a:off x="5029200" y="1855373"/>
          <a:ext cx="4070350" cy="3119438"/>
        </p:xfrm>
        <a:graphic>
          <a:graphicData uri="http://schemas.openxmlformats.org/presentationml/2006/ole">
            <mc:AlternateContent xmlns:mc="http://schemas.openxmlformats.org/markup-compatibility/2006">
              <mc:Choice xmlns:v="urn:schemas-microsoft-com:vml" Requires="v">
                <p:oleObj name="图片" r:id="rId2" imgW="2200320" imgH="1685880" progId="Word.Picture.8">
                  <p:embed/>
                </p:oleObj>
              </mc:Choice>
              <mc:Fallback>
                <p:oleObj name="图片" r:id="rId2" imgW="2200320" imgH="1685880" progId="Word.Picture.8">
                  <p:embed/>
                  <p:pic>
                    <p:nvPicPr>
                      <p:cNvPr id="40" name="Object 39">
                        <a:extLst>
                          <a:ext uri="{FF2B5EF4-FFF2-40B4-BE49-F238E27FC236}">
                            <a16:creationId xmlns:a16="http://schemas.microsoft.com/office/drawing/2014/main" id="{F787D3F0-E5F1-4A48-8476-834EEB9B0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855373"/>
                        <a:ext cx="407035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 name="Group 40">
            <a:extLst>
              <a:ext uri="{FF2B5EF4-FFF2-40B4-BE49-F238E27FC236}">
                <a16:creationId xmlns:a16="http://schemas.microsoft.com/office/drawing/2014/main" id="{23912C8B-7C14-4EDF-AD41-658375F5187C}"/>
              </a:ext>
            </a:extLst>
          </p:cNvPr>
          <p:cNvGrpSpPr>
            <a:grpSpLocks/>
          </p:cNvGrpSpPr>
          <p:nvPr/>
        </p:nvGrpSpPr>
        <p:grpSpPr bwMode="auto">
          <a:xfrm>
            <a:off x="4953000" y="5105400"/>
            <a:ext cx="4038600" cy="1604963"/>
            <a:chOff x="912" y="3264"/>
            <a:chExt cx="2544" cy="1011"/>
          </a:xfrm>
          <a:effectLst>
            <a:outerShdw blurRad="50800" dist="38100" dir="2700000" algn="tl" rotWithShape="0">
              <a:prstClr val="black">
                <a:alpha val="40000"/>
              </a:prstClr>
            </a:outerShdw>
          </a:effectLst>
        </p:grpSpPr>
        <p:sp>
          <p:nvSpPr>
            <p:cNvPr id="42" name="Rectangle 41">
              <a:extLst>
                <a:ext uri="{FF2B5EF4-FFF2-40B4-BE49-F238E27FC236}">
                  <a16:creationId xmlns:a16="http://schemas.microsoft.com/office/drawing/2014/main" id="{17D65913-5A95-4DFB-8172-0D1EEBB5CF81}"/>
                </a:ext>
              </a:extLst>
            </p:cNvPr>
            <p:cNvSpPr>
              <a:spLocks noChangeArrowheads="1"/>
            </p:cNvSpPr>
            <p:nvPr/>
          </p:nvSpPr>
          <p:spPr bwMode="auto">
            <a:xfrm>
              <a:off x="1536" y="3792"/>
              <a:ext cx="768" cy="288"/>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Line 42">
              <a:extLst>
                <a:ext uri="{FF2B5EF4-FFF2-40B4-BE49-F238E27FC236}">
                  <a16:creationId xmlns:a16="http://schemas.microsoft.com/office/drawing/2014/main" id="{C604DA46-C96E-4B82-BBC7-8F0E2619015A}"/>
                </a:ext>
              </a:extLst>
            </p:cNvPr>
            <p:cNvSpPr>
              <a:spLocks noChangeShapeType="1"/>
            </p:cNvSpPr>
            <p:nvPr/>
          </p:nvSpPr>
          <p:spPr bwMode="auto">
            <a:xfrm>
              <a:off x="1920" y="3360"/>
              <a:ext cx="0" cy="432"/>
            </a:xfrm>
            <a:prstGeom prst="line">
              <a:avLst/>
            </a:prstGeom>
            <a:noFill/>
            <a:ln w="3810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Text Box 43">
              <a:extLst>
                <a:ext uri="{FF2B5EF4-FFF2-40B4-BE49-F238E27FC236}">
                  <a16:creationId xmlns:a16="http://schemas.microsoft.com/office/drawing/2014/main" id="{70102503-5D93-4208-B779-F1091D5713BC}"/>
                </a:ext>
              </a:extLst>
            </p:cNvPr>
            <p:cNvSpPr txBox="1">
              <a:spLocks noChangeAspect="1" noChangeArrowheads="1"/>
            </p:cNvSpPr>
            <p:nvPr/>
          </p:nvSpPr>
          <p:spPr bwMode="auto">
            <a:xfrm>
              <a:off x="1680" y="3312"/>
              <a:ext cx="11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45" name="Text Box 44">
              <a:extLst>
                <a:ext uri="{FF2B5EF4-FFF2-40B4-BE49-F238E27FC236}">
                  <a16:creationId xmlns:a16="http://schemas.microsoft.com/office/drawing/2014/main" id="{C2877630-2530-413E-B15F-C619DC078EF4}"/>
                </a:ext>
              </a:extLst>
            </p:cNvPr>
            <p:cNvSpPr txBox="1">
              <a:spLocks noChangeAspect="1" noChangeArrowheads="1"/>
            </p:cNvSpPr>
            <p:nvPr/>
          </p:nvSpPr>
          <p:spPr bwMode="auto">
            <a:xfrm>
              <a:off x="2016" y="3264"/>
              <a:ext cx="86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kg</a:t>
              </a:r>
            </a:p>
          </p:txBody>
        </p:sp>
        <p:sp>
          <p:nvSpPr>
            <p:cNvPr id="46" name="Line 45">
              <a:extLst>
                <a:ext uri="{FF2B5EF4-FFF2-40B4-BE49-F238E27FC236}">
                  <a16:creationId xmlns:a16="http://schemas.microsoft.com/office/drawing/2014/main" id="{70024AC1-EDFD-4553-9CF2-1EB6A3674D03}"/>
                </a:ext>
              </a:extLst>
            </p:cNvPr>
            <p:cNvSpPr>
              <a:spLocks noChangeShapeType="1"/>
            </p:cNvSpPr>
            <p:nvPr/>
          </p:nvSpPr>
          <p:spPr bwMode="auto">
            <a:xfrm flipH="1">
              <a:off x="2304" y="3984"/>
              <a:ext cx="432" cy="0"/>
            </a:xfrm>
            <a:prstGeom prst="line">
              <a:avLst/>
            </a:prstGeom>
            <a:noFill/>
            <a:ln w="38100" cap="sq">
              <a:solidFill>
                <a:srgbClr val="99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Text Box 46">
              <a:extLst>
                <a:ext uri="{FF2B5EF4-FFF2-40B4-BE49-F238E27FC236}">
                  <a16:creationId xmlns:a16="http://schemas.microsoft.com/office/drawing/2014/main" id="{DD84B279-9AEF-4B18-BF13-1A7763B55F78}"/>
                </a:ext>
              </a:extLst>
            </p:cNvPr>
            <p:cNvSpPr txBox="1">
              <a:spLocks noChangeAspect="1" noChangeArrowheads="1"/>
            </p:cNvSpPr>
            <p:nvPr/>
          </p:nvSpPr>
          <p:spPr bwMode="auto">
            <a:xfrm>
              <a:off x="2544" y="3984"/>
              <a:ext cx="24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48" name="Text Box 47">
              <a:extLst>
                <a:ext uri="{FF2B5EF4-FFF2-40B4-BE49-F238E27FC236}">
                  <a16:creationId xmlns:a16="http://schemas.microsoft.com/office/drawing/2014/main" id="{6D530778-A206-4F16-8E74-85D8AF63198E}"/>
                </a:ext>
              </a:extLst>
            </p:cNvPr>
            <p:cNvSpPr txBox="1">
              <a:spLocks noChangeAspect="1" noChangeArrowheads="1"/>
            </p:cNvSpPr>
            <p:nvPr/>
          </p:nvSpPr>
          <p:spPr bwMode="auto">
            <a:xfrm>
              <a:off x="2448" y="3600"/>
              <a:ext cx="100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)kg</a:t>
              </a:r>
            </a:p>
          </p:txBody>
        </p:sp>
        <p:sp>
          <p:nvSpPr>
            <p:cNvPr id="49" name="Line 48">
              <a:extLst>
                <a:ext uri="{FF2B5EF4-FFF2-40B4-BE49-F238E27FC236}">
                  <a16:creationId xmlns:a16="http://schemas.microsoft.com/office/drawing/2014/main" id="{BC1B0F4D-8C31-4615-9DE9-FA9AC44110A6}"/>
                </a:ext>
              </a:extLst>
            </p:cNvPr>
            <p:cNvSpPr>
              <a:spLocks noChangeShapeType="1"/>
            </p:cNvSpPr>
            <p:nvPr/>
          </p:nvSpPr>
          <p:spPr bwMode="auto">
            <a:xfrm flipH="1">
              <a:off x="1200" y="3984"/>
              <a:ext cx="336" cy="0"/>
            </a:xfrm>
            <a:prstGeom prst="line">
              <a:avLst/>
            </a:prstGeom>
            <a:noFill/>
            <a:ln w="38100" cap="sq">
              <a:solidFill>
                <a:srgbClr val="99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Text Box 49">
              <a:extLst>
                <a:ext uri="{FF2B5EF4-FFF2-40B4-BE49-F238E27FC236}">
                  <a16:creationId xmlns:a16="http://schemas.microsoft.com/office/drawing/2014/main" id="{8C77C4FC-88A0-43B5-AD2C-C537904B3854}"/>
                </a:ext>
              </a:extLst>
            </p:cNvPr>
            <p:cNvSpPr txBox="1">
              <a:spLocks noChangeAspect="1" noChangeArrowheads="1"/>
            </p:cNvSpPr>
            <p:nvPr/>
          </p:nvSpPr>
          <p:spPr bwMode="auto">
            <a:xfrm>
              <a:off x="1200" y="4032"/>
              <a:ext cx="10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51" name="Text Box 50">
              <a:extLst>
                <a:ext uri="{FF2B5EF4-FFF2-40B4-BE49-F238E27FC236}">
                  <a16:creationId xmlns:a16="http://schemas.microsoft.com/office/drawing/2014/main" id="{E5E25585-109B-41A1-A097-5EA02B4209B2}"/>
                </a:ext>
              </a:extLst>
            </p:cNvPr>
            <p:cNvSpPr txBox="1">
              <a:spLocks noChangeAspect="1" noChangeArrowheads="1"/>
            </p:cNvSpPr>
            <p:nvPr/>
          </p:nvSpPr>
          <p:spPr bwMode="auto">
            <a:xfrm>
              <a:off x="912" y="3552"/>
              <a:ext cx="54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1kg</a:t>
              </a:r>
            </a:p>
          </p:txBody>
        </p:sp>
        <p:sp>
          <p:nvSpPr>
            <p:cNvPr id="52" name="Oval 51">
              <a:extLst>
                <a:ext uri="{FF2B5EF4-FFF2-40B4-BE49-F238E27FC236}">
                  <a16:creationId xmlns:a16="http://schemas.microsoft.com/office/drawing/2014/main" id="{74B009D9-D73F-4266-B79C-4651D188E589}"/>
                </a:ext>
              </a:extLst>
            </p:cNvPr>
            <p:cNvSpPr>
              <a:spLocks noChangeArrowheads="1"/>
            </p:cNvSpPr>
            <p:nvPr/>
          </p:nvSpPr>
          <p:spPr bwMode="auto">
            <a:xfrm>
              <a:off x="1895" y="3504"/>
              <a:ext cx="48" cy="48"/>
            </a:xfrm>
            <a:prstGeom prst="ellipse">
              <a:avLst/>
            </a:pr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Oval 52">
              <a:extLst>
                <a:ext uri="{FF2B5EF4-FFF2-40B4-BE49-F238E27FC236}">
                  <a16:creationId xmlns:a16="http://schemas.microsoft.com/office/drawing/2014/main" id="{D67927C5-45AD-494F-8856-A2D32BABA9DA}"/>
                </a:ext>
              </a:extLst>
            </p:cNvPr>
            <p:cNvSpPr>
              <a:spLocks noChangeArrowheads="1"/>
            </p:cNvSpPr>
            <p:nvPr/>
          </p:nvSpPr>
          <p:spPr bwMode="auto">
            <a:xfrm>
              <a:off x="2592" y="3955"/>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Oval 53">
              <a:extLst>
                <a:ext uri="{FF2B5EF4-FFF2-40B4-BE49-F238E27FC236}">
                  <a16:creationId xmlns:a16="http://schemas.microsoft.com/office/drawing/2014/main" id="{74A1AFD7-E0C4-47A2-8277-8AB079C4A674}"/>
                </a:ext>
              </a:extLst>
            </p:cNvPr>
            <p:cNvSpPr>
              <a:spLocks noChangeArrowheads="1"/>
            </p:cNvSpPr>
            <p:nvPr/>
          </p:nvSpPr>
          <p:spPr bwMode="auto">
            <a:xfrm>
              <a:off x="1344" y="3955"/>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55" name="Text Box 54">
            <a:extLst>
              <a:ext uri="{FF2B5EF4-FFF2-40B4-BE49-F238E27FC236}">
                <a16:creationId xmlns:a16="http://schemas.microsoft.com/office/drawing/2014/main" id="{9C68EF72-D771-499B-90FC-41DD8715A6C4}"/>
              </a:ext>
            </a:extLst>
          </p:cNvPr>
          <p:cNvSpPr txBox="1">
            <a:spLocks noChangeAspect="1" noChangeArrowheads="1"/>
          </p:cNvSpPr>
          <p:nvPr/>
        </p:nvSpPr>
        <p:spPr bwMode="auto">
          <a:xfrm>
            <a:off x="401637" y="5210554"/>
            <a:ext cx="3789362" cy="1482725"/>
          </a:xfrm>
          <a:prstGeom prst="rect">
            <a:avLst/>
          </a:prstGeom>
          <a:solidFill>
            <a:schemeClr val="bg1"/>
          </a:solidFill>
          <a:ln>
            <a:noFill/>
          </a:ln>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由于</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T-s</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图上各点质量不同，面积不再直接代表热和功</a:t>
            </a:r>
          </a:p>
        </p:txBody>
      </p:sp>
    </p:spTree>
    <p:extLst>
      <p:ext uri="{BB962C8B-B14F-4D97-AF65-F5344CB8AC3E}">
        <p14:creationId xmlns:p14="http://schemas.microsoft.com/office/powerpoint/2010/main" val="38535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0-#ppt_w/2"/>
                                          </p:val>
                                        </p:tav>
                                        <p:tav tm="100000">
                                          <p:val>
                                            <p:strVal val="#ppt_x"/>
                                          </p:val>
                                        </p:tav>
                                      </p:tavLst>
                                    </p:anim>
                                    <p:anim calcmode="lin" valueType="num">
                                      <p:cBhvr additive="base">
                                        <p:cTn id="14"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126CF0-6DAB-4FF6-9B5D-5FD6E609D0E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回热循环</a:t>
            </a:r>
          </a:p>
        </p:txBody>
      </p:sp>
      <p:sp>
        <p:nvSpPr>
          <p:cNvPr id="3" name="Rectangle 2">
            <a:extLst>
              <a:ext uri="{FF2B5EF4-FFF2-40B4-BE49-F238E27FC236}">
                <a16:creationId xmlns:a16="http://schemas.microsoft.com/office/drawing/2014/main" id="{D5589F99-F147-4DD5-9C92-0F7378ED7C44}"/>
              </a:ext>
            </a:extLst>
          </p:cNvPr>
          <p:cNvSpPr txBox="1">
            <a:spLocks noChangeArrowheads="1"/>
          </p:cNvSpPr>
          <p:nvPr/>
        </p:nvSpPr>
        <p:spPr>
          <a:xfrm>
            <a:off x="533399" y="904875"/>
            <a:ext cx="8077197" cy="619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为什么抽汽回热热效率提高？</a:t>
            </a:r>
          </a:p>
        </p:txBody>
      </p:sp>
      <p:sp>
        <p:nvSpPr>
          <p:cNvPr id="4" name="Text Box 3">
            <a:extLst>
              <a:ext uri="{FF2B5EF4-FFF2-40B4-BE49-F238E27FC236}">
                <a16:creationId xmlns:a16="http://schemas.microsoft.com/office/drawing/2014/main" id="{A3484F2B-4600-4F4A-B696-DB4B253338DE}"/>
              </a:ext>
            </a:extLst>
          </p:cNvPr>
          <p:cNvSpPr txBox="1">
            <a:spLocks noChangeAspect="1" noChangeArrowheads="1"/>
          </p:cNvSpPr>
          <p:nvPr/>
        </p:nvSpPr>
        <p:spPr bwMode="auto">
          <a:xfrm>
            <a:off x="1464469" y="3475832"/>
            <a:ext cx="16764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)kg</a:t>
            </a:r>
          </a:p>
        </p:txBody>
      </p:sp>
      <p:sp>
        <p:nvSpPr>
          <p:cNvPr id="5" name="Text Box 4">
            <a:extLst>
              <a:ext uri="{FF2B5EF4-FFF2-40B4-BE49-F238E27FC236}">
                <a16:creationId xmlns:a16="http://schemas.microsoft.com/office/drawing/2014/main" id="{BC5D994C-305F-407F-B1A5-3E0BC163F6C1}"/>
              </a:ext>
            </a:extLst>
          </p:cNvPr>
          <p:cNvSpPr txBox="1">
            <a:spLocks noChangeAspect="1" noChangeArrowheads="1"/>
          </p:cNvSpPr>
          <p:nvPr/>
        </p:nvSpPr>
        <p:spPr bwMode="auto">
          <a:xfrm>
            <a:off x="1773237" y="2845595"/>
            <a:ext cx="10668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kg</a:t>
            </a:r>
          </a:p>
        </p:txBody>
      </p:sp>
      <p:sp>
        <p:nvSpPr>
          <p:cNvPr id="6" name="Text Box 5">
            <a:extLst>
              <a:ext uri="{FF2B5EF4-FFF2-40B4-BE49-F238E27FC236}">
                <a16:creationId xmlns:a16="http://schemas.microsoft.com/office/drawing/2014/main" id="{70800676-FAC0-41C3-979E-4E66D55B0090}"/>
              </a:ext>
            </a:extLst>
          </p:cNvPr>
          <p:cNvSpPr txBox="1">
            <a:spLocks noChangeAspect="1" noChangeArrowheads="1"/>
          </p:cNvSpPr>
          <p:nvPr/>
        </p:nvSpPr>
        <p:spPr bwMode="auto">
          <a:xfrm>
            <a:off x="742157" y="2790032"/>
            <a:ext cx="3571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7" name="Text Box 6">
            <a:extLst>
              <a:ext uri="{FF2B5EF4-FFF2-40B4-BE49-F238E27FC236}">
                <a16:creationId xmlns:a16="http://schemas.microsoft.com/office/drawing/2014/main" id="{BBC81788-A33B-4325-904A-A0A537C71C66}"/>
              </a:ext>
            </a:extLst>
          </p:cNvPr>
          <p:cNvSpPr txBox="1">
            <a:spLocks noChangeAspect="1" noChangeArrowheads="1"/>
          </p:cNvSpPr>
          <p:nvPr/>
        </p:nvSpPr>
        <p:spPr bwMode="auto">
          <a:xfrm>
            <a:off x="1083469" y="3247232"/>
            <a:ext cx="1730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8" name="Text Box 7">
            <a:extLst>
              <a:ext uri="{FF2B5EF4-FFF2-40B4-BE49-F238E27FC236}">
                <a16:creationId xmlns:a16="http://schemas.microsoft.com/office/drawing/2014/main" id="{C1F1A641-4DF9-44FE-83E7-B6FCAF03AD1B}"/>
              </a:ext>
            </a:extLst>
          </p:cNvPr>
          <p:cNvSpPr txBox="1">
            <a:spLocks noChangeAspect="1" noChangeArrowheads="1"/>
          </p:cNvSpPr>
          <p:nvPr/>
        </p:nvSpPr>
        <p:spPr bwMode="auto">
          <a:xfrm>
            <a:off x="3598069" y="2637632"/>
            <a:ext cx="1746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p>
        </p:txBody>
      </p:sp>
      <p:sp>
        <p:nvSpPr>
          <p:cNvPr id="9" name="Text Box 8">
            <a:extLst>
              <a:ext uri="{FF2B5EF4-FFF2-40B4-BE49-F238E27FC236}">
                <a16:creationId xmlns:a16="http://schemas.microsoft.com/office/drawing/2014/main" id="{DA30374B-706A-4F58-B0DC-3CE47DC498C4}"/>
              </a:ext>
            </a:extLst>
          </p:cNvPr>
          <p:cNvSpPr txBox="1">
            <a:spLocks noChangeAspect="1" noChangeArrowheads="1"/>
          </p:cNvSpPr>
          <p:nvPr/>
        </p:nvSpPr>
        <p:spPr bwMode="auto">
          <a:xfrm>
            <a:off x="4609306" y="4934951"/>
            <a:ext cx="1730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0" name="Text Box 9">
            <a:extLst>
              <a:ext uri="{FF2B5EF4-FFF2-40B4-BE49-F238E27FC236}">
                <a16:creationId xmlns:a16="http://schemas.microsoft.com/office/drawing/2014/main" id="{DA8AAB1D-6B37-453F-8171-EEF6DE76418D}"/>
              </a:ext>
            </a:extLst>
          </p:cNvPr>
          <p:cNvSpPr txBox="1">
            <a:spLocks noChangeAspect="1" noChangeArrowheads="1"/>
          </p:cNvSpPr>
          <p:nvPr/>
        </p:nvSpPr>
        <p:spPr bwMode="auto">
          <a:xfrm>
            <a:off x="397669" y="3485357"/>
            <a:ext cx="1603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1" name="Text Box 10">
            <a:extLst>
              <a:ext uri="{FF2B5EF4-FFF2-40B4-BE49-F238E27FC236}">
                <a16:creationId xmlns:a16="http://schemas.microsoft.com/office/drawing/2014/main" id="{58CB5CA7-C7D8-464D-AEF3-1AD8F7672AF2}"/>
              </a:ext>
            </a:extLst>
          </p:cNvPr>
          <p:cNvSpPr txBox="1">
            <a:spLocks noChangeAspect="1" noChangeArrowheads="1"/>
          </p:cNvSpPr>
          <p:nvPr/>
        </p:nvSpPr>
        <p:spPr bwMode="auto">
          <a:xfrm>
            <a:off x="756444" y="4101307"/>
            <a:ext cx="1746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2" name="Text Box 11">
            <a:extLst>
              <a:ext uri="{FF2B5EF4-FFF2-40B4-BE49-F238E27FC236}">
                <a16:creationId xmlns:a16="http://schemas.microsoft.com/office/drawing/2014/main" id="{B7AB904E-127A-4B7B-BA41-074D0511BB7D}"/>
              </a:ext>
            </a:extLst>
          </p:cNvPr>
          <p:cNvSpPr txBox="1">
            <a:spLocks noChangeAspect="1" noChangeArrowheads="1"/>
          </p:cNvSpPr>
          <p:nvPr/>
        </p:nvSpPr>
        <p:spPr bwMode="auto">
          <a:xfrm>
            <a:off x="3326607" y="4123532"/>
            <a:ext cx="1730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3" name="Text Box 12">
            <a:extLst>
              <a:ext uri="{FF2B5EF4-FFF2-40B4-BE49-F238E27FC236}">
                <a16:creationId xmlns:a16="http://schemas.microsoft.com/office/drawing/2014/main" id="{14E512E8-D437-4F28-AC8C-264F609E0613}"/>
              </a:ext>
            </a:extLst>
          </p:cNvPr>
          <p:cNvSpPr txBox="1">
            <a:spLocks noChangeAspect="1" noChangeArrowheads="1"/>
          </p:cNvSpPr>
          <p:nvPr/>
        </p:nvSpPr>
        <p:spPr bwMode="auto">
          <a:xfrm>
            <a:off x="3425032" y="1647032"/>
            <a:ext cx="17303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4" name="Line 13">
            <a:extLst>
              <a:ext uri="{FF2B5EF4-FFF2-40B4-BE49-F238E27FC236}">
                <a16:creationId xmlns:a16="http://schemas.microsoft.com/office/drawing/2014/main" id="{AFA45618-4726-40C8-9470-DFC56E32D7C8}"/>
              </a:ext>
            </a:extLst>
          </p:cNvPr>
          <p:cNvSpPr>
            <a:spLocks noChangeAspect="1" noChangeShapeType="1"/>
          </p:cNvSpPr>
          <p:nvPr/>
        </p:nvSpPr>
        <p:spPr bwMode="auto">
          <a:xfrm flipV="1">
            <a:off x="423069" y="1681957"/>
            <a:ext cx="0" cy="332740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4">
            <a:extLst>
              <a:ext uri="{FF2B5EF4-FFF2-40B4-BE49-F238E27FC236}">
                <a16:creationId xmlns:a16="http://schemas.microsoft.com/office/drawing/2014/main" id="{9496B38B-1147-48E5-8FED-0E6EB3ABB396}"/>
              </a:ext>
            </a:extLst>
          </p:cNvPr>
          <p:cNvSpPr>
            <a:spLocks noChangeAspect="1" noChangeShapeType="1"/>
          </p:cNvSpPr>
          <p:nvPr/>
        </p:nvSpPr>
        <p:spPr bwMode="auto">
          <a:xfrm>
            <a:off x="423069" y="5009357"/>
            <a:ext cx="4319588" cy="0"/>
          </a:xfrm>
          <a:prstGeom prst="line">
            <a:avLst/>
          </a:prstGeom>
          <a:noFill/>
          <a:ln w="254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Freeform 15">
            <a:extLst>
              <a:ext uri="{FF2B5EF4-FFF2-40B4-BE49-F238E27FC236}">
                <a16:creationId xmlns:a16="http://schemas.microsoft.com/office/drawing/2014/main" id="{97D63635-A568-446C-83E4-171C16F272F8}"/>
              </a:ext>
            </a:extLst>
          </p:cNvPr>
          <p:cNvSpPr>
            <a:spLocks noChangeAspect="1"/>
          </p:cNvSpPr>
          <p:nvPr/>
        </p:nvSpPr>
        <p:spPr bwMode="auto">
          <a:xfrm>
            <a:off x="424657" y="2097882"/>
            <a:ext cx="4000500" cy="2357438"/>
          </a:xfrm>
          <a:custGeom>
            <a:avLst/>
            <a:gdLst>
              <a:gd name="T0" fmla="*/ 0 w 5220"/>
              <a:gd name="T1" fmla="*/ 2678 h 2678"/>
              <a:gd name="T2" fmla="*/ 720 w 5220"/>
              <a:gd name="T3" fmla="*/ 1586 h 2678"/>
              <a:gd name="T4" fmla="*/ 1080 w 5220"/>
              <a:gd name="T5" fmla="*/ 806 h 2678"/>
              <a:gd name="T6" fmla="*/ 1260 w 5220"/>
              <a:gd name="T7" fmla="*/ 494 h 2678"/>
              <a:gd name="T8" fmla="*/ 1620 w 5220"/>
              <a:gd name="T9" fmla="*/ 182 h 2678"/>
              <a:gd name="T10" fmla="*/ 1980 w 5220"/>
              <a:gd name="T11" fmla="*/ 26 h 2678"/>
              <a:gd name="T12" fmla="*/ 2340 w 5220"/>
              <a:gd name="T13" fmla="*/ 26 h 2678"/>
              <a:gd name="T14" fmla="*/ 2700 w 5220"/>
              <a:gd name="T15" fmla="*/ 182 h 2678"/>
              <a:gd name="T16" fmla="*/ 3240 w 5220"/>
              <a:gd name="T17" fmla="*/ 650 h 2678"/>
              <a:gd name="T18" fmla="*/ 3780 w 5220"/>
              <a:gd name="T19" fmla="*/ 1430 h 2678"/>
              <a:gd name="T20" fmla="*/ 4320 w 5220"/>
              <a:gd name="T21" fmla="*/ 2054 h 2678"/>
              <a:gd name="T22" fmla="*/ 4860 w 5220"/>
              <a:gd name="T23" fmla="*/ 2522 h 2678"/>
              <a:gd name="T24" fmla="*/ 5220 w 5220"/>
              <a:gd name="T25" fmla="*/ 2678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0" h="2678">
                <a:moveTo>
                  <a:pt x="0" y="2678"/>
                </a:moveTo>
                <a:cubicBezTo>
                  <a:pt x="270" y="2288"/>
                  <a:pt x="540" y="1898"/>
                  <a:pt x="720" y="1586"/>
                </a:cubicBezTo>
                <a:cubicBezTo>
                  <a:pt x="900" y="1274"/>
                  <a:pt x="990" y="988"/>
                  <a:pt x="1080" y="806"/>
                </a:cubicBezTo>
                <a:cubicBezTo>
                  <a:pt x="1170" y="624"/>
                  <a:pt x="1170" y="598"/>
                  <a:pt x="1260" y="494"/>
                </a:cubicBezTo>
                <a:cubicBezTo>
                  <a:pt x="1350" y="390"/>
                  <a:pt x="1500" y="260"/>
                  <a:pt x="1620" y="182"/>
                </a:cubicBezTo>
                <a:cubicBezTo>
                  <a:pt x="1740" y="104"/>
                  <a:pt x="1860" y="52"/>
                  <a:pt x="1980" y="26"/>
                </a:cubicBezTo>
                <a:cubicBezTo>
                  <a:pt x="2100" y="0"/>
                  <a:pt x="2220" y="0"/>
                  <a:pt x="2340" y="26"/>
                </a:cubicBezTo>
                <a:cubicBezTo>
                  <a:pt x="2460" y="52"/>
                  <a:pt x="2550" y="78"/>
                  <a:pt x="2700" y="182"/>
                </a:cubicBezTo>
                <a:cubicBezTo>
                  <a:pt x="2850" y="286"/>
                  <a:pt x="3060" y="442"/>
                  <a:pt x="3240" y="650"/>
                </a:cubicBezTo>
                <a:cubicBezTo>
                  <a:pt x="3420" y="858"/>
                  <a:pt x="3600" y="1196"/>
                  <a:pt x="3780" y="1430"/>
                </a:cubicBezTo>
                <a:cubicBezTo>
                  <a:pt x="3960" y="1664"/>
                  <a:pt x="4140" y="1872"/>
                  <a:pt x="4320" y="2054"/>
                </a:cubicBezTo>
                <a:cubicBezTo>
                  <a:pt x="4500" y="2236"/>
                  <a:pt x="4710" y="2418"/>
                  <a:pt x="4860" y="2522"/>
                </a:cubicBezTo>
                <a:cubicBezTo>
                  <a:pt x="5010" y="2626"/>
                  <a:pt x="5115" y="2652"/>
                  <a:pt x="5220" y="2678"/>
                </a:cubicBez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D00EF63D-BE98-4CFE-81B1-827C2CBA816C}"/>
              </a:ext>
            </a:extLst>
          </p:cNvPr>
          <p:cNvSpPr>
            <a:spLocks noChangeAspect="1" noChangeShapeType="1"/>
          </p:cNvSpPr>
          <p:nvPr/>
        </p:nvSpPr>
        <p:spPr bwMode="auto">
          <a:xfrm>
            <a:off x="702469" y="4009232"/>
            <a:ext cx="27447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98E5AD5E-100D-4C28-AD6B-FD0EF750147C}"/>
              </a:ext>
            </a:extLst>
          </p:cNvPr>
          <p:cNvSpPr>
            <a:spLocks noChangeAspect="1" noChangeShapeType="1"/>
          </p:cNvSpPr>
          <p:nvPr/>
        </p:nvSpPr>
        <p:spPr bwMode="auto">
          <a:xfrm flipV="1">
            <a:off x="3452019" y="2180432"/>
            <a:ext cx="1588" cy="1828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8">
            <a:extLst>
              <a:ext uri="{FF2B5EF4-FFF2-40B4-BE49-F238E27FC236}">
                <a16:creationId xmlns:a16="http://schemas.microsoft.com/office/drawing/2014/main" id="{BD284563-EB3B-44A2-85E8-48E71240D7B3}"/>
              </a:ext>
            </a:extLst>
          </p:cNvPr>
          <p:cNvSpPr>
            <a:spLocks noChangeAspect="1" noChangeShapeType="1"/>
          </p:cNvSpPr>
          <p:nvPr/>
        </p:nvSpPr>
        <p:spPr bwMode="auto">
          <a:xfrm flipV="1">
            <a:off x="1224757" y="2921795"/>
            <a:ext cx="1854200"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9">
            <a:extLst>
              <a:ext uri="{FF2B5EF4-FFF2-40B4-BE49-F238E27FC236}">
                <a16:creationId xmlns:a16="http://schemas.microsoft.com/office/drawing/2014/main" id="{D1DEB907-2589-444C-8C4D-EDF78D7B1F4A}"/>
              </a:ext>
            </a:extLst>
          </p:cNvPr>
          <p:cNvSpPr>
            <a:spLocks noChangeAspect="1" noChangeShapeType="1"/>
          </p:cNvSpPr>
          <p:nvPr/>
        </p:nvSpPr>
        <p:spPr bwMode="auto">
          <a:xfrm flipV="1">
            <a:off x="702469" y="3833020"/>
            <a:ext cx="0" cy="176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0">
            <a:extLst>
              <a:ext uri="{FF2B5EF4-FFF2-40B4-BE49-F238E27FC236}">
                <a16:creationId xmlns:a16="http://schemas.microsoft.com/office/drawing/2014/main" id="{1F8596BF-A2BA-45E3-9856-0E16169A41EF}"/>
              </a:ext>
            </a:extLst>
          </p:cNvPr>
          <p:cNvSpPr>
            <a:spLocks noChangeAspect="1" noChangeShapeType="1"/>
          </p:cNvSpPr>
          <p:nvPr/>
        </p:nvSpPr>
        <p:spPr bwMode="auto">
          <a:xfrm flipV="1">
            <a:off x="3051969" y="2191545"/>
            <a:ext cx="392113" cy="7381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21">
            <a:extLst>
              <a:ext uri="{FF2B5EF4-FFF2-40B4-BE49-F238E27FC236}">
                <a16:creationId xmlns:a16="http://schemas.microsoft.com/office/drawing/2014/main" id="{75FBFBF8-370B-4E43-A0BD-D0C309F4FBA4}"/>
              </a:ext>
            </a:extLst>
          </p:cNvPr>
          <p:cNvSpPr>
            <a:spLocks noChangeAspect="1" noChangeArrowheads="1"/>
          </p:cNvSpPr>
          <p:nvPr/>
        </p:nvSpPr>
        <p:spPr bwMode="auto">
          <a:xfrm>
            <a:off x="3396457" y="3963195"/>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22">
            <a:extLst>
              <a:ext uri="{FF2B5EF4-FFF2-40B4-BE49-F238E27FC236}">
                <a16:creationId xmlns:a16="http://schemas.microsoft.com/office/drawing/2014/main" id="{CFC440D2-6C68-4A50-9CBE-4EB3FC287351}"/>
              </a:ext>
            </a:extLst>
          </p:cNvPr>
          <p:cNvSpPr>
            <a:spLocks noChangeAspect="1" noChangeArrowheads="1"/>
          </p:cNvSpPr>
          <p:nvPr/>
        </p:nvSpPr>
        <p:spPr bwMode="auto">
          <a:xfrm>
            <a:off x="3418682" y="2180432"/>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23">
            <a:extLst>
              <a:ext uri="{FF2B5EF4-FFF2-40B4-BE49-F238E27FC236}">
                <a16:creationId xmlns:a16="http://schemas.microsoft.com/office/drawing/2014/main" id="{85AF8BF4-29DE-4C00-B8CA-BC4671FDCC1E}"/>
              </a:ext>
            </a:extLst>
          </p:cNvPr>
          <p:cNvSpPr>
            <a:spLocks noChangeAspect="1" noChangeArrowheads="1"/>
          </p:cNvSpPr>
          <p:nvPr/>
        </p:nvSpPr>
        <p:spPr bwMode="auto">
          <a:xfrm>
            <a:off x="3004344" y="28821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Oval 24">
            <a:extLst>
              <a:ext uri="{FF2B5EF4-FFF2-40B4-BE49-F238E27FC236}">
                <a16:creationId xmlns:a16="http://schemas.microsoft.com/office/drawing/2014/main" id="{83CE2137-D92E-4A4A-96D8-896D8340AD21}"/>
              </a:ext>
            </a:extLst>
          </p:cNvPr>
          <p:cNvSpPr>
            <a:spLocks noChangeAspect="1" noChangeArrowheads="1"/>
          </p:cNvSpPr>
          <p:nvPr/>
        </p:nvSpPr>
        <p:spPr bwMode="auto">
          <a:xfrm>
            <a:off x="1175544" y="28821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Oval 25">
            <a:extLst>
              <a:ext uri="{FF2B5EF4-FFF2-40B4-BE49-F238E27FC236}">
                <a16:creationId xmlns:a16="http://schemas.microsoft.com/office/drawing/2014/main" id="{6B40B373-B7AF-41F4-8F60-E317FCC56526}"/>
              </a:ext>
            </a:extLst>
          </p:cNvPr>
          <p:cNvSpPr>
            <a:spLocks noChangeAspect="1" noChangeArrowheads="1"/>
          </p:cNvSpPr>
          <p:nvPr/>
        </p:nvSpPr>
        <p:spPr bwMode="auto">
          <a:xfrm>
            <a:off x="686594" y="3983832"/>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Oval 26">
            <a:extLst>
              <a:ext uri="{FF2B5EF4-FFF2-40B4-BE49-F238E27FC236}">
                <a16:creationId xmlns:a16="http://schemas.microsoft.com/office/drawing/2014/main" id="{9298C888-97F6-4813-9E78-8B6F16C4E6DD}"/>
              </a:ext>
            </a:extLst>
          </p:cNvPr>
          <p:cNvSpPr>
            <a:spLocks noChangeAspect="1" noChangeArrowheads="1"/>
          </p:cNvSpPr>
          <p:nvPr/>
        </p:nvSpPr>
        <p:spPr bwMode="auto">
          <a:xfrm>
            <a:off x="672307" y="3794920"/>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50A2A8BE-E7E3-4B42-AFB3-6501EB32835C}"/>
              </a:ext>
            </a:extLst>
          </p:cNvPr>
          <p:cNvSpPr>
            <a:spLocks noChangeAspect="1" noChangeShapeType="1"/>
          </p:cNvSpPr>
          <p:nvPr/>
        </p:nvSpPr>
        <p:spPr bwMode="auto">
          <a:xfrm flipV="1">
            <a:off x="3293269" y="3018632"/>
            <a:ext cx="152400" cy="322263"/>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Oval 28">
            <a:extLst>
              <a:ext uri="{FF2B5EF4-FFF2-40B4-BE49-F238E27FC236}">
                <a16:creationId xmlns:a16="http://schemas.microsoft.com/office/drawing/2014/main" id="{2168C40A-5D0B-4668-9822-A4BA09ACEA68}"/>
              </a:ext>
            </a:extLst>
          </p:cNvPr>
          <p:cNvSpPr>
            <a:spLocks noChangeAspect="1" noChangeArrowheads="1"/>
          </p:cNvSpPr>
          <p:nvPr/>
        </p:nvSpPr>
        <p:spPr bwMode="auto">
          <a:xfrm>
            <a:off x="3418682" y="300275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29">
            <a:extLst>
              <a:ext uri="{FF2B5EF4-FFF2-40B4-BE49-F238E27FC236}">
                <a16:creationId xmlns:a16="http://schemas.microsoft.com/office/drawing/2014/main" id="{1A552882-958A-45DD-BE96-0F7816DE4A1F}"/>
              </a:ext>
            </a:extLst>
          </p:cNvPr>
          <p:cNvSpPr>
            <a:spLocks noChangeAspect="1" noChangeShapeType="1"/>
          </p:cNvSpPr>
          <p:nvPr/>
        </p:nvSpPr>
        <p:spPr bwMode="auto">
          <a:xfrm flipH="1">
            <a:off x="1061244" y="3305108"/>
            <a:ext cx="2239962"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0">
            <a:extLst>
              <a:ext uri="{FF2B5EF4-FFF2-40B4-BE49-F238E27FC236}">
                <a16:creationId xmlns:a16="http://schemas.microsoft.com/office/drawing/2014/main" id="{682A5239-A2C1-44B9-A2D7-46DE6E5F5F99}"/>
              </a:ext>
            </a:extLst>
          </p:cNvPr>
          <p:cNvSpPr>
            <a:spLocks noChangeAspect="1" noChangeShapeType="1"/>
          </p:cNvSpPr>
          <p:nvPr/>
        </p:nvSpPr>
        <p:spPr bwMode="auto">
          <a:xfrm flipV="1">
            <a:off x="675482" y="3305970"/>
            <a:ext cx="400050" cy="5413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1">
            <a:extLst>
              <a:ext uri="{FF2B5EF4-FFF2-40B4-BE49-F238E27FC236}">
                <a16:creationId xmlns:a16="http://schemas.microsoft.com/office/drawing/2014/main" id="{E6549BA0-8E13-4467-A87E-F4DB2036F12A}"/>
              </a:ext>
            </a:extLst>
          </p:cNvPr>
          <p:cNvSpPr>
            <a:spLocks noChangeAspect="1" noChangeShapeType="1"/>
          </p:cNvSpPr>
          <p:nvPr/>
        </p:nvSpPr>
        <p:spPr bwMode="auto">
          <a:xfrm flipV="1">
            <a:off x="1061244" y="3153570"/>
            <a:ext cx="0" cy="138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2">
            <a:extLst>
              <a:ext uri="{FF2B5EF4-FFF2-40B4-BE49-F238E27FC236}">
                <a16:creationId xmlns:a16="http://schemas.microsoft.com/office/drawing/2014/main" id="{351736B0-1D65-4366-871A-76456C1696BA}"/>
              </a:ext>
            </a:extLst>
          </p:cNvPr>
          <p:cNvSpPr>
            <a:spLocks noChangeAspect="1" noChangeShapeType="1"/>
          </p:cNvSpPr>
          <p:nvPr/>
        </p:nvSpPr>
        <p:spPr bwMode="auto">
          <a:xfrm flipV="1">
            <a:off x="1083469" y="2942432"/>
            <a:ext cx="119063" cy="2079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Oval 33">
            <a:extLst>
              <a:ext uri="{FF2B5EF4-FFF2-40B4-BE49-F238E27FC236}">
                <a16:creationId xmlns:a16="http://schemas.microsoft.com/office/drawing/2014/main" id="{AE4C35EF-B689-46AB-914F-FD0FE84AE3EF}"/>
              </a:ext>
            </a:extLst>
          </p:cNvPr>
          <p:cNvSpPr>
            <a:spLocks noChangeAspect="1" noChangeArrowheads="1"/>
          </p:cNvSpPr>
          <p:nvPr/>
        </p:nvSpPr>
        <p:spPr bwMode="auto">
          <a:xfrm>
            <a:off x="3255169" y="3278982"/>
            <a:ext cx="60325" cy="61913"/>
          </a:xfrm>
          <a:prstGeom prst="ellipse">
            <a:avLst/>
          </a:prstGeom>
          <a:solidFill>
            <a:schemeClr val="tx2"/>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Oval 34">
            <a:extLst>
              <a:ext uri="{FF2B5EF4-FFF2-40B4-BE49-F238E27FC236}">
                <a16:creationId xmlns:a16="http://schemas.microsoft.com/office/drawing/2014/main" id="{2D3A76DC-C1C3-4407-9A68-433B0113176F}"/>
              </a:ext>
            </a:extLst>
          </p:cNvPr>
          <p:cNvSpPr>
            <a:spLocks noChangeAspect="1" noChangeArrowheads="1"/>
          </p:cNvSpPr>
          <p:nvPr/>
        </p:nvSpPr>
        <p:spPr bwMode="auto">
          <a:xfrm>
            <a:off x="1024732" y="3110707"/>
            <a:ext cx="60325" cy="60325"/>
          </a:xfrm>
          <a:prstGeom prst="ellipse">
            <a:avLst/>
          </a:prstGeom>
          <a:solidFill>
            <a:srgbClr val="FFFFFF"/>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Oval 35">
            <a:extLst>
              <a:ext uri="{FF2B5EF4-FFF2-40B4-BE49-F238E27FC236}">
                <a16:creationId xmlns:a16="http://schemas.microsoft.com/office/drawing/2014/main" id="{DED5E918-4A67-48ED-9F96-36F8C83F5BDB}"/>
              </a:ext>
            </a:extLst>
          </p:cNvPr>
          <p:cNvSpPr>
            <a:spLocks noChangeAspect="1" noChangeArrowheads="1"/>
          </p:cNvSpPr>
          <p:nvPr/>
        </p:nvSpPr>
        <p:spPr bwMode="auto">
          <a:xfrm>
            <a:off x="1023144" y="3261520"/>
            <a:ext cx="60325" cy="61912"/>
          </a:xfrm>
          <a:prstGeom prst="ellipse">
            <a:avLst/>
          </a:prstGeom>
          <a:solidFill>
            <a:schemeClr val="tx2"/>
          </a:solidFill>
          <a:ln w="9525">
            <a:solidFill>
              <a:schemeClr val="tx1"/>
            </a:solidFill>
            <a:round/>
            <a:headEnd/>
            <a:tailEnd/>
          </a:ln>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Text Box 36">
            <a:extLst>
              <a:ext uri="{FF2B5EF4-FFF2-40B4-BE49-F238E27FC236}">
                <a16:creationId xmlns:a16="http://schemas.microsoft.com/office/drawing/2014/main" id="{5F5A2871-066B-445D-81C3-07931C839A85}"/>
              </a:ext>
            </a:extLst>
          </p:cNvPr>
          <p:cNvSpPr txBox="1">
            <a:spLocks noChangeAspect="1" noChangeArrowheads="1"/>
          </p:cNvSpPr>
          <p:nvPr/>
        </p:nvSpPr>
        <p:spPr bwMode="auto">
          <a:xfrm>
            <a:off x="1874044" y="2409032"/>
            <a:ext cx="8858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1kg</a:t>
            </a:r>
          </a:p>
        </p:txBody>
      </p:sp>
      <p:sp>
        <p:nvSpPr>
          <p:cNvPr id="38" name="Text Box 37">
            <a:extLst>
              <a:ext uri="{FF2B5EF4-FFF2-40B4-BE49-F238E27FC236}">
                <a16:creationId xmlns:a16="http://schemas.microsoft.com/office/drawing/2014/main" id="{395DDF4D-4EBE-4A0C-A67B-763A81CD3C16}"/>
              </a:ext>
            </a:extLst>
          </p:cNvPr>
          <p:cNvSpPr txBox="1">
            <a:spLocks noChangeAspect="1" noChangeArrowheads="1"/>
          </p:cNvSpPr>
          <p:nvPr/>
        </p:nvSpPr>
        <p:spPr bwMode="auto">
          <a:xfrm>
            <a:off x="76200" y="1447800"/>
            <a:ext cx="4016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graphicFrame>
        <p:nvGraphicFramePr>
          <p:cNvPr id="40" name="Object 38">
            <a:extLst>
              <a:ext uri="{FF2B5EF4-FFF2-40B4-BE49-F238E27FC236}">
                <a16:creationId xmlns:a16="http://schemas.microsoft.com/office/drawing/2014/main" id="{38CDF646-8D5E-4DA2-9DF6-0226B560A328}"/>
              </a:ext>
            </a:extLst>
          </p:cNvPr>
          <p:cNvGraphicFramePr>
            <a:graphicFrameLocks noChangeAspect="1"/>
          </p:cNvGraphicFramePr>
          <p:nvPr/>
        </p:nvGraphicFramePr>
        <p:xfrm>
          <a:off x="3236708" y="1581876"/>
          <a:ext cx="5738813" cy="1646238"/>
        </p:xfrm>
        <a:graphic>
          <a:graphicData uri="http://schemas.openxmlformats.org/presentationml/2006/ole">
            <mc:AlternateContent xmlns:mc="http://schemas.openxmlformats.org/markup-compatibility/2006">
              <mc:Choice xmlns:v="urn:schemas-microsoft-com:vml" Requires="v">
                <p:oleObj name="Equation" r:id="rId3" imgW="2120760" imgH="609480" progId="Equation.DSMT4">
                  <p:embed/>
                </p:oleObj>
              </mc:Choice>
              <mc:Fallback>
                <p:oleObj name="Equation" r:id="rId3" imgW="2120760" imgH="609480" progId="Equation.DSMT4">
                  <p:embed/>
                  <p:pic>
                    <p:nvPicPr>
                      <p:cNvPr id="40" name="Object 38">
                        <a:extLst>
                          <a:ext uri="{FF2B5EF4-FFF2-40B4-BE49-F238E27FC236}">
                            <a16:creationId xmlns:a16="http://schemas.microsoft.com/office/drawing/2014/main" id="{38CDF646-8D5E-4DA2-9DF6-0226B560A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6708" y="1581876"/>
                        <a:ext cx="5738813" cy="16462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40">
            <a:extLst>
              <a:ext uri="{FF2B5EF4-FFF2-40B4-BE49-F238E27FC236}">
                <a16:creationId xmlns:a16="http://schemas.microsoft.com/office/drawing/2014/main" id="{40E7979C-AE6A-4AFD-AB6D-3E4FA1CCABB4}"/>
              </a:ext>
            </a:extLst>
          </p:cNvPr>
          <p:cNvGraphicFramePr>
            <a:graphicFrameLocks noChangeAspect="1"/>
          </p:cNvGraphicFramePr>
          <p:nvPr/>
        </p:nvGraphicFramePr>
        <p:xfrm>
          <a:off x="5876131" y="4114800"/>
          <a:ext cx="2511425" cy="1235075"/>
        </p:xfrm>
        <a:graphic>
          <a:graphicData uri="http://schemas.openxmlformats.org/presentationml/2006/ole">
            <mc:AlternateContent xmlns:mc="http://schemas.openxmlformats.org/markup-compatibility/2006">
              <mc:Choice xmlns:v="urn:schemas-microsoft-com:vml" Requires="v">
                <p:oleObj name="Equation" r:id="rId5" imgW="927000" imgH="457200" progId="Equation.DSMT4">
                  <p:embed/>
                </p:oleObj>
              </mc:Choice>
              <mc:Fallback>
                <p:oleObj name="Equation" r:id="rId5" imgW="927000" imgH="457200" progId="Equation.DSMT4">
                  <p:embed/>
                  <p:pic>
                    <p:nvPicPr>
                      <p:cNvPr id="41" name="Object 40">
                        <a:extLst>
                          <a:ext uri="{FF2B5EF4-FFF2-40B4-BE49-F238E27FC236}">
                            <a16:creationId xmlns:a16="http://schemas.microsoft.com/office/drawing/2014/main" id="{40E7979C-AE6A-4AFD-AB6D-3E4FA1CCA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6131" y="4114800"/>
                        <a:ext cx="2511425" cy="12350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Rectangle 41">
            <a:extLst>
              <a:ext uri="{FF2B5EF4-FFF2-40B4-BE49-F238E27FC236}">
                <a16:creationId xmlns:a16="http://schemas.microsoft.com/office/drawing/2014/main" id="{F10BF010-CACC-4659-9644-B0BF10FE4F10}"/>
              </a:ext>
            </a:extLst>
          </p:cNvPr>
          <p:cNvSpPr>
            <a:spLocks noChangeArrowheads="1"/>
          </p:cNvSpPr>
          <p:nvPr/>
        </p:nvSpPr>
        <p:spPr bwMode="auto">
          <a:xfrm>
            <a:off x="5726112" y="3505200"/>
            <a:ext cx="296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简单朗肯循环：</a:t>
            </a:r>
          </a:p>
        </p:txBody>
      </p:sp>
      <p:graphicFrame>
        <p:nvGraphicFramePr>
          <p:cNvPr id="43" name="Object 42">
            <a:extLst>
              <a:ext uri="{FF2B5EF4-FFF2-40B4-BE49-F238E27FC236}">
                <a16:creationId xmlns:a16="http://schemas.microsoft.com/office/drawing/2014/main" id="{AD2B6975-A856-4BCB-A1A9-B71F14BBFA1B}"/>
              </a:ext>
            </a:extLst>
          </p:cNvPr>
          <p:cNvGraphicFramePr>
            <a:graphicFrameLocks noChangeAspect="1"/>
          </p:cNvGraphicFramePr>
          <p:nvPr/>
        </p:nvGraphicFramePr>
        <p:xfrm>
          <a:off x="5888831" y="5486400"/>
          <a:ext cx="2968625" cy="1062037"/>
        </p:xfrm>
        <a:graphic>
          <a:graphicData uri="http://schemas.openxmlformats.org/presentationml/2006/ole">
            <mc:AlternateContent xmlns:mc="http://schemas.openxmlformats.org/markup-compatibility/2006">
              <mc:Choice xmlns:v="urn:schemas-microsoft-com:vml" Requires="v">
                <p:oleObj name="Equation" r:id="rId7" imgW="1091880" imgH="393480" progId="Equation.DSMT4">
                  <p:embed/>
                </p:oleObj>
              </mc:Choice>
              <mc:Fallback>
                <p:oleObj name="Equation" r:id="rId7" imgW="1091880" imgH="393480" progId="Equation.DSMT4">
                  <p:embed/>
                  <p:pic>
                    <p:nvPicPr>
                      <p:cNvPr id="43" name="Object 42">
                        <a:extLst>
                          <a:ext uri="{FF2B5EF4-FFF2-40B4-BE49-F238E27FC236}">
                            <a16:creationId xmlns:a16="http://schemas.microsoft.com/office/drawing/2014/main" id="{AD2B6975-A856-4BCB-A1A9-B71F14BBFA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8831" y="5486400"/>
                        <a:ext cx="2968625" cy="1062037"/>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 name="Group 43">
            <a:extLst>
              <a:ext uri="{FF2B5EF4-FFF2-40B4-BE49-F238E27FC236}">
                <a16:creationId xmlns:a16="http://schemas.microsoft.com/office/drawing/2014/main" id="{E238802B-99D1-48C0-AABA-990FD03903C0}"/>
              </a:ext>
            </a:extLst>
          </p:cNvPr>
          <p:cNvGrpSpPr>
            <a:grpSpLocks/>
          </p:cNvGrpSpPr>
          <p:nvPr/>
        </p:nvGrpSpPr>
        <p:grpSpPr bwMode="auto">
          <a:xfrm>
            <a:off x="533988" y="1370897"/>
            <a:ext cx="2601913" cy="944563"/>
            <a:chOff x="563" y="3058"/>
            <a:chExt cx="1639" cy="595"/>
          </a:xfrm>
        </p:grpSpPr>
        <p:sp>
          <p:nvSpPr>
            <p:cNvPr id="45" name="Rectangle 44">
              <a:extLst>
                <a:ext uri="{FF2B5EF4-FFF2-40B4-BE49-F238E27FC236}">
                  <a16:creationId xmlns:a16="http://schemas.microsoft.com/office/drawing/2014/main" id="{E21557DA-68C0-40B8-99E1-D9B86A3642DB}"/>
                </a:ext>
              </a:extLst>
            </p:cNvPr>
            <p:cNvSpPr>
              <a:spLocks noChangeArrowheads="1"/>
            </p:cNvSpPr>
            <p:nvPr/>
          </p:nvSpPr>
          <p:spPr bwMode="auto">
            <a:xfrm>
              <a:off x="563" y="3058"/>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sz="6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endParaRPr kumimoji="0" lang="en-US" altLang="zh-CN" sz="6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6" name="Object 45">
              <a:extLst>
                <a:ext uri="{FF2B5EF4-FFF2-40B4-BE49-F238E27FC236}">
                  <a16:creationId xmlns:a16="http://schemas.microsoft.com/office/drawing/2014/main" id="{12A7936E-C983-4C3A-9C7C-1C9B8426E7A5}"/>
                </a:ext>
              </a:extLst>
            </p:cNvPr>
            <p:cNvGraphicFramePr>
              <a:graphicFrameLocks noChangeAspect="1"/>
            </p:cNvGraphicFramePr>
            <p:nvPr/>
          </p:nvGraphicFramePr>
          <p:xfrm>
            <a:off x="1099" y="3197"/>
            <a:ext cx="1103" cy="456"/>
          </p:xfrm>
          <a:graphic>
            <a:graphicData uri="http://schemas.openxmlformats.org/presentationml/2006/ole">
              <mc:AlternateContent xmlns:mc="http://schemas.openxmlformats.org/markup-compatibility/2006">
                <mc:Choice xmlns:v="urn:schemas-microsoft-com:vml" Requires="v">
                  <p:oleObj name="Equation" r:id="rId9" imgW="583920" imgH="241200" progId="Equation.DSMT4">
                    <p:embed/>
                  </p:oleObj>
                </mc:Choice>
                <mc:Fallback>
                  <p:oleObj name="Equation" r:id="rId9" imgW="583920" imgH="241200" progId="Equation.DSMT4">
                    <p:embed/>
                    <p:pic>
                      <p:nvPicPr>
                        <p:cNvPr id="46" name="Object 45">
                          <a:extLst>
                            <a:ext uri="{FF2B5EF4-FFF2-40B4-BE49-F238E27FC236}">
                              <a16:creationId xmlns:a16="http://schemas.microsoft.com/office/drawing/2014/main" id="{12A7936E-C983-4C3A-9C7C-1C9B8426E7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 y="3197"/>
                          <a:ext cx="1103" cy="456"/>
                        </a:xfrm>
                        <a:prstGeom prst="rect">
                          <a:avLst/>
                        </a:prstGeom>
                        <a:solidFill>
                          <a:srgbClr val="FF33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7" name="Rectangle 46">
            <a:extLst>
              <a:ext uri="{FF2B5EF4-FFF2-40B4-BE49-F238E27FC236}">
                <a16:creationId xmlns:a16="http://schemas.microsoft.com/office/drawing/2014/main" id="{31F1CA15-0062-4CB8-A1EC-95CEC24E0192}"/>
              </a:ext>
            </a:extLst>
          </p:cNvPr>
          <p:cNvSpPr>
            <a:spLocks noChangeArrowheads="1"/>
          </p:cNvSpPr>
          <p:nvPr/>
        </p:nvSpPr>
        <p:spPr bwMode="auto">
          <a:xfrm>
            <a:off x="0" y="5394636"/>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zh-CN" altLang="en-US"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物理意义：</a:t>
            </a:r>
            <a:r>
              <a:rPr kumimoji="1"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kg</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工质</a:t>
            </a:r>
            <a:r>
              <a:rPr kumimoji="0"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100%</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a:t>
            </a:r>
          </a:p>
          <a:p>
            <a:pPr marL="342900" marR="0" lvl="0" indent="-342900" algn="l" defTabSz="914400" rtl="0" eaLnBrk="1" fontAlgn="base" latinLnBrk="0" hangingPunct="1">
              <a:lnSpc>
                <a:spcPct val="100000"/>
              </a:lnSpc>
              <a:spcBef>
                <a:spcPct val="0"/>
              </a:spcBef>
              <a:spcAft>
                <a:spcPct val="0"/>
              </a:spcAft>
              <a:buClrTx/>
              <a:buSzPct val="85000"/>
              <a:buFontTx/>
              <a:buNone/>
              <a:tabLst/>
              <a:defRPr/>
            </a:pP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1"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kg</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工质效率未变</a:t>
            </a:r>
          </a:p>
        </p:txBody>
      </p:sp>
    </p:spTree>
    <p:extLst>
      <p:ext uri="{BB962C8B-B14F-4D97-AF65-F5344CB8AC3E}">
        <p14:creationId xmlns:p14="http://schemas.microsoft.com/office/powerpoint/2010/main" val="73913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0-#ppt_w/2"/>
                                          </p:val>
                                        </p:tav>
                                        <p:tav tm="100000">
                                          <p:val>
                                            <p:strVal val="#ppt_x"/>
                                          </p:val>
                                        </p:tav>
                                      </p:tavLst>
                                    </p:anim>
                                    <p:anim calcmode="lin" valueType="num">
                                      <p:cBhvr additive="base">
                                        <p:cTn id="3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7" grpId="0"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第十一章 制冷循环</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903172"/>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4" name="文本框 3">
            <a:extLst>
              <a:ext uri="{FF2B5EF4-FFF2-40B4-BE49-F238E27FC236}">
                <a16:creationId xmlns:a16="http://schemas.microsoft.com/office/drawing/2014/main" id="{E17247E5-47B4-41F8-AB70-F4A9CB86D5BC}"/>
              </a:ext>
            </a:extLst>
          </p:cNvPr>
          <p:cNvSpPr txBox="1"/>
          <p:nvPr/>
        </p:nvSpPr>
        <p:spPr>
          <a:xfrm>
            <a:off x="2590800" y="1668588"/>
            <a:ext cx="4876800" cy="3888500"/>
          </a:xfrm>
          <a:prstGeom prst="rect">
            <a:avLst/>
          </a:prstGeom>
          <a:noFill/>
        </p:spPr>
        <p:txBody>
          <a:bodyPr wrap="square" rtlCol="0">
            <a:spAutoFit/>
          </a:bodyPr>
          <a:lstStyle/>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11.1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概述</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11.2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压缩空气制冷循环</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11.3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压缩蒸气制冷循环</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11.4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制冷剂性质</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11.5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吸收式制冷循环</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11.6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热泵循环</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936130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764DC2-B1CA-4CC6-A976-5E9DA323BE95}"/>
              </a:ext>
            </a:extLst>
          </p:cNvPr>
          <p:cNvSpPr txBox="1"/>
          <p:nvPr/>
        </p:nvSpPr>
        <p:spPr>
          <a:xfrm>
            <a:off x="3505200" y="76200"/>
            <a:ext cx="56388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概述</a:t>
            </a:r>
          </a:p>
        </p:txBody>
      </p:sp>
      <p:graphicFrame>
        <p:nvGraphicFramePr>
          <p:cNvPr id="3" name="Object 19">
            <a:extLst>
              <a:ext uri="{FF2B5EF4-FFF2-40B4-BE49-F238E27FC236}">
                <a16:creationId xmlns:a16="http://schemas.microsoft.com/office/drawing/2014/main" id="{B8E7DE64-6BF7-4D5E-A8D4-63B0ED6E5973}"/>
              </a:ext>
            </a:extLst>
          </p:cNvPr>
          <p:cNvGraphicFramePr>
            <a:graphicFrameLocks noChangeAspect="1"/>
          </p:cNvGraphicFramePr>
          <p:nvPr/>
        </p:nvGraphicFramePr>
        <p:xfrm>
          <a:off x="912432" y="1353342"/>
          <a:ext cx="2408238" cy="1060450"/>
        </p:xfrm>
        <a:graphic>
          <a:graphicData uri="http://schemas.openxmlformats.org/presentationml/2006/ole">
            <mc:AlternateContent xmlns:mc="http://schemas.openxmlformats.org/markup-compatibility/2006">
              <mc:Choice xmlns:v="urn:schemas-microsoft-com:vml" Requires="v">
                <p:oleObj name="Equation" r:id="rId2" imgW="886020" imgH="390719" progId="Equation.DSMT4">
                  <p:embed/>
                </p:oleObj>
              </mc:Choice>
              <mc:Fallback>
                <p:oleObj name="Equation" r:id="rId2" imgW="886020" imgH="390719" progId="Equation.DSMT4">
                  <p:embed/>
                  <p:pic>
                    <p:nvPicPr>
                      <p:cNvPr id="3" name="Object 19">
                        <a:extLst>
                          <a:ext uri="{FF2B5EF4-FFF2-40B4-BE49-F238E27FC236}">
                            <a16:creationId xmlns:a16="http://schemas.microsoft.com/office/drawing/2014/main" id="{B8E7DE64-6BF7-4D5E-A8D4-63B0ED6E5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32" y="1353342"/>
                        <a:ext cx="2408238" cy="1060450"/>
                      </a:xfrm>
                      <a:prstGeom prst="rect">
                        <a:avLst/>
                      </a:prstGeom>
                      <a:solidFill>
                        <a:srgbClr val="92D050"/>
                      </a:solidFill>
                      <a:ln>
                        <a:noFill/>
                      </a:ln>
                      <a:effectLst/>
                    </p:spPr>
                  </p:pic>
                </p:oleObj>
              </mc:Fallback>
            </mc:AlternateContent>
          </a:graphicData>
        </a:graphic>
      </p:graphicFrame>
      <p:sp>
        <p:nvSpPr>
          <p:cNvPr id="4" name="Line 20">
            <a:extLst>
              <a:ext uri="{FF2B5EF4-FFF2-40B4-BE49-F238E27FC236}">
                <a16:creationId xmlns:a16="http://schemas.microsoft.com/office/drawing/2014/main" id="{B16F82F4-5786-47E4-B8D7-1F60B5FBE93A}"/>
              </a:ext>
            </a:extLst>
          </p:cNvPr>
          <p:cNvSpPr>
            <a:spLocks noChangeShapeType="1"/>
          </p:cNvSpPr>
          <p:nvPr/>
        </p:nvSpPr>
        <p:spPr bwMode="auto">
          <a:xfrm>
            <a:off x="6400800" y="1676400"/>
            <a:ext cx="0"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21">
            <a:extLst>
              <a:ext uri="{FF2B5EF4-FFF2-40B4-BE49-F238E27FC236}">
                <a16:creationId xmlns:a16="http://schemas.microsoft.com/office/drawing/2014/main" id="{68CFB45D-D322-4B2D-83D5-F45BE29A2D00}"/>
              </a:ext>
            </a:extLst>
          </p:cNvPr>
          <p:cNvSpPr>
            <a:spLocks noChangeShapeType="1"/>
          </p:cNvSpPr>
          <p:nvPr/>
        </p:nvSpPr>
        <p:spPr bwMode="auto">
          <a:xfrm flipV="1">
            <a:off x="8382000" y="1676400"/>
            <a:ext cx="0"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Oval 22">
            <a:extLst>
              <a:ext uri="{FF2B5EF4-FFF2-40B4-BE49-F238E27FC236}">
                <a16:creationId xmlns:a16="http://schemas.microsoft.com/office/drawing/2014/main" id="{A19317AA-4CC9-49AF-90AF-E8FABD4E401A}"/>
              </a:ext>
            </a:extLst>
          </p:cNvPr>
          <p:cNvSpPr>
            <a:spLocks noChangeArrowheads="1"/>
          </p:cNvSpPr>
          <p:nvPr/>
        </p:nvSpPr>
        <p:spPr bwMode="auto">
          <a:xfrm>
            <a:off x="7086600" y="3365500"/>
            <a:ext cx="587375" cy="596900"/>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7" name="Text Box 23">
            <a:extLst>
              <a:ext uri="{FF2B5EF4-FFF2-40B4-BE49-F238E27FC236}">
                <a16:creationId xmlns:a16="http://schemas.microsoft.com/office/drawing/2014/main" id="{E37CAD91-8BC5-4A38-8C7B-0130506665CB}"/>
              </a:ext>
            </a:extLst>
          </p:cNvPr>
          <p:cNvSpPr txBox="1">
            <a:spLocks noChangeArrowheads="1"/>
          </p:cNvSpPr>
          <p:nvPr/>
        </p:nvSpPr>
        <p:spPr bwMode="auto">
          <a:xfrm>
            <a:off x="6553200" y="1676400"/>
            <a:ext cx="15779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cs typeface="Times New Roman" panose="02020603050405020304" pitchFamily="18" charset="0"/>
              </a:rPr>
              <a:t>0</a:t>
            </a: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环境</a:t>
            </a:r>
          </a:p>
        </p:txBody>
      </p:sp>
      <p:sp>
        <p:nvSpPr>
          <p:cNvPr id="8" name="Line 24">
            <a:extLst>
              <a:ext uri="{FF2B5EF4-FFF2-40B4-BE49-F238E27FC236}">
                <a16:creationId xmlns:a16="http://schemas.microsoft.com/office/drawing/2014/main" id="{F452E5DD-23A1-43C8-8414-9FC941661D21}"/>
              </a:ext>
            </a:extLst>
          </p:cNvPr>
          <p:cNvSpPr>
            <a:spLocks noChangeShapeType="1"/>
          </p:cNvSpPr>
          <p:nvPr/>
        </p:nvSpPr>
        <p:spPr bwMode="auto">
          <a:xfrm rot="10800000">
            <a:off x="7389813" y="2362200"/>
            <a:ext cx="1587" cy="1028700"/>
          </a:xfrm>
          <a:prstGeom prst="line">
            <a:avLst/>
          </a:prstGeom>
          <a:noFill/>
          <a:ln w="254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25">
            <a:extLst>
              <a:ext uri="{FF2B5EF4-FFF2-40B4-BE49-F238E27FC236}">
                <a16:creationId xmlns:a16="http://schemas.microsoft.com/office/drawing/2014/main" id="{EFB42411-6E6B-4B53-A33E-4592F379C5B7}"/>
              </a:ext>
            </a:extLst>
          </p:cNvPr>
          <p:cNvSpPr>
            <a:spLocks noChangeShapeType="1"/>
          </p:cNvSpPr>
          <p:nvPr/>
        </p:nvSpPr>
        <p:spPr bwMode="auto">
          <a:xfrm flipH="1">
            <a:off x="7696200" y="3657600"/>
            <a:ext cx="990600" cy="0"/>
          </a:xfrm>
          <a:prstGeom prst="line">
            <a:avLst/>
          </a:prstGeom>
          <a:noFill/>
          <a:ln w="25400" cap="sq">
            <a:solidFill>
              <a:srgbClr val="FF00FF"/>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26">
            <a:extLst>
              <a:ext uri="{FF2B5EF4-FFF2-40B4-BE49-F238E27FC236}">
                <a16:creationId xmlns:a16="http://schemas.microsoft.com/office/drawing/2014/main" id="{A3AA6CAD-1172-49DB-83B7-3A9893083F87}"/>
              </a:ext>
            </a:extLst>
          </p:cNvPr>
          <p:cNvSpPr>
            <a:spLocks noChangeShapeType="1"/>
          </p:cNvSpPr>
          <p:nvPr/>
        </p:nvSpPr>
        <p:spPr bwMode="auto">
          <a:xfrm rot="10800000">
            <a:off x="7391400" y="3962400"/>
            <a:ext cx="0" cy="1066800"/>
          </a:xfrm>
          <a:prstGeom prst="line">
            <a:avLst/>
          </a:prstGeom>
          <a:noFill/>
          <a:ln w="25400" cap="sq">
            <a:solidFill>
              <a:srgbClr val="0000FF"/>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27">
            <a:extLst>
              <a:ext uri="{FF2B5EF4-FFF2-40B4-BE49-F238E27FC236}">
                <a16:creationId xmlns:a16="http://schemas.microsoft.com/office/drawing/2014/main" id="{FD09819E-B2F2-4CD5-A89C-850E5E08E08B}"/>
              </a:ext>
            </a:extLst>
          </p:cNvPr>
          <p:cNvSpPr>
            <a:spLocks noChangeShapeType="1"/>
          </p:cNvSpPr>
          <p:nvPr/>
        </p:nvSpPr>
        <p:spPr bwMode="auto">
          <a:xfrm rot="63659">
            <a:off x="6400800" y="5029200"/>
            <a:ext cx="1588"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28">
            <a:extLst>
              <a:ext uri="{FF2B5EF4-FFF2-40B4-BE49-F238E27FC236}">
                <a16:creationId xmlns:a16="http://schemas.microsoft.com/office/drawing/2014/main" id="{D7A95B39-D27B-490A-BE50-DD6CBE8733FA}"/>
              </a:ext>
            </a:extLst>
          </p:cNvPr>
          <p:cNvSpPr>
            <a:spLocks noChangeShapeType="1"/>
          </p:cNvSpPr>
          <p:nvPr/>
        </p:nvSpPr>
        <p:spPr bwMode="auto">
          <a:xfrm rot="63659" flipV="1">
            <a:off x="8382000" y="5029200"/>
            <a:ext cx="1588" cy="685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 Box 29">
            <a:extLst>
              <a:ext uri="{FF2B5EF4-FFF2-40B4-BE49-F238E27FC236}">
                <a16:creationId xmlns:a16="http://schemas.microsoft.com/office/drawing/2014/main" id="{338523BE-265A-4E89-878B-5A5EB5D0C5B1}"/>
              </a:ext>
            </a:extLst>
          </p:cNvPr>
          <p:cNvSpPr txBox="1">
            <a:spLocks noChangeArrowheads="1"/>
          </p:cNvSpPr>
          <p:nvPr/>
        </p:nvSpPr>
        <p:spPr bwMode="auto">
          <a:xfrm rot="67549">
            <a:off x="6629400" y="5105400"/>
            <a:ext cx="15779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0000FF"/>
                </a:solidFill>
                <a:effectLst/>
                <a:uLnTx/>
                <a:uFillTx/>
                <a:cs typeface="Times New Roman" panose="02020603050405020304" pitchFamily="18" charset="0"/>
              </a:rPr>
              <a:t>2</a:t>
            </a: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rPr>
              <a:t>冷库</a:t>
            </a:r>
          </a:p>
        </p:txBody>
      </p:sp>
      <p:sp>
        <p:nvSpPr>
          <p:cNvPr id="14" name="Line 30">
            <a:extLst>
              <a:ext uri="{FF2B5EF4-FFF2-40B4-BE49-F238E27FC236}">
                <a16:creationId xmlns:a16="http://schemas.microsoft.com/office/drawing/2014/main" id="{AA0E7158-A7EB-4782-8336-3EF875CD91A2}"/>
              </a:ext>
            </a:extLst>
          </p:cNvPr>
          <p:cNvSpPr>
            <a:spLocks noChangeShapeType="1"/>
          </p:cNvSpPr>
          <p:nvPr/>
        </p:nvSpPr>
        <p:spPr bwMode="auto">
          <a:xfrm>
            <a:off x="6400800" y="5029200"/>
            <a:ext cx="1981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31">
            <a:extLst>
              <a:ext uri="{FF2B5EF4-FFF2-40B4-BE49-F238E27FC236}">
                <a16:creationId xmlns:a16="http://schemas.microsoft.com/office/drawing/2014/main" id="{26DC209E-133C-43BC-A064-4FD6B3A59704}"/>
              </a:ext>
            </a:extLst>
          </p:cNvPr>
          <p:cNvSpPr>
            <a:spLocks noChangeShapeType="1"/>
          </p:cNvSpPr>
          <p:nvPr/>
        </p:nvSpPr>
        <p:spPr bwMode="auto">
          <a:xfrm>
            <a:off x="6400800" y="2362200"/>
            <a:ext cx="1981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32">
            <a:extLst>
              <a:ext uri="{FF2B5EF4-FFF2-40B4-BE49-F238E27FC236}">
                <a16:creationId xmlns:a16="http://schemas.microsoft.com/office/drawing/2014/main" id="{2FEAE2A0-2034-4174-8D51-C671BA2E73B4}"/>
              </a:ext>
            </a:extLst>
          </p:cNvPr>
          <p:cNvSpPr>
            <a:spLocks noChangeArrowheads="1"/>
          </p:cNvSpPr>
          <p:nvPr/>
        </p:nvSpPr>
        <p:spPr bwMode="auto">
          <a:xfrm>
            <a:off x="7162800" y="3581400"/>
            <a:ext cx="457200" cy="228600"/>
          </a:xfrm>
          <a:prstGeom prst="curvedUpArrow">
            <a:avLst>
              <a:gd name="adj1" fmla="val 1580"/>
              <a:gd name="adj2" fmla="val 53333"/>
              <a:gd name="adj3" fmla="val 33333"/>
            </a:avLst>
          </a:prstGeom>
          <a:solidFill>
            <a:srgbClr val="00B0F0"/>
          </a:solidFill>
          <a:ln w="12700" cap="sq">
            <a:solidFill>
              <a:srgbClr val="00B0F0"/>
            </a:solidFill>
            <a:miter lim="800000"/>
            <a:headEnd type="none" w="sm" len="sm"/>
            <a:tailEnd type="none" w="sm" len="sm"/>
          </a:ln>
          <a:effec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17" name="Rectangle 33">
            <a:extLst>
              <a:ext uri="{FF2B5EF4-FFF2-40B4-BE49-F238E27FC236}">
                <a16:creationId xmlns:a16="http://schemas.microsoft.com/office/drawing/2014/main" id="{F7052A6C-86BD-49FC-81AB-93F5CF41B243}"/>
              </a:ext>
            </a:extLst>
          </p:cNvPr>
          <p:cNvSpPr>
            <a:spLocks noChangeArrowheads="1"/>
          </p:cNvSpPr>
          <p:nvPr/>
        </p:nvSpPr>
        <p:spPr bwMode="auto">
          <a:xfrm>
            <a:off x="421581" y="2590800"/>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卡诺逆循环</a:t>
            </a:r>
          </a:p>
        </p:txBody>
      </p:sp>
      <p:graphicFrame>
        <p:nvGraphicFramePr>
          <p:cNvPr id="18" name="Object 34">
            <a:extLst>
              <a:ext uri="{FF2B5EF4-FFF2-40B4-BE49-F238E27FC236}">
                <a16:creationId xmlns:a16="http://schemas.microsoft.com/office/drawing/2014/main" id="{1ED7257A-D0B7-4D26-AE3B-AD1ECFA23B41}"/>
              </a:ext>
            </a:extLst>
          </p:cNvPr>
          <p:cNvGraphicFramePr>
            <a:graphicFrameLocks noChangeAspect="1"/>
          </p:cNvGraphicFramePr>
          <p:nvPr/>
        </p:nvGraphicFramePr>
        <p:xfrm>
          <a:off x="304800" y="3255962"/>
          <a:ext cx="4438650" cy="1163638"/>
        </p:xfrm>
        <a:graphic>
          <a:graphicData uri="http://schemas.openxmlformats.org/presentationml/2006/ole">
            <mc:AlternateContent xmlns:mc="http://schemas.openxmlformats.org/markup-compatibility/2006">
              <mc:Choice xmlns:v="urn:schemas-microsoft-com:vml" Requires="v">
                <p:oleObj name="Equation" r:id="rId4" imgW="1633554" imgH="428625" progId="Equation.DSMT4">
                  <p:embed/>
                </p:oleObj>
              </mc:Choice>
              <mc:Fallback>
                <p:oleObj name="Equation" r:id="rId4" imgW="1633554" imgH="428625" progId="Equation.DSMT4">
                  <p:embed/>
                  <p:pic>
                    <p:nvPicPr>
                      <p:cNvPr id="18" name="Object 34">
                        <a:extLst>
                          <a:ext uri="{FF2B5EF4-FFF2-40B4-BE49-F238E27FC236}">
                            <a16:creationId xmlns:a16="http://schemas.microsoft.com/office/drawing/2014/main" id="{1ED7257A-D0B7-4D26-AE3B-AD1ECFA23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55962"/>
                        <a:ext cx="4438650" cy="1163638"/>
                      </a:xfrm>
                      <a:prstGeom prst="rect">
                        <a:avLst/>
                      </a:prstGeom>
                      <a:solidFill>
                        <a:srgbClr val="FFC000"/>
                      </a:solidFill>
                      <a:ln>
                        <a:noFill/>
                      </a:ln>
                      <a:effectLst/>
                    </p:spPr>
                  </p:pic>
                </p:oleObj>
              </mc:Fallback>
            </mc:AlternateContent>
          </a:graphicData>
        </a:graphic>
      </p:graphicFrame>
      <p:sp>
        <p:nvSpPr>
          <p:cNvPr id="19" name="Rectangle 35">
            <a:extLst>
              <a:ext uri="{FF2B5EF4-FFF2-40B4-BE49-F238E27FC236}">
                <a16:creationId xmlns:a16="http://schemas.microsoft.com/office/drawing/2014/main" id="{85CB113C-F080-4285-A976-73718A1696B6}"/>
              </a:ext>
            </a:extLst>
          </p:cNvPr>
          <p:cNvSpPr>
            <a:spLocks noChangeArrowheads="1"/>
          </p:cNvSpPr>
          <p:nvPr/>
        </p:nvSpPr>
        <p:spPr bwMode="auto">
          <a:xfrm>
            <a:off x="7561719" y="2590800"/>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cs typeface="Times New Roman" panose="02020603050405020304" pitchFamily="18" charset="0"/>
              </a:rPr>
              <a:t>q</a:t>
            </a:r>
            <a:r>
              <a:rPr kumimoji="1" lang="en-US" altLang="zh-CN" sz="3200" b="1" i="0" u="none" strike="noStrike" kern="1200" cap="none" spc="0" normalizeH="0" baseline="-25000" noProof="0" dirty="0">
                <a:ln>
                  <a:noFill/>
                </a:ln>
                <a:solidFill>
                  <a:srgbClr val="FF0000"/>
                </a:solidFill>
                <a:effectLst/>
                <a:uLnTx/>
                <a:uFillTx/>
                <a:cs typeface="Times New Roman" panose="02020603050405020304" pitchFamily="18" charset="0"/>
              </a:rPr>
              <a:t>1</a:t>
            </a:r>
          </a:p>
        </p:txBody>
      </p:sp>
      <p:sp>
        <p:nvSpPr>
          <p:cNvPr id="20" name="Rectangle 36">
            <a:extLst>
              <a:ext uri="{FF2B5EF4-FFF2-40B4-BE49-F238E27FC236}">
                <a16:creationId xmlns:a16="http://schemas.microsoft.com/office/drawing/2014/main" id="{DB3D22C0-BFCC-4008-94B8-4C392B46C206}"/>
              </a:ext>
            </a:extLst>
          </p:cNvPr>
          <p:cNvSpPr>
            <a:spLocks noChangeArrowheads="1"/>
          </p:cNvSpPr>
          <p:nvPr/>
        </p:nvSpPr>
        <p:spPr bwMode="auto">
          <a:xfrm>
            <a:off x="7615694" y="4191000"/>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0000FF"/>
                </a:solidFill>
                <a:effectLst/>
                <a:uLnTx/>
                <a:uFillTx/>
                <a:cs typeface="Times New Roman" panose="02020603050405020304" pitchFamily="18" charset="0"/>
              </a:rPr>
              <a:t>q</a:t>
            </a:r>
            <a:r>
              <a:rPr kumimoji="1" lang="en-US" altLang="zh-CN" sz="3200" b="1" i="0" u="none" strike="noStrike" kern="1200" cap="none" spc="0" normalizeH="0" baseline="-25000" noProof="0" dirty="0">
                <a:ln>
                  <a:noFill/>
                </a:ln>
                <a:solidFill>
                  <a:srgbClr val="0000FF"/>
                </a:solidFill>
                <a:effectLst/>
                <a:uLnTx/>
                <a:uFillTx/>
                <a:cs typeface="Times New Roman" panose="02020603050405020304" pitchFamily="18" charset="0"/>
              </a:rPr>
              <a:t>2</a:t>
            </a:r>
          </a:p>
        </p:txBody>
      </p:sp>
      <p:sp>
        <p:nvSpPr>
          <p:cNvPr id="21" name="Rectangle 37">
            <a:extLst>
              <a:ext uri="{FF2B5EF4-FFF2-40B4-BE49-F238E27FC236}">
                <a16:creationId xmlns:a16="http://schemas.microsoft.com/office/drawing/2014/main" id="{CA996554-1873-43D5-B257-74C86D2F8B55}"/>
              </a:ext>
            </a:extLst>
          </p:cNvPr>
          <p:cNvSpPr>
            <a:spLocks noChangeArrowheads="1"/>
          </p:cNvSpPr>
          <p:nvPr/>
        </p:nvSpPr>
        <p:spPr bwMode="auto">
          <a:xfrm>
            <a:off x="8182306" y="3097142"/>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FF"/>
                </a:solidFill>
                <a:effectLst/>
                <a:uLnTx/>
                <a:uFillTx/>
                <a:cs typeface="Times New Roman" panose="02020603050405020304" pitchFamily="18" charset="0"/>
              </a:rPr>
              <a:t>w</a:t>
            </a:r>
            <a:endParaRPr kumimoji="1" lang="en-US" altLang="zh-CN" sz="3200" b="1" i="0" u="none" strike="noStrike" kern="1200" cap="none" spc="0" normalizeH="0" baseline="-25000" noProof="0" dirty="0">
              <a:ln>
                <a:noFill/>
              </a:ln>
              <a:solidFill>
                <a:srgbClr val="FF00FF"/>
              </a:solidFill>
              <a:effectLst/>
              <a:uLnTx/>
              <a:uFillTx/>
              <a:cs typeface="Times New Roman" panose="02020603050405020304" pitchFamily="18" charset="0"/>
            </a:endParaRPr>
          </a:p>
        </p:txBody>
      </p:sp>
      <p:sp>
        <p:nvSpPr>
          <p:cNvPr id="22" name="Rectangle 38">
            <a:extLst>
              <a:ext uri="{FF2B5EF4-FFF2-40B4-BE49-F238E27FC236}">
                <a16:creationId xmlns:a16="http://schemas.microsoft.com/office/drawing/2014/main" id="{A3701140-2D21-48F3-B1B6-D66D4ACB154D}"/>
              </a:ext>
            </a:extLst>
          </p:cNvPr>
          <p:cNvSpPr>
            <a:spLocks noChangeArrowheads="1"/>
          </p:cNvSpPr>
          <p:nvPr/>
        </p:nvSpPr>
        <p:spPr bwMode="auto">
          <a:xfrm>
            <a:off x="5715000" y="1447800"/>
            <a:ext cx="3200400" cy="45720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6600"/>
              </a:solidFill>
              <a:effectLst/>
              <a:uLnTx/>
              <a:uFillTx/>
              <a:cs typeface="Times New Roman" panose="02020603050405020304" pitchFamily="18" charset="0"/>
            </a:endParaRPr>
          </a:p>
        </p:txBody>
      </p:sp>
      <p:grpSp>
        <p:nvGrpSpPr>
          <p:cNvPr id="23" name="Group 72">
            <a:extLst>
              <a:ext uri="{FF2B5EF4-FFF2-40B4-BE49-F238E27FC236}">
                <a16:creationId xmlns:a16="http://schemas.microsoft.com/office/drawing/2014/main" id="{2DD7C88C-4C15-4FB5-A9D7-8E7EA6EF6124}"/>
              </a:ext>
            </a:extLst>
          </p:cNvPr>
          <p:cNvGrpSpPr>
            <a:grpSpLocks/>
          </p:cNvGrpSpPr>
          <p:nvPr/>
        </p:nvGrpSpPr>
        <p:grpSpPr bwMode="auto">
          <a:xfrm>
            <a:off x="4953000" y="2209800"/>
            <a:ext cx="3810000" cy="3703638"/>
            <a:chOff x="3168" y="1728"/>
            <a:chExt cx="2400" cy="2333"/>
          </a:xfrm>
        </p:grpSpPr>
        <p:sp>
          <p:nvSpPr>
            <p:cNvPr id="24" name="Line 39">
              <a:extLst>
                <a:ext uri="{FF2B5EF4-FFF2-40B4-BE49-F238E27FC236}">
                  <a16:creationId xmlns:a16="http://schemas.microsoft.com/office/drawing/2014/main" id="{02674F5B-B5C5-48B5-B3EA-B2FCB46E4DED}"/>
                </a:ext>
              </a:extLst>
            </p:cNvPr>
            <p:cNvSpPr>
              <a:spLocks noChangeShapeType="1"/>
            </p:cNvSpPr>
            <p:nvPr/>
          </p:nvSpPr>
          <p:spPr bwMode="auto">
            <a:xfrm flipV="1">
              <a:off x="3456" y="1824"/>
              <a:ext cx="0" cy="182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40">
              <a:extLst>
                <a:ext uri="{FF2B5EF4-FFF2-40B4-BE49-F238E27FC236}">
                  <a16:creationId xmlns:a16="http://schemas.microsoft.com/office/drawing/2014/main" id="{518167A9-75C9-4558-9119-A5D137613234}"/>
                </a:ext>
              </a:extLst>
            </p:cNvPr>
            <p:cNvSpPr>
              <a:spLocks noChangeShapeType="1"/>
            </p:cNvSpPr>
            <p:nvPr/>
          </p:nvSpPr>
          <p:spPr bwMode="auto">
            <a:xfrm>
              <a:off x="3456" y="3648"/>
              <a:ext cx="2112"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Text Box 52">
              <a:extLst>
                <a:ext uri="{FF2B5EF4-FFF2-40B4-BE49-F238E27FC236}">
                  <a16:creationId xmlns:a16="http://schemas.microsoft.com/office/drawing/2014/main" id="{F3C4EAC0-D3CD-43B0-B960-AC919D647734}"/>
                </a:ext>
              </a:extLst>
            </p:cNvPr>
            <p:cNvSpPr txBox="1">
              <a:spLocks noChangeArrowheads="1"/>
            </p:cNvSpPr>
            <p:nvPr/>
          </p:nvSpPr>
          <p:spPr bwMode="auto">
            <a:xfrm>
              <a:off x="3168" y="1728"/>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p>
          </p:txBody>
        </p:sp>
        <p:sp>
          <p:nvSpPr>
            <p:cNvPr id="27" name="Text Box 53">
              <a:extLst>
                <a:ext uri="{FF2B5EF4-FFF2-40B4-BE49-F238E27FC236}">
                  <a16:creationId xmlns:a16="http://schemas.microsoft.com/office/drawing/2014/main" id="{655B974A-5AE2-4813-9A8D-7D2EEC594D08}"/>
                </a:ext>
              </a:extLst>
            </p:cNvPr>
            <p:cNvSpPr txBox="1">
              <a:spLocks noChangeArrowheads="1"/>
            </p:cNvSpPr>
            <p:nvPr/>
          </p:nvSpPr>
          <p:spPr bwMode="auto">
            <a:xfrm>
              <a:off x="5328" y="3696"/>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s</a:t>
              </a:r>
            </a:p>
          </p:txBody>
        </p:sp>
      </p:grpSp>
      <p:grpSp>
        <p:nvGrpSpPr>
          <p:cNvPr id="28" name="Group 73">
            <a:extLst>
              <a:ext uri="{FF2B5EF4-FFF2-40B4-BE49-F238E27FC236}">
                <a16:creationId xmlns:a16="http://schemas.microsoft.com/office/drawing/2014/main" id="{6A0F84FA-F12A-4D9C-A88B-40D12887ED59}"/>
              </a:ext>
            </a:extLst>
          </p:cNvPr>
          <p:cNvGrpSpPr>
            <a:grpSpLocks/>
          </p:cNvGrpSpPr>
          <p:nvPr/>
        </p:nvGrpSpPr>
        <p:grpSpPr bwMode="auto">
          <a:xfrm>
            <a:off x="5410200" y="3581400"/>
            <a:ext cx="3408363" cy="1493838"/>
            <a:chOff x="3456" y="2592"/>
            <a:chExt cx="2147" cy="941"/>
          </a:xfrm>
        </p:grpSpPr>
        <p:sp>
          <p:nvSpPr>
            <p:cNvPr id="29" name="Text Box 54">
              <a:extLst>
                <a:ext uri="{FF2B5EF4-FFF2-40B4-BE49-F238E27FC236}">
                  <a16:creationId xmlns:a16="http://schemas.microsoft.com/office/drawing/2014/main" id="{D0BC8822-5BEB-48A7-97DB-CBBD3E377D92}"/>
                </a:ext>
              </a:extLst>
            </p:cNvPr>
            <p:cNvSpPr txBox="1">
              <a:spLocks noChangeArrowheads="1"/>
            </p:cNvSpPr>
            <p:nvPr/>
          </p:nvSpPr>
          <p:spPr bwMode="auto">
            <a:xfrm>
              <a:off x="4944" y="3168"/>
              <a:ext cx="48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cs typeface="Times New Roman" panose="02020603050405020304" pitchFamily="18" charset="0"/>
                </a:rPr>
                <a:t>2</a:t>
              </a:r>
            </a:p>
          </p:txBody>
        </p:sp>
        <p:sp>
          <p:nvSpPr>
            <p:cNvPr id="30" name="Text Box 56">
              <a:extLst>
                <a:ext uri="{FF2B5EF4-FFF2-40B4-BE49-F238E27FC236}">
                  <a16:creationId xmlns:a16="http://schemas.microsoft.com/office/drawing/2014/main" id="{C7A638BA-7945-49FD-93DA-163424561517}"/>
                </a:ext>
              </a:extLst>
            </p:cNvPr>
            <p:cNvSpPr txBox="1">
              <a:spLocks noChangeArrowheads="1"/>
            </p:cNvSpPr>
            <p:nvPr/>
          </p:nvSpPr>
          <p:spPr bwMode="auto">
            <a:xfrm>
              <a:off x="5243" y="2592"/>
              <a:ext cx="36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FF0000"/>
                  </a:solidFill>
                  <a:effectLst/>
                  <a:uLnTx/>
                  <a:uFillTx/>
                  <a:cs typeface="Times New Roman" panose="02020603050405020304" pitchFamily="18" charset="0"/>
                </a:rPr>
                <a:t>0</a:t>
              </a:r>
            </a:p>
          </p:txBody>
        </p:sp>
        <p:sp>
          <p:nvSpPr>
            <p:cNvPr id="31" name="Line 57">
              <a:extLst>
                <a:ext uri="{FF2B5EF4-FFF2-40B4-BE49-F238E27FC236}">
                  <a16:creationId xmlns:a16="http://schemas.microsoft.com/office/drawing/2014/main" id="{4CF777F2-3FA4-4D65-B2A1-740B431B2DD9}"/>
                </a:ext>
              </a:extLst>
            </p:cNvPr>
            <p:cNvSpPr>
              <a:spLocks noChangeShapeType="1"/>
            </p:cNvSpPr>
            <p:nvPr/>
          </p:nvSpPr>
          <p:spPr bwMode="auto">
            <a:xfrm>
              <a:off x="3456" y="2784"/>
              <a:ext cx="1776" cy="0"/>
            </a:xfrm>
            <a:prstGeom prst="line">
              <a:avLst/>
            </a:prstGeom>
            <a:noFill/>
            <a:ln w="25400">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62">
              <a:extLst>
                <a:ext uri="{FF2B5EF4-FFF2-40B4-BE49-F238E27FC236}">
                  <a16:creationId xmlns:a16="http://schemas.microsoft.com/office/drawing/2014/main" id="{5F801864-2A60-4FF0-B30C-856DF045D0FB}"/>
                </a:ext>
              </a:extLst>
            </p:cNvPr>
            <p:cNvSpPr>
              <a:spLocks noChangeArrowheads="1"/>
            </p:cNvSpPr>
            <p:nvPr/>
          </p:nvSpPr>
          <p:spPr bwMode="auto">
            <a:xfrm>
              <a:off x="3888" y="2784"/>
              <a:ext cx="1056" cy="576"/>
            </a:xfrm>
            <a:prstGeom prst="rect">
              <a:avLst/>
            </a:prstGeom>
            <a:noFill/>
            <a:ln w="25400"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33" name="Line 63">
              <a:extLst>
                <a:ext uri="{FF2B5EF4-FFF2-40B4-BE49-F238E27FC236}">
                  <a16:creationId xmlns:a16="http://schemas.microsoft.com/office/drawing/2014/main" id="{67BC162E-1FBF-4BB8-B06F-B56A1375E54A}"/>
                </a:ext>
              </a:extLst>
            </p:cNvPr>
            <p:cNvSpPr>
              <a:spLocks noChangeShapeType="1"/>
            </p:cNvSpPr>
            <p:nvPr/>
          </p:nvSpPr>
          <p:spPr bwMode="auto">
            <a:xfrm flipV="1">
              <a:off x="4944"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64">
              <a:extLst>
                <a:ext uri="{FF2B5EF4-FFF2-40B4-BE49-F238E27FC236}">
                  <a16:creationId xmlns:a16="http://schemas.microsoft.com/office/drawing/2014/main" id="{DD3FDBD3-8872-4C8C-8591-3CAB583468DB}"/>
                </a:ext>
              </a:extLst>
            </p:cNvPr>
            <p:cNvSpPr>
              <a:spLocks noChangeShapeType="1"/>
            </p:cNvSpPr>
            <p:nvPr/>
          </p:nvSpPr>
          <p:spPr bwMode="auto">
            <a:xfrm rot="10800000" flipV="1">
              <a:off x="3888" y="2976"/>
              <a:ext cx="0" cy="192"/>
            </a:xfrm>
            <a:prstGeom prst="line">
              <a:avLst/>
            </a:prstGeom>
            <a:noFill/>
            <a:ln w="25400" cap="sq">
              <a:solidFill>
                <a:srgbClr val="00FF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aphicFrame>
        <p:nvGraphicFramePr>
          <p:cNvPr id="35" name="Object 65">
            <a:extLst>
              <a:ext uri="{FF2B5EF4-FFF2-40B4-BE49-F238E27FC236}">
                <a16:creationId xmlns:a16="http://schemas.microsoft.com/office/drawing/2014/main" id="{2141E9AB-FAB1-412A-90F9-7AE78EA1155B}"/>
              </a:ext>
            </a:extLst>
          </p:cNvPr>
          <p:cNvGraphicFramePr>
            <a:graphicFrameLocks noChangeAspect="1"/>
          </p:cNvGraphicFramePr>
          <p:nvPr/>
        </p:nvGraphicFramePr>
        <p:xfrm>
          <a:off x="6819900" y="906676"/>
          <a:ext cx="1409700" cy="1676400"/>
        </p:xfrm>
        <a:graphic>
          <a:graphicData uri="http://schemas.openxmlformats.org/presentationml/2006/ole">
            <mc:AlternateContent xmlns:mc="http://schemas.openxmlformats.org/markup-compatibility/2006">
              <mc:Choice xmlns:v="urn:schemas-microsoft-com:vml" Requires="v">
                <p:oleObj name="Equation" r:id="rId6" imgW="514448" imgH="619125" progId="Equation.DSMT4">
                  <p:embed/>
                </p:oleObj>
              </mc:Choice>
              <mc:Fallback>
                <p:oleObj name="Equation" r:id="rId6" imgW="514448" imgH="619125" progId="Equation.DSMT4">
                  <p:embed/>
                  <p:pic>
                    <p:nvPicPr>
                      <p:cNvPr id="35" name="Object 65">
                        <a:extLst>
                          <a:ext uri="{FF2B5EF4-FFF2-40B4-BE49-F238E27FC236}">
                            <a16:creationId xmlns:a16="http://schemas.microsoft.com/office/drawing/2014/main" id="{2141E9AB-FAB1-412A-90F9-7AE78EA115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9900" y="906676"/>
                        <a:ext cx="1409700" cy="1676400"/>
                      </a:xfrm>
                      <a:prstGeom prst="rect">
                        <a:avLst/>
                      </a:prstGeom>
                      <a:solidFill>
                        <a:srgbClr val="00B0F0"/>
                      </a:solidFill>
                      <a:ln>
                        <a:noFill/>
                      </a:ln>
                      <a:effectLst/>
                    </p:spPr>
                  </p:pic>
                </p:oleObj>
              </mc:Fallback>
            </mc:AlternateContent>
          </a:graphicData>
        </a:graphic>
      </p:graphicFrame>
      <p:grpSp>
        <p:nvGrpSpPr>
          <p:cNvPr id="36" name="Group 74">
            <a:extLst>
              <a:ext uri="{FF2B5EF4-FFF2-40B4-BE49-F238E27FC236}">
                <a16:creationId xmlns:a16="http://schemas.microsoft.com/office/drawing/2014/main" id="{9CCCA49B-2EEA-49E4-9253-67687E5F9CF6}"/>
              </a:ext>
            </a:extLst>
          </p:cNvPr>
          <p:cNvGrpSpPr>
            <a:grpSpLocks/>
          </p:cNvGrpSpPr>
          <p:nvPr/>
        </p:nvGrpSpPr>
        <p:grpSpPr bwMode="auto">
          <a:xfrm>
            <a:off x="317500" y="4724400"/>
            <a:ext cx="3106738" cy="584201"/>
            <a:chOff x="296" y="3406"/>
            <a:chExt cx="1957" cy="368"/>
          </a:xfrm>
        </p:grpSpPr>
        <p:sp>
          <p:nvSpPr>
            <p:cNvPr id="37" name="Rectangle 66">
              <a:extLst>
                <a:ext uri="{FF2B5EF4-FFF2-40B4-BE49-F238E27FC236}">
                  <a16:creationId xmlns:a16="http://schemas.microsoft.com/office/drawing/2014/main" id="{C9904636-3AA0-49AF-BB04-AE6070CA8E95}"/>
                </a:ext>
              </a:extLst>
            </p:cNvPr>
            <p:cNvSpPr>
              <a:spLocks noChangeArrowheads="1"/>
            </p:cNvSpPr>
            <p:nvPr/>
          </p:nvSpPr>
          <p:spPr bwMode="auto">
            <a:xfrm>
              <a:off x="296" y="3406"/>
              <a:ext cx="180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0000FF"/>
                  </a:solidFill>
                  <a:effectLst/>
                  <a:uLnTx/>
                  <a:uFillTx/>
                  <a:cs typeface="Times New Roman" panose="02020603050405020304" pitchFamily="18" charset="0"/>
                </a:rPr>
                <a:t>T</a:t>
              </a:r>
              <a:r>
                <a:rPr kumimoji="1" lang="en-US" altLang="zh-CN" sz="3200" b="1" i="0" u="none" strike="noStrike" kern="1200" cap="none" spc="0" normalizeH="0" baseline="-25000" noProof="0" dirty="0">
                  <a:ln>
                    <a:noFill/>
                  </a:ln>
                  <a:solidFill>
                    <a:srgbClr val="0000FF"/>
                  </a:solidFill>
                  <a:effectLst/>
                  <a:uLnTx/>
                  <a:uFillTx/>
                  <a:cs typeface="Times New Roman" panose="02020603050405020304" pitchFamily="18" charset="0"/>
                </a:rPr>
                <a:t>0</a:t>
              </a: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不变</a:t>
              </a:r>
              <a:r>
                <a:rPr kumimoji="0" lang="en-US" altLang="zh-CN" sz="3200" b="1" i="0" u="none" strike="noStrike" kern="1200" cap="none" spc="0" normalizeH="0" baseline="0" noProof="0" dirty="0">
                  <a:ln>
                    <a:noFill/>
                  </a:ln>
                  <a:solidFill>
                    <a:srgbClr val="0000FF"/>
                  </a:solidFill>
                  <a:effectLst/>
                  <a:uLnTx/>
                  <a:uFillTx/>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cs typeface="Times New Roman" panose="02020603050405020304" pitchFamily="18" charset="0"/>
                </a:rPr>
                <a:t>T</a:t>
              </a:r>
              <a:r>
                <a:rPr kumimoji="1" lang="en-US" altLang="zh-CN" sz="3200" b="1" i="0" u="none" strike="noStrike" kern="1200" cap="none" spc="0" normalizeH="0" baseline="-25000" noProof="0" dirty="0">
                  <a:ln>
                    <a:noFill/>
                  </a:ln>
                  <a:solidFill>
                    <a:srgbClr val="0000FF"/>
                  </a:solidFill>
                  <a:effectLst/>
                  <a:uLnTx/>
                  <a:uFillTx/>
                  <a:cs typeface="Times New Roman" panose="02020603050405020304" pitchFamily="18" charset="0"/>
                </a:rPr>
                <a:t>2      </a:t>
              </a:r>
              <a:r>
                <a:rPr kumimoji="0" lang="en-US" altLang="zh-CN" sz="3200" b="0" i="1" u="none" strike="noStrike" kern="1200" cap="none" spc="0" normalizeH="0" baseline="0" noProof="0" dirty="0">
                  <a:ln>
                    <a:noFill/>
                  </a:ln>
                  <a:solidFill>
                    <a:srgbClr val="0000FF"/>
                  </a:solidFill>
                  <a:effectLst/>
                  <a:uLnTx/>
                  <a:uFillTx/>
                  <a:cs typeface="Times New Roman" panose="02020603050405020304" pitchFamily="18" charset="0"/>
                </a:rPr>
                <a:t> </a:t>
              </a:r>
              <a:r>
                <a:rPr kumimoji="0" lang="en-US" altLang="zh-CN" sz="3200" b="1" i="1" u="none" strike="noStrike" kern="1200" cap="none" spc="0" normalizeH="0" baseline="0" noProof="0" dirty="0" err="1">
                  <a:ln>
                    <a:noFill/>
                  </a:ln>
                  <a:solidFill>
                    <a:srgbClr val="0000FF"/>
                  </a:solidFill>
                  <a:effectLst/>
                  <a:uLnTx/>
                  <a:uFillTx/>
                  <a:cs typeface="Times New Roman" panose="02020603050405020304" pitchFamily="18" charset="0"/>
                </a:rPr>
                <a:t>ε</a:t>
              </a:r>
              <a:r>
                <a:rPr kumimoji="0" lang="en-US" altLang="zh-CN" sz="3200" b="1" i="0" u="none" strike="noStrike" kern="1200" cap="none" spc="0" normalizeH="0" baseline="-25000" noProof="0" dirty="0" err="1">
                  <a:ln>
                    <a:noFill/>
                  </a:ln>
                  <a:solidFill>
                    <a:srgbClr val="0000FF"/>
                  </a:solidFill>
                  <a:effectLst/>
                  <a:uLnTx/>
                  <a:uFillTx/>
                  <a:cs typeface="Times New Roman" panose="02020603050405020304" pitchFamily="18" charset="0"/>
                </a:rPr>
                <a:t>C</a:t>
              </a:r>
              <a:endParaRPr kumimoji="0" lang="en-US" altLang="zh-CN" sz="3200" b="1" i="0" u="none" strike="noStrike" kern="1200" cap="none" spc="0" normalizeH="0" baseline="-25000" noProof="0" dirty="0">
                <a:ln>
                  <a:noFill/>
                </a:ln>
                <a:solidFill>
                  <a:srgbClr val="0000FF"/>
                </a:solidFill>
                <a:effectLst/>
                <a:uLnTx/>
                <a:uFillTx/>
                <a:cs typeface="Times New Roman" panose="02020603050405020304" pitchFamily="18" charset="0"/>
              </a:endParaRPr>
            </a:p>
          </p:txBody>
        </p:sp>
        <p:sp>
          <p:nvSpPr>
            <p:cNvPr id="38" name="AutoShape 67">
              <a:extLst>
                <a:ext uri="{FF2B5EF4-FFF2-40B4-BE49-F238E27FC236}">
                  <a16:creationId xmlns:a16="http://schemas.microsoft.com/office/drawing/2014/main" id="{F15AA520-3EAE-46A3-93E9-BF90BE79EC95}"/>
                </a:ext>
              </a:extLst>
            </p:cNvPr>
            <p:cNvSpPr>
              <a:spLocks noChangeArrowheads="1"/>
            </p:cNvSpPr>
            <p:nvPr/>
          </p:nvSpPr>
          <p:spPr bwMode="auto">
            <a:xfrm>
              <a:off x="1632" y="3456"/>
              <a:ext cx="93" cy="288"/>
            </a:xfrm>
            <a:prstGeom prst="down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39" name="AutoShape 68">
              <a:extLst>
                <a:ext uri="{FF2B5EF4-FFF2-40B4-BE49-F238E27FC236}">
                  <a16:creationId xmlns:a16="http://schemas.microsoft.com/office/drawing/2014/main" id="{E091A0FE-6E13-42A5-9960-B3EC07552AC5}"/>
                </a:ext>
              </a:extLst>
            </p:cNvPr>
            <p:cNvSpPr>
              <a:spLocks noChangeArrowheads="1"/>
            </p:cNvSpPr>
            <p:nvPr/>
          </p:nvSpPr>
          <p:spPr bwMode="auto">
            <a:xfrm>
              <a:off x="2160" y="3456"/>
              <a:ext cx="93" cy="288"/>
            </a:xfrm>
            <a:prstGeom prst="down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grpSp>
      <p:grpSp>
        <p:nvGrpSpPr>
          <p:cNvPr id="40" name="Group 75">
            <a:extLst>
              <a:ext uri="{FF2B5EF4-FFF2-40B4-BE49-F238E27FC236}">
                <a16:creationId xmlns:a16="http://schemas.microsoft.com/office/drawing/2014/main" id="{84ECCB2F-E529-4958-8381-E5162512AD96}"/>
              </a:ext>
            </a:extLst>
          </p:cNvPr>
          <p:cNvGrpSpPr>
            <a:grpSpLocks/>
          </p:cNvGrpSpPr>
          <p:nvPr/>
        </p:nvGrpSpPr>
        <p:grpSpPr bwMode="auto">
          <a:xfrm>
            <a:off x="320676" y="5489570"/>
            <a:ext cx="3108324" cy="584201"/>
            <a:chOff x="298" y="3792"/>
            <a:chExt cx="1958" cy="368"/>
          </a:xfrm>
        </p:grpSpPr>
        <p:sp>
          <p:nvSpPr>
            <p:cNvPr id="41" name="Rectangle 69">
              <a:extLst>
                <a:ext uri="{FF2B5EF4-FFF2-40B4-BE49-F238E27FC236}">
                  <a16:creationId xmlns:a16="http://schemas.microsoft.com/office/drawing/2014/main" id="{78F053E5-6A54-491F-AC99-A1F1AFA9EACD}"/>
                </a:ext>
              </a:extLst>
            </p:cNvPr>
            <p:cNvSpPr>
              <a:spLocks noChangeArrowheads="1"/>
            </p:cNvSpPr>
            <p:nvPr/>
          </p:nvSpPr>
          <p:spPr bwMode="auto">
            <a:xfrm>
              <a:off x="298" y="3792"/>
              <a:ext cx="180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0000FF"/>
                  </a:solidFill>
                  <a:effectLst/>
                  <a:uLnTx/>
                  <a:uFillTx/>
                  <a:cs typeface="Times New Roman" panose="02020603050405020304" pitchFamily="18" charset="0"/>
                </a:rPr>
                <a:t>2</a:t>
              </a:r>
              <a:r>
                <a:rPr kumimoji="0" lang="zh-CN" altLang="en-US" sz="3200" b="1" i="0" u="none" strike="noStrike" kern="1200" cap="none" spc="0" normalizeH="0" baseline="0" noProof="0">
                  <a:ln>
                    <a:noFill/>
                  </a:ln>
                  <a:solidFill>
                    <a:srgbClr val="0000FF"/>
                  </a:solidFill>
                  <a:effectLst/>
                  <a:uLnTx/>
                  <a:uFillTx/>
                  <a:cs typeface="Times New Roman" panose="02020603050405020304" pitchFamily="18" charset="0"/>
                </a:rPr>
                <a:t>不变</a:t>
              </a:r>
              <a:r>
                <a:rPr kumimoji="0" lang="en-US" altLang="zh-CN" sz="3200" b="1" i="0" u="none" strike="noStrike" kern="1200" cap="none" spc="0" normalizeH="0" baseline="0" noProof="0">
                  <a:ln>
                    <a:noFill/>
                  </a:ln>
                  <a:solidFill>
                    <a:srgbClr val="0000FF"/>
                  </a:solidFill>
                  <a:effectLst/>
                  <a:uLnTx/>
                  <a:uFillTx/>
                  <a:cs typeface="Times New Roman" panose="02020603050405020304" pitchFamily="18" charset="0"/>
                </a:rPr>
                <a:t>, </a:t>
              </a:r>
              <a:r>
                <a:rPr kumimoji="1" lang="en-US" altLang="zh-CN" sz="3200" b="1"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b="1" i="0" u="none" strike="noStrike" kern="1200" cap="none" spc="0" normalizeH="0" baseline="-25000" noProof="0">
                  <a:ln>
                    <a:noFill/>
                  </a:ln>
                  <a:solidFill>
                    <a:srgbClr val="0000FF"/>
                  </a:solidFill>
                  <a:effectLst/>
                  <a:uLnTx/>
                  <a:uFillTx/>
                  <a:cs typeface="Times New Roman" panose="02020603050405020304" pitchFamily="18" charset="0"/>
                </a:rPr>
                <a:t>0</a:t>
              </a:r>
              <a:r>
                <a:rPr kumimoji="0" lang="en-US" altLang="zh-CN" sz="3200" b="1" i="0" u="none" strike="noStrike" kern="1200" cap="none" spc="0" normalizeH="0" baseline="0" noProof="0">
                  <a:ln>
                    <a:noFill/>
                  </a:ln>
                  <a:solidFill>
                    <a:srgbClr val="0000FF"/>
                  </a:solidFill>
                  <a:effectLst/>
                  <a:uLnTx/>
                  <a:uFillTx/>
                  <a:cs typeface="Times New Roman" panose="02020603050405020304" pitchFamily="18" charset="0"/>
                </a:rPr>
                <a:t>     </a:t>
              </a:r>
              <a:r>
                <a:rPr kumimoji="0" lang="en-US" altLang="zh-CN" sz="3200" b="1" i="1" u="none" strike="noStrike" kern="1200" cap="none" spc="0" normalizeH="0" baseline="0" noProof="0">
                  <a:ln>
                    <a:noFill/>
                  </a:ln>
                  <a:solidFill>
                    <a:srgbClr val="0000FF"/>
                  </a:solidFill>
                  <a:effectLst/>
                  <a:uLnTx/>
                  <a:uFillTx/>
                  <a:cs typeface="Times New Roman" panose="02020603050405020304" pitchFamily="18" charset="0"/>
                </a:rPr>
                <a:t>ε</a:t>
              </a:r>
              <a:r>
                <a:rPr kumimoji="0" lang="en-US" altLang="zh-CN" sz="3200" b="1" i="0" u="none" strike="noStrike" kern="1200" cap="none" spc="0" normalizeH="0" baseline="-25000" noProof="0">
                  <a:ln>
                    <a:noFill/>
                  </a:ln>
                  <a:solidFill>
                    <a:srgbClr val="0000FF"/>
                  </a:solidFill>
                  <a:effectLst/>
                  <a:uLnTx/>
                  <a:uFillTx/>
                  <a:cs typeface="Times New Roman" panose="02020603050405020304" pitchFamily="18" charset="0"/>
                </a:rPr>
                <a:t>C</a:t>
              </a:r>
            </a:p>
          </p:txBody>
        </p:sp>
        <p:sp>
          <p:nvSpPr>
            <p:cNvPr id="42" name="AutoShape 70">
              <a:extLst>
                <a:ext uri="{FF2B5EF4-FFF2-40B4-BE49-F238E27FC236}">
                  <a16:creationId xmlns:a16="http://schemas.microsoft.com/office/drawing/2014/main" id="{20DC2930-782C-482F-8B12-EBBADBA0F20A}"/>
                </a:ext>
              </a:extLst>
            </p:cNvPr>
            <p:cNvSpPr>
              <a:spLocks noChangeArrowheads="1"/>
            </p:cNvSpPr>
            <p:nvPr/>
          </p:nvSpPr>
          <p:spPr bwMode="auto">
            <a:xfrm>
              <a:off x="2163" y="3840"/>
              <a:ext cx="93" cy="288"/>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43" name="AutoShape 71">
              <a:extLst>
                <a:ext uri="{FF2B5EF4-FFF2-40B4-BE49-F238E27FC236}">
                  <a16:creationId xmlns:a16="http://schemas.microsoft.com/office/drawing/2014/main" id="{E82B2074-EAD9-460A-A544-F63EB545621E}"/>
                </a:ext>
              </a:extLst>
            </p:cNvPr>
            <p:cNvSpPr>
              <a:spLocks noChangeArrowheads="1"/>
            </p:cNvSpPr>
            <p:nvPr/>
          </p:nvSpPr>
          <p:spPr bwMode="auto">
            <a:xfrm rot="10800000">
              <a:off x="1632" y="3840"/>
              <a:ext cx="93" cy="288"/>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180580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2"/>
                                        </p:tgtEl>
                                        <p:attrNameLst>
                                          <p:attrName>style.visibility</p:attrName>
                                        </p:attrNameLst>
                                      </p:cBhvr>
                                      <p:to>
                                        <p:strVal val="visible"/>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1+#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2"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1+#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0-#ppt_w/2"/>
                                          </p:val>
                                        </p:tav>
                                        <p:tav tm="100000">
                                          <p:val>
                                            <p:strVal val="#ppt_x"/>
                                          </p:val>
                                        </p:tav>
                                      </p:tavLst>
                                    </p:anim>
                                    <p:anim calcmode="lin" valueType="num">
                                      <p:cBhvr additive="base">
                                        <p:cTn id="4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F2D28B-9183-420A-9894-84608B7D6DE3}"/>
              </a:ext>
            </a:extLst>
          </p:cNvPr>
          <p:cNvSpPr txBox="1">
            <a:spLocks noChangeArrowheads="1"/>
          </p:cNvSpPr>
          <p:nvPr/>
        </p:nvSpPr>
        <p:spPr>
          <a:xfrm>
            <a:off x="685800" y="900107"/>
            <a:ext cx="7772400" cy="6238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热泵循环和供热</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系数</a:t>
            </a:r>
          </a:p>
        </p:txBody>
      </p:sp>
      <p:graphicFrame>
        <p:nvGraphicFramePr>
          <p:cNvPr id="3" name="Object 4">
            <a:extLst>
              <a:ext uri="{FF2B5EF4-FFF2-40B4-BE49-F238E27FC236}">
                <a16:creationId xmlns:a16="http://schemas.microsoft.com/office/drawing/2014/main" id="{5A6CC5DF-196C-453D-8154-BE9CEE70BB66}"/>
              </a:ext>
            </a:extLst>
          </p:cNvPr>
          <p:cNvGraphicFramePr>
            <a:graphicFrameLocks noChangeAspect="1"/>
          </p:cNvGraphicFramePr>
          <p:nvPr/>
        </p:nvGraphicFramePr>
        <p:xfrm>
          <a:off x="1027112" y="1703388"/>
          <a:ext cx="2478088" cy="1060450"/>
        </p:xfrm>
        <a:graphic>
          <a:graphicData uri="http://schemas.openxmlformats.org/presentationml/2006/ole">
            <mc:AlternateContent xmlns:mc="http://schemas.openxmlformats.org/markup-compatibility/2006">
              <mc:Choice xmlns:v="urn:schemas-microsoft-com:vml" Requires="v">
                <p:oleObj name="Equation" r:id="rId2" imgW="909426" imgH="390719" progId="Equation.DSMT4">
                  <p:embed/>
                </p:oleObj>
              </mc:Choice>
              <mc:Fallback>
                <p:oleObj name="Equation" r:id="rId2" imgW="909426" imgH="390719" progId="Equation.DSMT4">
                  <p:embed/>
                  <p:pic>
                    <p:nvPicPr>
                      <p:cNvPr id="3" name="Object 4">
                        <a:extLst>
                          <a:ext uri="{FF2B5EF4-FFF2-40B4-BE49-F238E27FC236}">
                            <a16:creationId xmlns:a16="http://schemas.microsoft.com/office/drawing/2014/main" id="{5A6CC5DF-196C-453D-8154-BE9CEE70B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12" y="1703388"/>
                        <a:ext cx="2478088" cy="1060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18">
            <a:extLst>
              <a:ext uri="{FF2B5EF4-FFF2-40B4-BE49-F238E27FC236}">
                <a16:creationId xmlns:a16="http://schemas.microsoft.com/office/drawing/2014/main" id="{2B9CBA80-DBAD-4CC8-A644-0FE047B7A2CE}"/>
              </a:ext>
            </a:extLst>
          </p:cNvPr>
          <p:cNvSpPr>
            <a:spLocks noChangeArrowheads="1"/>
          </p:cNvSpPr>
          <p:nvPr/>
        </p:nvSpPr>
        <p:spPr bwMode="auto">
          <a:xfrm>
            <a:off x="573981" y="2971800"/>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卡诺逆循环</a:t>
            </a:r>
          </a:p>
        </p:txBody>
      </p:sp>
      <p:graphicFrame>
        <p:nvGraphicFramePr>
          <p:cNvPr id="5" name="Object 19">
            <a:extLst>
              <a:ext uri="{FF2B5EF4-FFF2-40B4-BE49-F238E27FC236}">
                <a16:creationId xmlns:a16="http://schemas.microsoft.com/office/drawing/2014/main" id="{218918EF-1689-47E0-B4D6-8CCC692EEDC0}"/>
              </a:ext>
            </a:extLst>
          </p:cNvPr>
          <p:cNvGraphicFramePr>
            <a:graphicFrameLocks noChangeAspect="1"/>
          </p:cNvGraphicFramePr>
          <p:nvPr/>
        </p:nvGraphicFramePr>
        <p:xfrm>
          <a:off x="492125" y="3581400"/>
          <a:ext cx="4368800" cy="1163638"/>
        </p:xfrm>
        <a:graphic>
          <a:graphicData uri="http://schemas.openxmlformats.org/presentationml/2006/ole">
            <mc:AlternateContent xmlns:mc="http://schemas.openxmlformats.org/markup-compatibility/2006">
              <mc:Choice xmlns:v="urn:schemas-microsoft-com:vml" Requires="v">
                <p:oleObj name="Equation" r:id="rId4" imgW="1609660" imgH="428625" progId="Equation.DSMT4">
                  <p:embed/>
                </p:oleObj>
              </mc:Choice>
              <mc:Fallback>
                <p:oleObj name="Equation" r:id="rId4" imgW="1609660" imgH="428625" progId="Equation.DSMT4">
                  <p:embed/>
                  <p:pic>
                    <p:nvPicPr>
                      <p:cNvPr id="5" name="Object 19">
                        <a:extLst>
                          <a:ext uri="{FF2B5EF4-FFF2-40B4-BE49-F238E27FC236}">
                            <a16:creationId xmlns:a16="http://schemas.microsoft.com/office/drawing/2014/main" id="{218918EF-1689-47E0-B4D6-8CCC692EE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3581400"/>
                        <a:ext cx="4368800" cy="11636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2">
            <a:extLst>
              <a:ext uri="{FF2B5EF4-FFF2-40B4-BE49-F238E27FC236}">
                <a16:creationId xmlns:a16="http://schemas.microsoft.com/office/drawing/2014/main" id="{5D31B782-4E63-4C7A-A8B9-027FE6C744CF}"/>
              </a:ext>
            </a:extLst>
          </p:cNvPr>
          <p:cNvSpPr>
            <a:spLocks noChangeArrowheads="1"/>
          </p:cNvSpPr>
          <p:nvPr/>
        </p:nvSpPr>
        <p:spPr bwMode="auto">
          <a:xfrm>
            <a:off x="8261354" y="364172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w</a:t>
            </a:r>
            <a:endParaRPr kumimoji="1" lang="en-US" altLang="zh-CN" sz="3200" i="0" u="none" strike="noStrike" kern="1200" cap="none" spc="0" normalizeH="0" baseline="-25000" noProof="0">
              <a:ln>
                <a:noFill/>
              </a:ln>
              <a:solidFill>
                <a:srgbClr val="FF0000"/>
              </a:solidFill>
              <a:effectLst/>
              <a:uLnTx/>
              <a:uFillTx/>
              <a:cs typeface="Times New Roman" panose="02020603050405020304" pitchFamily="18" charset="0"/>
            </a:endParaRPr>
          </a:p>
        </p:txBody>
      </p:sp>
      <p:grpSp>
        <p:nvGrpSpPr>
          <p:cNvPr id="7" name="Group 24">
            <a:extLst>
              <a:ext uri="{FF2B5EF4-FFF2-40B4-BE49-F238E27FC236}">
                <a16:creationId xmlns:a16="http://schemas.microsoft.com/office/drawing/2014/main" id="{EA8C1B58-F220-4E85-8794-300B359D3AD4}"/>
              </a:ext>
            </a:extLst>
          </p:cNvPr>
          <p:cNvGrpSpPr>
            <a:grpSpLocks/>
          </p:cNvGrpSpPr>
          <p:nvPr/>
        </p:nvGrpSpPr>
        <p:grpSpPr bwMode="auto">
          <a:xfrm>
            <a:off x="4953000" y="2773363"/>
            <a:ext cx="3810000" cy="3703637"/>
            <a:chOff x="3168" y="1728"/>
            <a:chExt cx="2400" cy="2333"/>
          </a:xfrm>
        </p:grpSpPr>
        <p:sp>
          <p:nvSpPr>
            <p:cNvPr id="8" name="Line 25">
              <a:extLst>
                <a:ext uri="{FF2B5EF4-FFF2-40B4-BE49-F238E27FC236}">
                  <a16:creationId xmlns:a16="http://schemas.microsoft.com/office/drawing/2014/main" id="{D6C59031-6CA8-4517-A550-C26AC844C60A}"/>
                </a:ext>
              </a:extLst>
            </p:cNvPr>
            <p:cNvSpPr>
              <a:spLocks noChangeShapeType="1"/>
            </p:cNvSpPr>
            <p:nvPr/>
          </p:nvSpPr>
          <p:spPr bwMode="auto">
            <a:xfrm flipV="1">
              <a:off x="3456" y="1824"/>
              <a:ext cx="0" cy="1824"/>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26">
              <a:extLst>
                <a:ext uri="{FF2B5EF4-FFF2-40B4-BE49-F238E27FC236}">
                  <a16:creationId xmlns:a16="http://schemas.microsoft.com/office/drawing/2014/main" id="{8CB095E7-D064-4FDC-BF77-8DC9E383010E}"/>
                </a:ext>
              </a:extLst>
            </p:cNvPr>
            <p:cNvSpPr>
              <a:spLocks noChangeShapeType="1"/>
            </p:cNvSpPr>
            <p:nvPr/>
          </p:nvSpPr>
          <p:spPr bwMode="auto">
            <a:xfrm>
              <a:off x="3456" y="3648"/>
              <a:ext cx="2112"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27">
              <a:extLst>
                <a:ext uri="{FF2B5EF4-FFF2-40B4-BE49-F238E27FC236}">
                  <a16:creationId xmlns:a16="http://schemas.microsoft.com/office/drawing/2014/main" id="{89AE22C2-73F0-4094-BE00-BBE56CA8FC87}"/>
                </a:ext>
              </a:extLst>
            </p:cNvPr>
            <p:cNvSpPr txBox="1">
              <a:spLocks noChangeArrowheads="1"/>
            </p:cNvSpPr>
            <p:nvPr/>
          </p:nvSpPr>
          <p:spPr bwMode="auto">
            <a:xfrm>
              <a:off x="3168" y="1728"/>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T</a:t>
              </a:r>
            </a:p>
          </p:txBody>
        </p:sp>
        <p:sp>
          <p:nvSpPr>
            <p:cNvPr id="11" name="Text Box 28">
              <a:extLst>
                <a:ext uri="{FF2B5EF4-FFF2-40B4-BE49-F238E27FC236}">
                  <a16:creationId xmlns:a16="http://schemas.microsoft.com/office/drawing/2014/main" id="{94EB5A5B-BBA1-461B-9AE4-C5509E97FF47}"/>
                </a:ext>
              </a:extLst>
            </p:cNvPr>
            <p:cNvSpPr txBox="1">
              <a:spLocks noChangeArrowheads="1"/>
            </p:cNvSpPr>
            <p:nvPr/>
          </p:nvSpPr>
          <p:spPr bwMode="auto">
            <a:xfrm>
              <a:off x="5328" y="3696"/>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s</a:t>
              </a:r>
            </a:p>
          </p:txBody>
        </p:sp>
      </p:grpSp>
      <p:grpSp>
        <p:nvGrpSpPr>
          <p:cNvPr id="12" name="Group 29">
            <a:extLst>
              <a:ext uri="{FF2B5EF4-FFF2-40B4-BE49-F238E27FC236}">
                <a16:creationId xmlns:a16="http://schemas.microsoft.com/office/drawing/2014/main" id="{853670CE-9E71-42CE-AC02-692B49109D7F}"/>
              </a:ext>
            </a:extLst>
          </p:cNvPr>
          <p:cNvGrpSpPr>
            <a:grpSpLocks/>
          </p:cNvGrpSpPr>
          <p:nvPr/>
        </p:nvGrpSpPr>
        <p:grpSpPr bwMode="auto">
          <a:xfrm>
            <a:off x="5410200" y="4251325"/>
            <a:ext cx="3408363" cy="1493838"/>
            <a:chOff x="3456" y="2592"/>
            <a:chExt cx="2147" cy="941"/>
          </a:xfrm>
        </p:grpSpPr>
        <p:sp>
          <p:nvSpPr>
            <p:cNvPr id="13" name="Text Box 30">
              <a:extLst>
                <a:ext uri="{FF2B5EF4-FFF2-40B4-BE49-F238E27FC236}">
                  <a16:creationId xmlns:a16="http://schemas.microsoft.com/office/drawing/2014/main" id="{9EB76B13-F318-4E98-A9AE-CF4B60FAA035}"/>
                </a:ext>
              </a:extLst>
            </p:cNvPr>
            <p:cNvSpPr txBox="1">
              <a:spLocks noChangeArrowheads="1"/>
            </p:cNvSpPr>
            <p:nvPr/>
          </p:nvSpPr>
          <p:spPr bwMode="auto">
            <a:xfrm>
              <a:off x="4944" y="3168"/>
              <a:ext cx="48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FF0000"/>
                  </a:solidFill>
                  <a:effectLst/>
                  <a:uLnTx/>
                  <a:uFillTx/>
                  <a:cs typeface="Times New Roman" panose="02020603050405020304" pitchFamily="18" charset="0"/>
                </a:rPr>
                <a:t>2</a:t>
              </a:r>
            </a:p>
          </p:txBody>
        </p:sp>
        <p:sp>
          <p:nvSpPr>
            <p:cNvPr id="14" name="Text Box 31">
              <a:extLst>
                <a:ext uri="{FF2B5EF4-FFF2-40B4-BE49-F238E27FC236}">
                  <a16:creationId xmlns:a16="http://schemas.microsoft.com/office/drawing/2014/main" id="{0BAC0A66-0214-4CFB-9A3A-A3E475965BB5}"/>
                </a:ext>
              </a:extLst>
            </p:cNvPr>
            <p:cNvSpPr txBox="1">
              <a:spLocks noChangeArrowheads="1"/>
            </p:cNvSpPr>
            <p:nvPr/>
          </p:nvSpPr>
          <p:spPr bwMode="auto">
            <a:xfrm>
              <a:off x="5243" y="2592"/>
              <a:ext cx="36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FF0000"/>
                  </a:solidFill>
                  <a:effectLst/>
                  <a:uLnTx/>
                  <a:uFillTx/>
                  <a:cs typeface="Times New Roman" panose="02020603050405020304" pitchFamily="18" charset="0"/>
                </a:rPr>
                <a:t>0</a:t>
              </a:r>
            </a:p>
          </p:txBody>
        </p:sp>
        <p:sp>
          <p:nvSpPr>
            <p:cNvPr id="15" name="Line 32">
              <a:extLst>
                <a:ext uri="{FF2B5EF4-FFF2-40B4-BE49-F238E27FC236}">
                  <a16:creationId xmlns:a16="http://schemas.microsoft.com/office/drawing/2014/main" id="{08D989BC-A73C-4215-97A7-15BE10D94BBF}"/>
                </a:ext>
              </a:extLst>
            </p:cNvPr>
            <p:cNvSpPr>
              <a:spLocks noChangeShapeType="1"/>
            </p:cNvSpPr>
            <p:nvPr/>
          </p:nvSpPr>
          <p:spPr bwMode="auto">
            <a:xfrm>
              <a:off x="3456" y="2784"/>
              <a:ext cx="1776" cy="0"/>
            </a:xfrm>
            <a:prstGeom prst="line">
              <a:avLst/>
            </a:prstGeom>
            <a:noFill/>
            <a:ln w="254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33">
              <a:extLst>
                <a:ext uri="{FF2B5EF4-FFF2-40B4-BE49-F238E27FC236}">
                  <a16:creationId xmlns:a16="http://schemas.microsoft.com/office/drawing/2014/main" id="{47220D6D-1980-47E3-9B33-B75EF034CB1A}"/>
                </a:ext>
              </a:extLst>
            </p:cNvPr>
            <p:cNvSpPr>
              <a:spLocks noChangeArrowheads="1"/>
            </p:cNvSpPr>
            <p:nvPr/>
          </p:nvSpPr>
          <p:spPr bwMode="auto">
            <a:xfrm>
              <a:off x="3888" y="2784"/>
              <a:ext cx="1056" cy="576"/>
            </a:xfrm>
            <a:prstGeom prst="rect">
              <a:avLst/>
            </a:prstGeom>
            <a:noFill/>
            <a:ln w="34925" cap="sq">
              <a:solidFill>
                <a:srgbClr val="00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17" name="Line 34">
              <a:extLst>
                <a:ext uri="{FF2B5EF4-FFF2-40B4-BE49-F238E27FC236}">
                  <a16:creationId xmlns:a16="http://schemas.microsoft.com/office/drawing/2014/main" id="{A9EF287C-3276-4DEF-9C24-61085D5E0044}"/>
                </a:ext>
              </a:extLst>
            </p:cNvPr>
            <p:cNvSpPr>
              <a:spLocks noChangeShapeType="1"/>
            </p:cNvSpPr>
            <p:nvPr/>
          </p:nvSpPr>
          <p:spPr bwMode="auto">
            <a:xfrm flipV="1">
              <a:off x="4944" y="2976"/>
              <a:ext cx="0" cy="192"/>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35">
              <a:extLst>
                <a:ext uri="{FF2B5EF4-FFF2-40B4-BE49-F238E27FC236}">
                  <a16:creationId xmlns:a16="http://schemas.microsoft.com/office/drawing/2014/main" id="{18EA1802-48F7-466C-AC80-77CD23F813DA}"/>
                </a:ext>
              </a:extLst>
            </p:cNvPr>
            <p:cNvSpPr>
              <a:spLocks noChangeShapeType="1"/>
            </p:cNvSpPr>
            <p:nvPr/>
          </p:nvSpPr>
          <p:spPr bwMode="auto">
            <a:xfrm rot="10800000" flipV="1">
              <a:off x="3888" y="2976"/>
              <a:ext cx="0" cy="192"/>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aphicFrame>
        <p:nvGraphicFramePr>
          <p:cNvPr id="19" name="Object 36">
            <a:extLst>
              <a:ext uri="{FF2B5EF4-FFF2-40B4-BE49-F238E27FC236}">
                <a16:creationId xmlns:a16="http://schemas.microsoft.com/office/drawing/2014/main" id="{C3BB54E3-3493-430B-8E5F-7F3438217366}"/>
              </a:ext>
            </a:extLst>
          </p:cNvPr>
          <p:cNvGraphicFramePr>
            <a:graphicFrameLocks noChangeAspect="1"/>
          </p:cNvGraphicFramePr>
          <p:nvPr/>
        </p:nvGraphicFramePr>
        <p:xfrm>
          <a:off x="6513516" y="1378168"/>
          <a:ext cx="1409700" cy="1676400"/>
        </p:xfrm>
        <a:graphic>
          <a:graphicData uri="http://schemas.openxmlformats.org/presentationml/2006/ole">
            <mc:AlternateContent xmlns:mc="http://schemas.openxmlformats.org/markup-compatibility/2006">
              <mc:Choice xmlns:v="urn:schemas-microsoft-com:vml" Requires="v">
                <p:oleObj name="Equation" r:id="rId6" imgW="514448" imgH="619125" progId="Equation.DSMT4">
                  <p:embed/>
                </p:oleObj>
              </mc:Choice>
              <mc:Fallback>
                <p:oleObj name="Equation" r:id="rId6" imgW="514448" imgH="619125" progId="Equation.DSMT4">
                  <p:embed/>
                  <p:pic>
                    <p:nvPicPr>
                      <p:cNvPr id="19" name="Object 36">
                        <a:extLst>
                          <a:ext uri="{FF2B5EF4-FFF2-40B4-BE49-F238E27FC236}">
                            <a16:creationId xmlns:a16="http://schemas.microsoft.com/office/drawing/2014/main" id="{C3BB54E3-3493-430B-8E5F-7F34382173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3516" y="1378168"/>
                        <a:ext cx="1409700" cy="1676400"/>
                      </a:xfrm>
                      <a:prstGeom prst="rect">
                        <a:avLst/>
                      </a:prstGeom>
                      <a:solidFill>
                        <a:srgbClr val="92D050"/>
                      </a:solidFill>
                      <a:ln>
                        <a:noFill/>
                      </a:ln>
                      <a:effectLst/>
                    </p:spPr>
                  </p:pic>
                </p:oleObj>
              </mc:Fallback>
            </mc:AlternateContent>
          </a:graphicData>
        </a:graphic>
      </p:graphicFrame>
      <p:grpSp>
        <p:nvGrpSpPr>
          <p:cNvPr id="20" name="Group 37">
            <a:extLst>
              <a:ext uri="{FF2B5EF4-FFF2-40B4-BE49-F238E27FC236}">
                <a16:creationId xmlns:a16="http://schemas.microsoft.com/office/drawing/2014/main" id="{5E13BAFC-0FAE-44A2-A7D3-65F12841A4CE}"/>
              </a:ext>
            </a:extLst>
          </p:cNvPr>
          <p:cNvGrpSpPr>
            <a:grpSpLocks/>
          </p:cNvGrpSpPr>
          <p:nvPr/>
        </p:nvGrpSpPr>
        <p:grpSpPr bwMode="auto">
          <a:xfrm>
            <a:off x="469901" y="4930780"/>
            <a:ext cx="3106738" cy="584201"/>
            <a:chOff x="296" y="3406"/>
            <a:chExt cx="1957" cy="368"/>
          </a:xfrm>
        </p:grpSpPr>
        <p:sp>
          <p:nvSpPr>
            <p:cNvPr id="21" name="Rectangle 38">
              <a:extLst>
                <a:ext uri="{FF2B5EF4-FFF2-40B4-BE49-F238E27FC236}">
                  <a16:creationId xmlns:a16="http://schemas.microsoft.com/office/drawing/2014/main" id="{9013763E-7F30-4FA0-BD64-867D74DF6C9B}"/>
                </a:ext>
              </a:extLst>
            </p:cNvPr>
            <p:cNvSpPr>
              <a:spLocks noChangeArrowheads="1"/>
            </p:cNvSpPr>
            <p:nvPr/>
          </p:nvSpPr>
          <p:spPr bwMode="auto">
            <a:xfrm>
              <a:off x="296" y="3406"/>
              <a:ext cx="180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0000FF"/>
                  </a:solidFill>
                  <a:effectLst/>
                  <a:uLnTx/>
                  <a:uFillTx/>
                  <a:cs typeface="Times New Roman" panose="02020603050405020304" pitchFamily="18" charset="0"/>
                </a:rPr>
                <a:t>1</a:t>
              </a:r>
              <a:r>
                <a:rPr kumimoji="0" lang="zh-CN" altLang="en-US" sz="3200" i="0" u="none" strike="noStrike" kern="1200" cap="none" spc="0" normalizeH="0" baseline="0" noProof="0">
                  <a:ln>
                    <a:noFill/>
                  </a:ln>
                  <a:solidFill>
                    <a:srgbClr val="0000FF"/>
                  </a:solidFill>
                  <a:effectLst/>
                  <a:uLnTx/>
                  <a:uFillTx/>
                  <a:cs typeface="Times New Roman" panose="02020603050405020304" pitchFamily="18" charset="0"/>
                </a:rPr>
                <a:t>不变</a:t>
              </a:r>
              <a:r>
                <a:rPr kumimoji="0" lang="en-US" altLang="zh-CN" sz="3200" i="0" u="none" strike="noStrike" kern="1200" cap="none" spc="0" normalizeH="0" baseline="0" noProof="0">
                  <a:ln>
                    <a:noFill/>
                  </a:ln>
                  <a:solidFill>
                    <a:srgbClr val="0000FF"/>
                  </a:solidFill>
                  <a:effectLst/>
                  <a:uLnTx/>
                  <a:uFillTx/>
                  <a:cs typeface="Times New Roman" panose="02020603050405020304" pitchFamily="18" charset="0"/>
                </a:rPr>
                <a:t>, </a:t>
              </a: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0000FF"/>
                  </a:solidFill>
                  <a:effectLst/>
                  <a:uLnTx/>
                  <a:uFillTx/>
                  <a:cs typeface="Times New Roman" panose="02020603050405020304" pitchFamily="18" charset="0"/>
                </a:rPr>
                <a:t>0      </a:t>
              </a:r>
              <a:r>
                <a:rPr kumimoji="0" lang="en-US" altLang="zh-CN" sz="3200" i="1" u="none" strike="noStrike" kern="1200" cap="none" spc="0" normalizeH="0" baseline="0" noProof="0">
                  <a:ln>
                    <a:noFill/>
                  </a:ln>
                  <a:solidFill>
                    <a:srgbClr val="0000FF"/>
                  </a:solidFill>
                  <a:effectLst/>
                  <a:uLnTx/>
                  <a:uFillTx/>
                  <a:cs typeface="Times New Roman" panose="02020603050405020304" pitchFamily="18" charset="0"/>
                </a:rPr>
                <a:t> ε</a:t>
              </a:r>
              <a:r>
                <a:rPr kumimoji="0" lang="en-US" altLang="zh-CN" sz="3200" i="0" u="none" strike="noStrike" kern="1200" cap="none" spc="0" normalizeH="0" baseline="-25000" noProof="0">
                  <a:ln>
                    <a:noFill/>
                  </a:ln>
                  <a:solidFill>
                    <a:srgbClr val="0000FF"/>
                  </a:solidFill>
                  <a:effectLst/>
                  <a:uLnTx/>
                  <a:uFillTx/>
                  <a:cs typeface="Times New Roman" panose="02020603050405020304" pitchFamily="18" charset="0"/>
                </a:rPr>
                <a:t>C</a:t>
              </a:r>
            </a:p>
          </p:txBody>
        </p:sp>
        <p:sp>
          <p:nvSpPr>
            <p:cNvPr id="22" name="AutoShape 39">
              <a:extLst>
                <a:ext uri="{FF2B5EF4-FFF2-40B4-BE49-F238E27FC236}">
                  <a16:creationId xmlns:a16="http://schemas.microsoft.com/office/drawing/2014/main" id="{90B411D7-4D6D-47BE-B5D8-546E20F794DB}"/>
                </a:ext>
              </a:extLst>
            </p:cNvPr>
            <p:cNvSpPr>
              <a:spLocks noChangeArrowheads="1"/>
            </p:cNvSpPr>
            <p:nvPr/>
          </p:nvSpPr>
          <p:spPr bwMode="auto">
            <a:xfrm>
              <a:off x="1632" y="3456"/>
              <a:ext cx="93" cy="288"/>
            </a:xfrm>
            <a:prstGeom prst="down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3" name="AutoShape 40">
              <a:extLst>
                <a:ext uri="{FF2B5EF4-FFF2-40B4-BE49-F238E27FC236}">
                  <a16:creationId xmlns:a16="http://schemas.microsoft.com/office/drawing/2014/main" id="{4833A61D-EF20-4A47-A33C-95827AFA425B}"/>
                </a:ext>
              </a:extLst>
            </p:cNvPr>
            <p:cNvSpPr>
              <a:spLocks noChangeArrowheads="1"/>
            </p:cNvSpPr>
            <p:nvPr/>
          </p:nvSpPr>
          <p:spPr bwMode="auto">
            <a:xfrm>
              <a:off x="2160" y="3456"/>
              <a:ext cx="93" cy="288"/>
            </a:xfrm>
            <a:prstGeom prst="downArrow">
              <a:avLst>
                <a:gd name="adj1" fmla="val 50000"/>
                <a:gd name="adj2" fmla="val 77419"/>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grpSp>
      <p:grpSp>
        <p:nvGrpSpPr>
          <p:cNvPr id="24" name="Group 41">
            <a:extLst>
              <a:ext uri="{FF2B5EF4-FFF2-40B4-BE49-F238E27FC236}">
                <a16:creationId xmlns:a16="http://schemas.microsoft.com/office/drawing/2014/main" id="{6043367D-ECFB-4D1D-A57A-E0B72960B3C7}"/>
              </a:ext>
            </a:extLst>
          </p:cNvPr>
          <p:cNvGrpSpPr>
            <a:grpSpLocks/>
          </p:cNvGrpSpPr>
          <p:nvPr/>
        </p:nvGrpSpPr>
        <p:grpSpPr bwMode="auto">
          <a:xfrm>
            <a:off x="473076" y="5740399"/>
            <a:ext cx="3108324" cy="584201"/>
            <a:chOff x="298" y="3792"/>
            <a:chExt cx="1958" cy="368"/>
          </a:xfrm>
        </p:grpSpPr>
        <p:sp>
          <p:nvSpPr>
            <p:cNvPr id="25" name="Rectangle 42">
              <a:extLst>
                <a:ext uri="{FF2B5EF4-FFF2-40B4-BE49-F238E27FC236}">
                  <a16:creationId xmlns:a16="http://schemas.microsoft.com/office/drawing/2014/main" id="{63642568-8682-49D2-BDAA-4FFECFB5522D}"/>
                </a:ext>
              </a:extLst>
            </p:cNvPr>
            <p:cNvSpPr>
              <a:spLocks noChangeArrowheads="1"/>
            </p:cNvSpPr>
            <p:nvPr/>
          </p:nvSpPr>
          <p:spPr bwMode="auto">
            <a:xfrm>
              <a:off x="298" y="3792"/>
              <a:ext cx="180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0000FF"/>
                  </a:solidFill>
                  <a:effectLst/>
                  <a:uLnTx/>
                  <a:uFillTx/>
                  <a:cs typeface="Times New Roman" panose="02020603050405020304" pitchFamily="18" charset="0"/>
                </a:rPr>
                <a:t>0</a:t>
              </a:r>
              <a:r>
                <a:rPr kumimoji="0" lang="zh-CN" altLang="en-US" sz="3200" i="0" u="none" strike="noStrike" kern="1200" cap="none" spc="0" normalizeH="0" baseline="0" noProof="0">
                  <a:ln>
                    <a:noFill/>
                  </a:ln>
                  <a:solidFill>
                    <a:srgbClr val="0000FF"/>
                  </a:solidFill>
                  <a:effectLst/>
                  <a:uLnTx/>
                  <a:uFillTx/>
                  <a:cs typeface="Times New Roman" panose="02020603050405020304" pitchFamily="18" charset="0"/>
                </a:rPr>
                <a:t>不变</a:t>
              </a:r>
              <a:r>
                <a:rPr kumimoji="0" lang="en-US" altLang="zh-CN" sz="3200" i="0" u="none" strike="noStrike" kern="1200" cap="none" spc="0" normalizeH="0" baseline="0" noProof="0">
                  <a:ln>
                    <a:noFill/>
                  </a:ln>
                  <a:solidFill>
                    <a:srgbClr val="0000FF"/>
                  </a:solidFill>
                  <a:effectLst/>
                  <a:uLnTx/>
                  <a:uFillTx/>
                  <a:cs typeface="Times New Roman" panose="02020603050405020304" pitchFamily="18" charset="0"/>
                </a:rPr>
                <a:t>, </a:t>
              </a: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0000FF"/>
                  </a:solidFill>
                  <a:effectLst/>
                  <a:uLnTx/>
                  <a:uFillTx/>
                  <a:cs typeface="Times New Roman" panose="02020603050405020304" pitchFamily="18" charset="0"/>
                </a:rPr>
                <a:t>1</a:t>
              </a:r>
              <a:r>
                <a:rPr kumimoji="0" lang="en-US" altLang="zh-CN" sz="3200" i="0" u="none" strike="noStrike" kern="1200" cap="none" spc="0" normalizeH="0" baseline="0" noProof="0">
                  <a:ln>
                    <a:noFill/>
                  </a:ln>
                  <a:solidFill>
                    <a:srgbClr val="0000FF"/>
                  </a:solidFill>
                  <a:effectLst/>
                  <a:uLnTx/>
                  <a:uFillTx/>
                  <a:cs typeface="Times New Roman" panose="02020603050405020304" pitchFamily="18" charset="0"/>
                </a:rPr>
                <a:t>     </a:t>
              </a:r>
              <a:r>
                <a:rPr kumimoji="0" lang="en-US" altLang="zh-CN" sz="3200" i="1" u="none" strike="noStrike" kern="1200" cap="none" spc="0" normalizeH="0" baseline="0" noProof="0">
                  <a:ln>
                    <a:noFill/>
                  </a:ln>
                  <a:solidFill>
                    <a:srgbClr val="0000FF"/>
                  </a:solidFill>
                  <a:effectLst/>
                  <a:uLnTx/>
                  <a:uFillTx/>
                  <a:cs typeface="Times New Roman" panose="02020603050405020304" pitchFamily="18" charset="0"/>
                </a:rPr>
                <a:t>ε</a:t>
              </a:r>
              <a:r>
                <a:rPr kumimoji="0" lang="en-US" altLang="zh-CN" sz="3200" i="0" u="none" strike="noStrike" kern="1200" cap="none" spc="0" normalizeH="0" baseline="-25000" noProof="0">
                  <a:ln>
                    <a:noFill/>
                  </a:ln>
                  <a:solidFill>
                    <a:srgbClr val="0000FF"/>
                  </a:solidFill>
                  <a:effectLst/>
                  <a:uLnTx/>
                  <a:uFillTx/>
                  <a:cs typeface="Times New Roman" panose="02020603050405020304" pitchFamily="18" charset="0"/>
                </a:rPr>
                <a:t>C</a:t>
              </a:r>
            </a:p>
          </p:txBody>
        </p:sp>
        <p:sp>
          <p:nvSpPr>
            <p:cNvPr id="26" name="AutoShape 43">
              <a:extLst>
                <a:ext uri="{FF2B5EF4-FFF2-40B4-BE49-F238E27FC236}">
                  <a16:creationId xmlns:a16="http://schemas.microsoft.com/office/drawing/2014/main" id="{1A70D0B1-3056-4859-B21D-0FB8D4059B70}"/>
                </a:ext>
              </a:extLst>
            </p:cNvPr>
            <p:cNvSpPr>
              <a:spLocks noChangeArrowheads="1"/>
            </p:cNvSpPr>
            <p:nvPr/>
          </p:nvSpPr>
          <p:spPr bwMode="auto">
            <a:xfrm>
              <a:off x="2163" y="3840"/>
              <a:ext cx="93" cy="288"/>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7" name="AutoShape 44">
              <a:extLst>
                <a:ext uri="{FF2B5EF4-FFF2-40B4-BE49-F238E27FC236}">
                  <a16:creationId xmlns:a16="http://schemas.microsoft.com/office/drawing/2014/main" id="{0AF8C562-D6F6-46C0-869C-F84B143619B5}"/>
                </a:ext>
              </a:extLst>
            </p:cNvPr>
            <p:cNvSpPr>
              <a:spLocks noChangeArrowheads="1"/>
            </p:cNvSpPr>
            <p:nvPr/>
          </p:nvSpPr>
          <p:spPr bwMode="auto">
            <a:xfrm rot="10800000">
              <a:off x="1632" y="3840"/>
              <a:ext cx="93" cy="288"/>
            </a:xfrm>
            <a:prstGeom prst="downArrow">
              <a:avLst>
                <a:gd name="adj1" fmla="val 50000"/>
                <a:gd name="adj2" fmla="val 77419"/>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grpSp>
      <p:grpSp>
        <p:nvGrpSpPr>
          <p:cNvPr id="28" name="Group 51">
            <a:extLst>
              <a:ext uri="{FF2B5EF4-FFF2-40B4-BE49-F238E27FC236}">
                <a16:creationId xmlns:a16="http://schemas.microsoft.com/office/drawing/2014/main" id="{1D4930CA-8670-4265-B8E5-3EC0005842E2}"/>
              </a:ext>
            </a:extLst>
          </p:cNvPr>
          <p:cNvGrpSpPr>
            <a:grpSpLocks/>
          </p:cNvGrpSpPr>
          <p:nvPr/>
        </p:nvGrpSpPr>
        <p:grpSpPr bwMode="auto">
          <a:xfrm>
            <a:off x="6096002" y="3108325"/>
            <a:ext cx="2397126" cy="1447800"/>
            <a:chOff x="3888" y="1872"/>
            <a:chExt cx="1510" cy="912"/>
          </a:xfrm>
        </p:grpSpPr>
        <p:sp>
          <p:nvSpPr>
            <p:cNvPr id="29" name="Rectangle 46">
              <a:extLst>
                <a:ext uri="{FF2B5EF4-FFF2-40B4-BE49-F238E27FC236}">
                  <a16:creationId xmlns:a16="http://schemas.microsoft.com/office/drawing/2014/main" id="{785732FD-7C44-4939-824B-0B06C9B15538}"/>
                </a:ext>
              </a:extLst>
            </p:cNvPr>
            <p:cNvSpPr>
              <a:spLocks noChangeArrowheads="1"/>
            </p:cNvSpPr>
            <p:nvPr/>
          </p:nvSpPr>
          <p:spPr bwMode="auto">
            <a:xfrm>
              <a:off x="3888" y="2160"/>
              <a:ext cx="1056" cy="624"/>
            </a:xfrm>
            <a:prstGeom prst="rect">
              <a:avLst/>
            </a:prstGeom>
            <a:noFill/>
            <a:ln w="38100"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30" name="Rectangle 47">
              <a:extLst>
                <a:ext uri="{FF2B5EF4-FFF2-40B4-BE49-F238E27FC236}">
                  <a16:creationId xmlns:a16="http://schemas.microsoft.com/office/drawing/2014/main" id="{0E1A6FD3-DA5A-4F1B-89C5-9177C736DFC8}"/>
                </a:ext>
              </a:extLst>
            </p:cNvPr>
            <p:cNvSpPr>
              <a:spLocks noChangeArrowheads="1"/>
            </p:cNvSpPr>
            <p:nvPr/>
          </p:nvSpPr>
          <p:spPr bwMode="auto">
            <a:xfrm>
              <a:off x="5038" y="1872"/>
              <a:ext cx="3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rPr>
                <a:t>T</a:t>
              </a:r>
              <a:r>
                <a:rPr kumimoji="1" lang="en-US" altLang="zh-CN" sz="3200" i="0" u="none" strike="noStrike" kern="1200" cap="none" spc="0" normalizeH="0" baseline="-25000" noProof="0">
                  <a:ln>
                    <a:noFill/>
                  </a:ln>
                  <a:solidFill>
                    <a:srgbClr val="FF0000"/>
                  </a:solidFill>
                  <a:effectLst/>
                  <a:uLnTx/>
                  <a:uFillTx/>
                  <a:cs typeface="Times New Roman" panose="02020603050405020304" pitchFamily="18" charset="0"/>
                </a:rPr>
                <a:t>1</a:t>
              </a:r>
            </a:p>
          </p:txBody>
        </p:sp>
        <p:sp>
          <p:nvSpPr>
            <p:cNvPr id="31" name="Line 48">
              <a:extLst>
                <a:ext uri="{FF2B5EF4-FFF2-40B4-BE49-F238E27FC236}">
                  <a16:creationId xmlns:a16="http://schemas.microsoft.com/office/drawing/2014/main" id="{270A4333-EF7E-43E1-9ED5-5D2D9CAF2F31}"/>
                </a:ext>
              </a:extLst>
            </p:cNvPr>
            <p:cNvSpPr>
              <a:spLocks noChangeShapeType="1"/>
            </p:cNvSpPr>
            <p:nvPr/>
          </p:nvSpPr>
          <p:spPr bwMode="auto">
            <a:xfrm flipV="1">
              <a:off x="4944" y="2352"/>
              <a:ext cx="0" cy="192"/>
            </a:xfrm>
            <a:prstGeom prst="line">
              <a:avLst/>
            </a:prstGeom>
            <a:noFill/>
            <a:ln w="3175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49">
              <a:extLst>
                <a:ext uri="{FF2B5EF4-FFF2-40B4-BE49-F238E27FC236}">
                  <a16:creationId xmlns:a16="http://schemas.microsoft.com/office/drawing/2014/main" id="{5904F3DC-2B3D-4A16-BCED-B1AF24EEE96B}"/>
                </a:ext>
              </a:extLst>
            </p:cNvPr>
            <p:cNvSpPr>
              <a:spLocks noChangeShapeType="1"/>
            </p:cNvSpPr>
            <p:nvPr/>
          </p:nvSpPr>
          <p:spPr bwMode="auto">
            <a:xfrm rot="10800000" flipV="1">
              <a:off x="3888" y="2352"/>
              <a:ext cx="0" cy="192"/>
            </a:xfrm>
            <a:prstGeom prst="line">
              <a:avLst/>
            </a:prstGeom>
            <a:noFill/>
            <a:ln w="3175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3" name="文本框 32">
            <a:extLst>
              <a:ext uri="{FF2B5EF4-FFF2-40B4-BE49-F238E27FC236}">
                <a16:creationId xmlns:a16="http://schemas.microsoft.com/office/drawing/2014/main" id="{492DD13A-BAA5-49A0-9B3B-FC481056D86B}"/>
              </a:ext>
            </a:extLst>
          </p:cNvPr>
          <p:cNvSpPr txBox="1"/>
          <p:nvPr/>
        </p:nvSpPr>
        <p:spPr>
          <a:xfrm>
            <a:off x="3505200" y="76200"/>
            <a:ext cx="56388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概述</a:t>
            </a:r>
          </a:p>
        </p:txBody>
      </p:sp>
    </p:spTree>
    <p:extLst>
      <p:ext uri="{BB962C8B-B14F-4D97-AF65-F5344CB8AC3E}">
        <p14:creationId xmlns:p14="http://schemas.microsoft.com/office/powerpoint/2010/main" val="4201100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5E8764E2-DCFC-4301-BF83-0A744E9B4D83}"/>
              </a:ext>
            </a:extLst>
          </p:cNvPr>
          <p:cNvPicPr>
            <a:picLocks noChangeAspect="1"/>
          </p:cNvPicPr>
          <p:nvPr/>
        </p:nvPicPr>
        <p:blipFill>
          <a:blip r:embed="rId2"/>
          <a:stretch>
            <a:fillRect/>
          </a:stretch>
        </p:blipFill>
        <p:spPr>
          <a:xfrm>
            <a:off x="284783" y="721194"/>
            <a:ext cx="4719984" cy="2909052"/>
          </a:xfrm>
          <a:prstGeom prst="rect">
            <a:avLst/>
          </a:prstGeom>
        </p:spPr>
      </p:pic>
      <p:sp>
        <p:nvSpPr>
          <p:cNvPr id="59" name="Rectangle 1027">
            <a:extLst>
              <a:ext uri="{FF2B5EF4-FFF2-40B4-BE49-F238E27FC236}">
                <a16:creationId xmlns:a16="http://schemas.microsoft.com/office/drawing/2014/main" id="{06F7F220-3B0C-48FC-A86C-0F734C3F8C90}"/>
              </a:ext>
            </a:extLst>
          </p:cNvPr>
          <p:cNvSpPr>
            <a:spLocks noChangeArrowheads="1"/>
          </p:cNvSpPr>
          <p:nvPr/>
        </p:nvSpPr>
        <p:spPr bwMode="auto">
          <a:xfrm>
            <a:off x="5486400" y="1784450"/>
            <a:ext cx="3068469" cy="117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四个主要部件；</a:t>
            </a:r>
            <a:endParaRPr kumimoji="0" lang="en-US" altLang="zh-CN" sz="3200" b="1" i="0" u="none" strike="noStrike" kern="1200" cap="none" spc="0" normalizeH="0" baseline="0" noProof="0" dirty="0">
              <a:ln>
                <a:noFill/>
              </a:ln>
              <a:solidFill>
                <a:srgbClr val="0000FF"/>
              </a:solidFill>
              <a:effectLst/>
              <a:uLnTx/>
              <a:uFillTx/>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工质：空气</a:t>
            </a:r>
          </a:p>
        </p:txBody>
      </p:sp>
      <p:grpSp>
        <p:nvGrpSpPr>
          <p:cNvPr id="60" name="Group 1044">
            <a:extLst>
              <a:ext uri="{FF2B5EF4-FFF2-40B4-BE49-F238E27FC236}">
                <a16:creationId xmlns:a16="http://schemas.microsoft.com/office/drawing/2014/main" id="{73C69403-C758-4129-8621-20F685582BAC}"/>
              </a:ext>
            </a:extLst>
          </p:cNvPr>
          <p:cNvGrpSpPr>
            <a:grpSpLocks/>
          </p:cNvGrpSpPr>
          <p:nvPr/>
        </p:nvGrpSpPr>
        <p:grpSpPr bwMode="auto">
          <a:xfrm>
            <a:off x="2133600" y="3634600"/>
            <a:ext cx="4191000" cy="523876"/>
            <a:chOff x="563" y="1152"/>
            <a:chExt cx="2640" cy="330"/>
          </a:xfrm>
        </p:grpSpPr>
        <p:sp>
          <p:nvSpPr>
            <p:cNvPr id="61" name="Rectangle 1028">
              <a:extLst>
                <a:ext uri="{FF2B5EF4-FFF2-40B4-BE49-F238E27FC236}">
                  <a16:creationId xmlns:a16="http://schemas.microsoft.com/office/drawing/2014/main" id="{D048B360-D8C2-4518-8580-7546F36BAC5D}"/>
                </a:ext>
              </a:extLst>
            </p:cNvPr>
            <p:cNvSpPr>
              <a:spLocks noChangeArrowheads="1"/>
            </p:cNvSpPr>
            <p:nvPr/>
          </p:nvSpPr>
          <p:spPr bwMode="auto">
            <a:xfrm>
              <a:off x="563" y="1152"/>
              <a:ext cx="257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FF"/>
                  </a:solidFill>
                  <a:effectLst/>
                  <a:uLnTx/>
                  <a:uFillTx/>
                  <a:cs typeface="Times New Roman" panose="02020603050405020304" pitchFamily="18" charset="0"/>
                </a:rPr>
                <a:t>1       2    </a:t>
              </a:r>
              <a:r>
                <a:rPr kumimoji="0" lang="zh-CN" altLang="en-US" sz="2800" b="1" i="0" u="none" strike="noStrike" kern="1200" cap="none" spc="0" normalizeH="0" baseline="0" noProof="0">
                  <a:ln>
                    <a:noFill/>
                  </a:ln>
                  <a:solidFill>
                    <a:srgbClr val="0000FF"/>
                  </a:solidFill>
                  <a:effectLst/>
                  <a:uLnTx/>
                  <a:uFillTx/>
                  <a:cs typeface="Times New Roman" panose="02020603050405020304" pitchFamily="18" charset="0"/>
                </a:rPr>
                <a:t>绝热压缩   </a:t>
              </a:r>
              <a:r>
                <a:rPr kumimoji="0" lang="en-US" altLang="zh-CN" sz="2800" b="1" i="1" u="none" strike="noStrike" kern="1200" cap="none" spc="0" normalizeH="0" baseline="0" noProof="0">
                  <a:ln>
                    <a:noFill/>
                  </a:ln>
                  <a:solidFill>
                    <a:srgbClr val="0000FF"/>
                  </a:solidFill>
                  <a:effectLst/>
                  <a:uLnTx/>
                  <a:uFillTx/>
                  <a:cs typeface="Times New Roman" panose="02020603050405020304" pitchFamily="18" charset="0"/>
                </a:rPr>
                <a:t>p</a:t>
              </a:r>
              <a:r>
                <a:rPr kumimoji="0" lang="en-US" altLang="zh-CN" sz="2800" b="1" i="0" u="none" strike="noStrike" kern="1200" cap="none" spc="0" normalizeH="0" baseline="0" noProof="0">
                  <a:ln>
                    <a:noFill/>
                  </a:ln>
                  <a:solidFill>
                    <a:srgbClr val="0000FF"/>
                  </a:solidFill>
                  <a:effectLst/>
                  <a:uLnTx/>
                  <a:uFillTx/>
                  <a:cs typeface="Times New Roman" panose="02020603050405020304" pitchFamily="18" charset="0"/>
                </a:rPr>
                <a:t>     </a:t>
              </a:r>
              <a:r>
                <a:rPr kumimoji="0" lang="en-US" altLang="zh-CN" sz="2800" b="1" i="1" u="none" strike="noStrike" kern="1200" cap="none" spc="0" normalizeH="0" baseline="0" noProof="0">
                  <a:ln>
                    <a:noFill/>
                  </a:ln>
                  <a:solidFill>
                    <a:srgbClr val="0000FF"/>
                  </a:solidFill>
                  <a:effectLst/>
                  <a:uLnTx/>
                  <a:uFillTx/>
                  <a:cs typeface="Times New Roman" panose="02020603050405020304" pitchFamily="18" charset="0"/>
                </a:rPr>
                <a:t>T</a:t>
              </a:r>
            </a:p>
          </p:txBody>
        </p:sp>
        <p:sp>
          <p:nvSpPr>
            <p:cNvPr id="62" name="Line 1029">
              <a:extLst>
                <a:ext uri="{FF2B5EF4-FFF2-40B4-BE49-F238E27FC236}">
                  <a16:creationId xmlns:a16="http://schemas.microsoft.com/office/drawing/2014/main" id="{8895E620-276A-40D6-B91B-595247D1357C}"/>
                </a:ext>
              </a:extLst>
            </p:cNvPr>
            <p:cNvSpPr>
              <a:spLocks noChangeShapeType="1"/>
            </p:cNvSpPr>
            <p:nvPr/>
          </p:nvSpPr>
          <p:spPr bwMode="auto">
            <a:xfrm>
              <a:off x="768" y="1324"/>
              <a:ext cx="384" cy="0"/>
            </a:xfrm>
            <a:prstGeom prst="line">
              <a:avLst/>
            </a:prstGeom>
            <a:noFill/>
            <a:ln w="28575" cap="sq">
              <a:solidFill>
                <a:srgbClr val="00B0F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3" name="Line 1030">
              <a:extLst>
                <a:ext uri="{FF2B5EF4-FFF2-40B4-BE49-F238E27FC236}">
                  <a16:creationId xmlns:a16="http://schemas.microsoft.com/office/drawing/2014/main" id="{1FA387AB-FF51-47D4-AC75-FA26A2871AC2}"/>
                </a:ext>
              </a:extLst>
            </p:cNvPr>
            <p:cNvSpPr>
              <a:spLocks noChangeShapeType="1"/>
            </p:cNvSpPr>
            <p:nvPr/>
          </p:nvSpPr>
          <p:spPr bwMode="auto">
            <a:xfrm flipV="1">
              <a:off x="2771" y="1200"/>
              <a:ext cx="0" cy="240"/>
            </a:xfrm>
            <a:prstGeom prst="line">
              <a:avLst/>
            </a:prstGeom>
            <a:noFill/>
            <a:ln w="28575" cap="sq">
              <a:solidFill>
                <a:srgbClr val="00B0F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Line 1031">
              <a:extLst>
                <a:ext uri="{FF2B5EF4-FFF2-40B4-BE49-F238E27FC236}">
                  <a16:creationId xmlns:a16="http://schemas.microsoft.com/office/drawing/2014/main" id="{529A8CBF-C358-4ED2-8CF6-5EE0B05244ED}"/>
                </a:ext>
              </a:extLst>
            </p:cNvPr>
            <p:cNvSpPr>
              <a:spLocks noChangeShapeType="1"/>
            </p:cNvSpPr>
            <p:nvPr/>
          </p:nvSpPr>
          <p:spPr bwMode="auto">
            <a:xfrm flipV="1">
              <a:off x="3203" y="1204"/>
              <a:ext cx="0" cy="240"/>
            </a:xfrm>
            <a:prstGeom prst="line">
              <a:avLst/>
            </a:prstGeom>
            <a:noFill/>
            <a:ln w="28575" cap="sq">
              <a:solidFill>
                <a:srgbClr val="00B0F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5" name="Group 1045">
            <a:extLst>
              <a:ext uri="{FF2B5EF4-FFF2-40B4-BE49-F238E27FC236}">
                <a16:creationId xmlns:a16="http://schemas.microsoft.com/office/drawing/2014/main" id="{83B73422-00CF-4A91-A5CE-C7688AAD1534}"/>
              </a:ext>
            </a:extLst>
          </p:cNvPr>
          <p:cNvGrpSpPr>
            <a:grpSpLocks/>
          </p:cNvGrpSpPr>
          <p:nvPr/>
        </p:nvGrpSpPr>
        <p:grpSpPr bwMode="auto">
          <a:xfrm>
            <a:off x="2133600" y="4265628"/>
            <a:ext cx="5661025" cy="523876"/>
            <a:chOff x="624" y="1536"/>
            <a:chExt cx="3566" cy="330"/>
          </a:xfrm>
        </p:grpSpPr>
        <p:sp>
          <p:nvSpPr>
            <p:cNvPr id="66" name="Rectangle 1032">
              <a:extLst>
                <a:ext uri="{FF2B5EF4-FFF2-40B4-BE49-F238E27FC236}">
                  <a16:creationId xmlns:a16="http://schemas.microsoft.com/office/drawing/2014/main" id="{AC92B437-DB46-40BC-B8B8-98F7C3ACEBD8}"/>
                </a:ext>
              </a:extLst>
            </p:cNvPr>
            <p:cNvSpPr>
              <a:spLocks noChangeArrowheads="1"/>
            </p:cNvSpPr>
            <p:nvPr/>
          </p:nvSpPr>
          <p:spPr bwMode="auto">
            <a:xfrm>
              <a:off x="624" y="1536"/>
              <a:ext cx="35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cs typeface="Times New Roman" panose="02020603050405020304" pitchFamily="18" charset="0"/>
                </a:rPr>
                <a:t>2       3    </a:t>
              </a:r>
              <a:r>
                <a:rPr kumimoji="0" lang="zh-CN" altLang="en-US" sz="2800" b="1" i="0" u="none" strike="noStrike" kern="1200" cap="none" spc="0" normalizeH="0" baseline="0" noProof="0" dirty="0">
                  <a:ln>
                    <a:noFill/>
                  </a:ln>
                  <a:solidFill>
                    <a:srgbClr val="0000FF"/>
                  </a:solidFill>
                  <a:effectLst/>
                  <a:uLnTx/>
                  <a:uFillTx/>
                  <a:cs typeface="Times New Roman" panose="02020603050405020304" pitchFamily="18" charset="0"/>
                </a:rPr>
                <a:t>定压冷却   向环境放热，</a:t>
              </a:r>
              <a:r>
                <a:rPr kumimoji="0" lang="en-US" altLang="zh-CN" sz="2800" b="1" i="1" u="none" strike="noStrike" kern="1200" cap="none" spc="0" normalizeH="0" baseline="0" noProof="0" dirty="0">
                  <a:ln>
                    <a:noFill/>
                  </a:ln>
                  <a:solidFill>
                    <a:srgbClr val="0000FF"/>
                  </a:solidFill>
                  <a:effectLst/>
                  <a:uLnTx/>
                  <a:uFillTx/>
                  <a:cs typeface="Times New Roman" panose="02020603050405020304" pitchFamily="18" charset="0"/>
                </a:rPr>
                <a:t>T</a:t>
              </a:r>
            </a:p>
          </p:txBody>
        </p:sp>
        <p:sp>
          <p:nvSpPr>
            <p:cNvPr id="67" name="Line 1033">
              <a:extLst>
                <a:ext uri="{FF2B5EF4-FFF2-40B4-BE49-F238E27FC236}">
                  <a16:creationId xmlns:a16="http://schemas.microsoft.com/office/drawing/2014/main" id="{F69C4494-9C40-44D1-AF9E-9967D421F00E}"/>
                </a:ext>
              </a:extLst>
            </p:cNvPr>
            <p:cNvSpPr>
              <a:spLocks noChangeShapeType="1"/>
            </p:cNvSpPr>
            <p:nvPr/>
          </p:nvSpPr>
          <p:spPr bwMode="auto">
            <a:xfrm>
              <a:off x="4190" y="1581"/>
              <a:ext cx="0" cy="240"/>
            </a:xfrm>
            <a:prstGeom prst="line">
              <a:avLst/>
            </a:prstGeom>
            <a:noFill/>
            <a:ln w="28575" cap="sq">
              <a:solidFill>
                <a:srgbClr val="00B0F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Line 1034">
              <a:extLst>
                <a:ext uri="{FF2B5EF4-FFF2-40B4-BE49-F238E27FC236}">
                  <a16:creationId xmlns:a16="http://schemas.microsoft.com/office/drawing/2014/main" id="{BA302FBC-103D-487B-87D9-C103319DC771}"/>
                </a:ext>
              </a:extLst>
            </p:cNvPr>
            <p:cNvSpPr>
              <a:spLocks noChangeShapeType="1"/>
            </p:cNvSpPr>
            <p:nvPr/>
          </p:nvSpPr>
          <p:spPr bwMode="auto">
            <a:xfrm>
              <a:off x="830" y="1701"/>
              <a:ext cx="384" cy="0"/>
            </a:xfrm>
            <a:prstGeom prst="line">
              <a:avLst/>
            </a:prstGeom>
            <a:noFill/>
            <a:ln w="28575" cap="sq">
              <a:solidFill>
                <a:srgbClr val="00B0F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9" name="Group 1046">
            <a:extLst>
              <a:ext uri="{FF2B5EF4-FFF2-40B4-BE49-F238E27FC236}">
                <a16:creationId xmlns:a16="http://schemas.microsoft.com/office/drawing/2014/main" id="{375E7FE8-88EC-4EC9-AC39-FA6D8558288C}"/>
              </a:ext>
            </a:extLst>
          </p:cNvPr>
          <p:cNvGrpSpPr>
            <a:grpSpLocks/>
          </p:cNvGrpSpPr>
          <p:nvPr/>
        </p:nvGrpSpPr>
        <p:grpSpPr bwMode="auto">
          <a:xfrm>
            <a:off x="2133600" y="4932371"/>
            <a:ext cx="5868988" cy="523876"/>
            <a:chOff x="656" y="1968"/>
            <a:chExt cx="3697" cy="330"/>
          </a:xfrm>
        </p:grpSpPr>
        <p:sp>
          <p:nvSpPr>
            <p:cNvPr id="70" name="Rectangle 1035">
              <a:extLst>
                <a:ext uri="{FF2B5EF4-FFF2-40B4-BE49-F238E27FC236}">
                  <a16:creationId xmlns:a16="http://schemas.microsoft.com/office/drawing/2014/main" id="{1EE9E222-BC68-46C8-87C9-E0C0CF873B1B}"/>
                </a:ext>
              </a:extLst>
            </p:cNvPr>
            <p:cNvSpPr>
              <a:spLocks noChangeArrowheads="1"/>
            </p:cNvSpPr>
            <p:nvPr/>
          </p:nvSpPr>
          <p:spPr bwMode="auto">
            <a:xfrm>
              <a:off x="656" y="1968"/>
              <a:ext cx="36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FF"/>
                  </a:solidFill>
                  <a:effectLst/>
                  <a:uLnTx/>
                  <a:uFillTx/>
                  <a:cs typeface="Times New Roman" panose="02020603050405020304" pitchFamily="18" charset="0"/>
                </a:rPr>
                <a:t>3       4    </a:t>
              </a:r>
              <a:r>
                <a:rPr kumimoji="0" lang="zh-CN" altLang="en-US" sz="2800" b="1" i="0" u="none" strike="noStrike" kern="1200" cap="none" spc="0" normalizeH="0" baseline="0" noProof="0">
                  <a:ln>
                    <a:noFill/>
                  </a:ln>
                  <a:solidFill>
                    <a:srgbClr val="0000FF"/>
                  </a:solidFill>
                  <a:effectLst/>
                  <a:uLnTx/>
                  <a:uFillTx/>
                  <a:cs typeface="Times New Roman" panose="02020603050405020304" pitchFamily="18" charset="0"/>
                </a:rPr>
                <a:t>绝热膨胀    </a:t>
              </a:r>
              <a:r>
                <a:rPr kumimoji="0" lang="en-US" altLang="zh-CN" sz="2800" b="1" i="1" u="none" strike="noStrike" kern="1200" cap="none" spc="0" normalizeH="0" baseline="0" noProof="0">
                  <a:ln>
                    <a:noFill/>
                  </a:ln>
                  <a:solidFill>
                    <a:srgbClr val="0000FF"/>
                  </a:solidFill>
                  <a:effectLst/>
                  <a:uLnTx/>
                  <a:uFillTx/>
                  <a:cs typeface="Times New Roman" panose="02020603050405020304" pitchFamily="18" charset="0"/>
                </a:rPr>
                <a:t>T</a:t>
              </a:r>
              <a:r>
                <a:rPr kumimoji="0" lang="en-US" altLang="zh-CN" sz="2800" b="1" i="0" u="none" strike="noStrike" kern="1200" cap="none" spc="0" normalizeH="0" baseline="0" noProof="0">
                  <a:ln>
                    <a:noFill/>
                  </a:ln>
                  <a:solidFill>
                    <a:srgbClr val="0000FF"/>
                  </a:solidFill>
                  <a:effectLst/>
                  <a:uLnTx/>
                  <a:uFillTx/>
                  <a:cs typeface="Times New Roman" panose="02020603050405020304" pitchFamily="18" charset="0"/>
                </a:rPr>
                <a:t>   &lt;</a:t>
              </a:r>
              <a:r>
                <a:rPr kumimoji="0" lang="en-US" altLang="zh-CN" sz="2800" b="1" i="1" u="none" strike="noStrike" kern="1200" cap="none" spc="0" normalizeH="0" baseline="0" noProof="0">
                  <a:ln>
                    <a:noFill/>
                  </a:ln>
                  <a:solidFill>
                    <a:srgbClr val="0000FF"/>
                  </a:solidFill>
                  <a:effectLst/>
                  <a:uLnTx/>
                  <a:uFillTx/>
                  <a:cs typeface="Times New Roman" panose="02020603050405020304" pitchFamily="18" charset="0"/>
                </a:rPr>
                <a:t>T</a:t>
              </a:r>
              <a:r>
                <a:rPr kumimoji="0" lang="en-US" altLang="zh-CN" sz="2800" b="1" i="0" u="none" strike="noStrike" kern="1200" cap="none" spc="0" normalizeH="0" baseline="-25000" noProof="0">
                  <a:ln>
                    <a:noFill/>
                  </a:ln>
                  <a:solidFill>
                    <a:srgbClr val="0000FF"/>
                  </a:solidFill>
                  <a:effectLst/>
                  <a:uLnTx/>
                  <a:uFillTx/>
                  <a:cs typeface="Times New Roman" panose="02020603050405020304" pitchFamily="18" charset="0"/>
                </a:rPr>
                <a:t>1 </a:t>
              </a:r>
              <a:r>
                <a:rPr kumimoji="0" lang="zh-CN" altLang="en-US" sz="2800" b="1" i="0" u="none" strike="noStrike" kern="1200" cap="none" spc="0" normalizeH="0" baseline="0" noProof="0">
                  <a:ln>
                    <a:noFill/>
                  </a:ln>
                  <a:solidFill>
                    <a:srgbClr val="0000FF"/>
                  </a:solidFill>
                  <a:effectLst/>
                  <a:uLnTx/>
                  <a:uFillTx/>
                  <a:cs typeface="Times New Roman" panose="02020603050405020304" pitchFamily="18" charset="0"/>
                </a:rPr>
                <a:t>（冷库）</a:t>
              </a:r>
            </a:p>
          </p:txBody>
        </p:sp>
        <p:sp>
          <p:nvSpPr>
            <p:cNvPr id="71" name="Line 1036">
              <a:extLst>
                <a:ext uri="{FF2B5EF4-FFF2-40B4-BE49-F238E27FC236}">
                  <a16:creationId xmlns:a16="http://schemas.microsoft.com/office/drawing/2014/main" id="{B8A8F948-318D-4020-BFF1-284FB4B0D12B}"/>
                </a:ext>
              </a:extLst>
            </p:cNvPr>
            <p:cNvSpPr>
              <a:spLocks noChangeShapeType="1"/>
            </p:cNvSpPr>
            <p:nvPr/>
          </p:nvSpPr>
          <p:spPr bwMode="auto">
            <a:xfrm>
              <a:off x="848" y="2144"/>
              <a:ext cx="384" cy="0"/>
            </a:xfrm>
            <a:prstGeom prst="line">
              <a:avLst/>
            </a:prstGeom>
            <a:noFill/>
            <a:ln w="28575" cap="sq">
              <a:solidFill>
                <a:srgbClr val="00B0F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2" name="Line 1037">
              <a:extLst>
                <a:ext uri="{FF2B5EF4-FFF2-40B4-BE49-F238E27FC236}">
                  <a16:creationId xmlns:a16="http://schemas.microsoft.com/office/drawing/2014/main" id="{CC21BA7D-992D-45DA-B205-470722BBC392}"/>
                </a:ext>
              </a:extLst>
            </p:cNvPr>
            <p:cNvSpPr>
              <a:spLocks noChangeShapeType="1"/>
            </p:cNvSpPr>
            <p:nvPr/>
          </p:nvSpPr>
          <p:spPr bwMode="auto">
            <a:xfrm>
              <a:off x="2942" y="2013"/>
              <a:ext cx="0" cy="240"/>
            </a:xfrm>
            <a:prstGeom prst="line">
              <a:avLst/>
            </a:prstGeom>
            <a:noFill/>
            <a:ln w="28575" cap="sq">
              <a:solidFill>
                <a:srgbClr val="00B0F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3" name="Group 1047">
            <a:extLst>
              <a:ext uri="{FF2B5EF4-FFF2-40B4-BE49-F238E27FC236}">
                <a16:creationId xmlns:a16="http://schemas.microsoft.com/office/drawing/2014/main" id="{80A0F8BF-9DBD-4450-91C3-8C658CF20D3B}"/>
              </a:ext>
            </a:extLst>
          </p:cNvPr>
          <p:cNvGrpSpPr>
            <a:grpSpLocks/>
          </p:cNvGrpSpPr>
          <p:nvPr/>
        </p:nvGrpSpPr>
        <p:grpSpPr bwMode="auto">
          <a:xfrm>
            <a:off x="2133600" y="5648326"/>
            <a:ext cx="4879974" cy="523874"/>
            <a:chOff x="656" y="2419"/>
            <a:chExt cx="3074" cy="330"/>
          </a:xfrm>
        </p:grpSpPr>
        <p:sp>
          <p:nvSpPr>
            <p:cNvPr id="74" name="Rectangle 1038">
              <a:extLst>
                <a:ext uri="{FF2B5EF4-FFF2-40B4-BE49-F238E27FC236}">
                  <a16:creationId xmlns:a16="http://schemas.microsoft.com/office/drawing/2014/main" id="{93C57D6A-D22A-4A8A-9DEC-D50D77F1587F}"/>
                </a:ext>
              </a:extLst>
            </p:cNvPr>
            <p:cNvSpPr>
              <a:spLocks noChangeArrowheads="1"/>
            </p:cNvSpPr>
            <p:nvPr/>
          </p:nvSpPr>
          <p:spPr bwMode="auto">
            <a:xfrm>
              <a:off x="656" y="2419"/>
              <a:ext cx="307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dirty="0">
                  <a:ln>
                    <a:noFill/>
                  </a:ln>
                  <a:solidFill>
                    <a:srgbClr val="0000FF"/>
                  </a:solidFill>
                  <a:effectLst/>
                  <a:uLnTx/>
                  <a:uFillTx/>
                  <a:cs typeface="Times New Roman" panose="02020603050405020304" pitchFamily="18" charset="0"/>
                </a:rPr>
                <a:t>4       1    </a:t>
              </a:r>
              <a:r>
                <a:rPr kumimoji="0" lang="zh-CN" altLang="en-US" sz="2800" b="1" i="0" u="none" strike="noStrike" kern="1200" cap="none" spc="0" normalizeH="0" baseline="0" noProof="0" dirty="0">
                  <a:ln>
                    <a:noFill/>
                  </a:ln>
                  <a:solidFill>
                    <a:srgbClr val="0000FF"/>
                  </a:solidFill>
                  <a:effectLst/>
                  <a:uLnTx/>
                  <a:uFillTx/>
                  <a:cs typeface="Times New Roman" panose="02020603050405020304" pitchFamily="18" charset="0"/>
                </a:rPr>
                <a:t>定压吸热    </a:t>
              </a:r>
              <a:r>
                <a:rPr kumimoji="0" lang="en-US" altLang="zh-CN" sz="2800" b="1" i="1" u="none" strike="noStrike" kern="1200" cap="none" spc="0" normalizeH="0" baseline="0" noProof="0" dirty="0">
                  <a:ln>
                    <a:noFill/>
                  </a:ln>
                  <a:solidFill>
                    <a:srgbClr val="0000FF"/>
                  </a:solidFill>
                  <a:effectLst/>
                  <a:uLnTx/>
                  <a:uFillTx/>
                  <a:cs typeface="Times New Roman" panose="02020603050405020304" pitchFamily="18" charset="0"/>
                </a:rPr>
                <a:t>T</a:t>
              </a:r>
              <a:r>
                <a:rPr kumimoji="0" lang="en-US" altLang="zh-CN" sz="2800" b="1" i="0" u="none" strike="noStrike" kern="1200" cap="none" spc="0" normalizeH="0" baseline="0" noProof="0" dirty="0">
                  <a:ln>
                    <a:noFill/>
                  </a:ln>
                  <a:solidFill>
                    <a:srgbClr val="0000FF"/>
                  </a:solidFill>
                  <a:effectLst/>
                  <a:uLnTx/>
                  <a:uFillTx/>
                  <a:cs typeface="Times New Roman" panose="02020603050405020304" pitchFamily="18" charset="0"/>
                </a:rPr>
                <a:t>           </a:t>
              </a:r>
              <a:r>
                <a:rPr kumimoji="0" lang="en-US" altLang="zh-CN" sz="2800" b="1" i="1" u="none" strike="noStrike" kern="1200" cap="none" spc="0" normalizeH="0" baseline="0" noProof="0" dirty="0">
                  <a:ln>
                    <a:noFill/>
                  </a:ln>
                  <a:solidFill>
                    <a:srgbClr val="0000FF"/>
                  </a:solidFill>
                  <a:effectLst/>
                  <a:uLnTx/>
                  <a:uFillTx/>
                  <a:cs typeface="Times New Roman" panose="02020603050405020304" pitchFamily="18" charset="0"/>
                </a:rPr>
                <a:t>T</a:t>
              </a:r>
              <a:r>
                <a:rPr kumimoji="0" lang="en-US" altLang="zh-CN" sz="2800" b="1" i="0" u="none" strike="noStrike" kern="1200" cap="none" spc="0" normalizeH="0" baseline="-25000" noProof="0" dirty="0">
                  <a:ln>
                    <a:noFill/>
                  </a:ln>
                  <a:solidFill>
                    <a:srgbClr val="0000FF"/>
                  </a:solidFill>
                  <a:effectLst/>
                  <a:uLnTx/>
                  <a:uFillTx/>
                  <a:cs typeface="Times New Roman" panose="02020603050405020304" pitchFamily="18" charset="0"/>
                </a:rPr>
                <a:t>1</a:t>
              </a:r>
              <a:endParaRPr kumimoji="0" lang="en-US" altLang="zh-CN" sz="2800" b="1" i="0" u="none" strike="noStrike" kern="1200" cap="none" spc="0" normalizeH="0" baseline="0" noProof="0" dirty="0">
                <a:ln>
                  <a:noFill/>
                </a:ln>
                <a:solidFill>
                  <a:srgbClr val="0000FF"/>
                </a:solidFill>
                <a:effectLst/>
                <a:uLnTx/>
                <a:uFillTx/>
                <a:cs typeface="Times New Roman" panose="02020603050405020304" pitchFamily="18" charset="0"/>
              </a:endParaRPr>
            </a:p>
          </p:txBody>
        </p:sp>
        <p:sp>
          <p:nvSpPr>
            <p:cNvPr id="75" name="Line 1039">
              <a:extLst>
                <a:ext uri="{FF2B5EF4-FFF2-40B4-BE49-F238E27FC236}">
                  <a16:creationId xmlns:a16="http://schemas.microsoft.com/office/drawing/2014/main" id="{C6FE05F1-C30B-45CC-90F4-792E1A52358E}"/>
                </a:ext>
              </a:extLst>
            </p:cNvPr>
            <p:cNvSpPr>
              <a:spLocks noChangeShapeType="1"/>
            </p:cNvSpPr>
            <p:nvPr/>
          </p:nvSpPr>
          <p:spPr bwMode="auto">
            <a:xfrm>
              <a:off x="848" y="2599"/>
              <a:ext cx="384" cy="0"/>
            </a:xfrm>
            <a:prstGeom prst="line">
              <a:avLst/>
            </a:prstGeom>
            <a:noFill/>
            <a:ln w="28575" cap="sq">
              <a:solidFill>
                <a:srgbClr val="00B0F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Line 1040">
              <a:extLst>
                <a:ext uri="{FF2B5EF4-FFF2-40B4-BE49-F238E27FC236}">
                  <a16:creationId xmlns:a16="http://schemas.microsoft.com/office/drawing/2014/main" id="{EF4B6972-8EB0-49B0-A4A1-05BE19802AD2}"/>
                </a:ext>
              </a:extLst>
            </p:cNvPr>
            <p:cNvSpPr>
              <a:spLocks noChangeShapeType="1"/>
            </p:cNvSpPr>
            <p:nvPr/>
          </p:nvSpPr>
          <p:spPr bwMode="auto">
            <a:xfrm>
              <a:off x="3044" y="2583"/>
              <a:ext cx="384" cy="0"/>
            </a:xfrm>
            <a:prstGeom prst="line">
              <a:avLst/>
            </a:prstGeom>
            <a:noFill/>
            <a:ln w="28575" cap="sq">
              <a:solidFill>
                <a:srgbClr val="00B0F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Line 1041">
              <a:extLst>
                <a:ext uri="{FF2B5EF4-FFF2-40B4-BE49-F238E27FC236}">
                  <a16:creationId xmlns:a16="http://schemas.microsoft.com/office/drawing/2014/main" id="{FA26BB83-7295-4589-8713-1D670B8FC4C4}"/>
                </a:ext>
              </a:extLst>
            </p:cNvPr>
            <p:cNvSpPr>
              <a:spLocks noChangeShapeType="1"/>
            </p:cNvSpPr>
            <p:nvPr/>
          </p:nvSpPr>
          <p:spPr bwMode="auto">
            <a:xfrm flipV="1">
              <a:off x="2942" y="2463"/>
              <a:ext cx="0" cy="240"/>
            </a:xfrm>
            <a:prstGeom prst="line">
              <a:avLst/>
            </a:prstGeom>
            <a:noFill/>
            <a:ln w="28575" cap="sq">
              <a:solidFill>
                <a:srgbClr val="00B0F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8" name="Rectangle 1042">
            <a:extLst>
              <a:ext uri="{FF2B5EF4-FFF2-40B4-BE49-F238E27FC236}">
                <a16:creationId xmlns:a16="http://schemas.microsoft.com/office/drawing/2014/main" id="{11FECB44-ED11-4C54-A376-82AE0F960FF0}"/>
              </a:ext>
            </a:extLst>
          </p:cNvPr>
          <p:cNvSpPr>
            <a:spLocks noChangeArrowheads="1"/>
          </p:cNvSpPr>
          <p:nvPr/>
        </p:nvSpPr>
        <p:spPr bwMode="auto">
          <a:xfrm>
            <a:off x="858525" y="6219825"/>
            <a:ext cx="7787709" cy="523220"/>
          </a:xfrm>
          <a:prstGeom prst="rect">
            <a:avLst/>
          </a:prstGeom>
          <a:solidFill>
            <a:schemeClr val="bg1"/>
          </a:solidFill>
          <a:ln>
            <a:noFill/>
          </a:ln>
          <a:effec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cs typeface="Times New Roman" panose="02020603050405020304" pitchFamily="18" charset="0"/>
              </a:rPr>
              <a:t>理想化处理：①理</a:t>
            </a:r>
            <a:r>
              <a:rPr kumimoji="0" lang="zh-CN" altLang="en-US" sz="2800" dirty="0">
                <a:solidFill>
                  <a:srgbClr val="FF0000"/>
                </a:solidFill>
                <a:cs typeface="Times New Roman" panose="02020603050405020304" pitchFamily="18" charset="0"/>
              </a:rPr>
              <a:t>想</a:t>
            </a:r>
            <a:r>
              <a:rPr kumimoji="0" lang="zh-CN" altLang="en-US" sz="2800" b="1" i="0" u="none" strike="noStrike" kern="1200" cap="none" spc="0" normalizeH="0" baseline="0" noProof="0" dirty="0">
                <a:ln>
                  <a:noFill/>
                </a:ln>
                <a:solidFill>
                  <a:srgbClr val="FF0000"/>
                </a:solidFill>
                <a:effectLst/>
                <a:uLnTx/>
                <a:uFillTx/>
                <a:cs typeface="Times New Roman" panose="02020603050405020304" pitchFamily="18" charset="0"/>
              </a:rPr>
              <a:t>气体； ②定比热</a:t>
            </a:r>
            <a:r>
              <a:rPr kumimoji="0" lang="en-US" altLang="zh-CN" sz="2800" b="1" i="0" u="none" strike="noStrike" kern="1200" cap="none" spc="0" normalizeH="0" baseline="0" noProof="0" dirty="0">
                <a:ln>
                  <a:noFill/>
                </a:ln>
                <a:solidFill>
                  <a:srgbClr val="FF0000"/>
                </a:solidFill>
                <a:effectLst/>
                <a:uLnTx/>
                <a:uFillTx/>
                <a:cs typeface="Times New Roman" panose="02020603050405020304" pitchFamily="18" charset="0"/>
              </a:rPr>
              <a:t>; ③ </a:t>
            </a:r>
            <a:r>
              <a:rPr kumimoji="0" lang="zh-CN" altLang="en-US" sz="2800" b="1" i="0" u="none" strike="noStrike" kern="1200" cap="none" spc="0" normalizeH="0" baseline="0" noProof="0" dirty="0">
                <a:ln>
                  <a:noFill/>
                </a:ln>
                <a:solidFill>
                  <a:srgbClr val="FF0000"/>
                </a:solidFill>
                <a:effectLst/>
                <a:uLnTx/>
                <a:uFillTx/>
                <a:cs typeface="Times New Roman" panose="02020603050405020304" pitchFamily="18" charset="0"/>
              </a:rPr>
              <a:t>可逆；</a:t>
            </a:r>
          </a:p>
        </p:txBody>
      </p:sp>
      <p:sp>
        <p:nvSpPr>
          <p:cNvPr id="79" name="文本框 78">
            <a:extLst>
              <a:ext uri="{FF2B5EF4-FFF2-40B4-BE49-F238E27FC236}">
                <a16:creationId xmlns:a16="http://schemas.microsoft.com/office/drawing/2014/main" id="{559AC465-FEAA-4B6C-8BC9-810E03EF1515}"/>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压缩空气制冷循环</a:t>
            </a:r>
          </a:p>
        </p:txBody>
      </p:sp>
    </p:spTree>
    <p:extLst>
      <p:ext uri="{BB962C8B-B14F-4D97-AF65-F5344CB8AC3E}">
        <p14:creationId xmlns:p14="http://schemas.microsoft.com/office/powerpoint/2010/main" val="252312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0-#ppt_w/2"/>
                                          </p:val>
                                        </p:tav>
                                        <p:tav tm="100000">
                                          <p:val>
                                            <p:strVal val="#ppt_x"/>
                                          </p:val>
                                        </p:tav>
                                      </p:tavLst>
                                    </p:anim>
                                    <p:anim calcmode="lin" valueType="num">
                                      <p:cBhvr additive="base">
                                        <p:cTn id="14"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0-#ppt_w/2"/>
                                          </p:val>
                                        </p:tav>
                                        <p:tav tm="100000">
                                          <p:val>
                                            <p:strVal val="#ppt_x"/>
                                          </p:val>
                                        </p:tav>
                                      </p:tavLst>
                                    </p:anim>
                                    <p:anim calcmode="lin" valueType="num">
                                      <p:cBhvr additive="base">
                                        <p:cTn id="20"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0-#ppt_w/2"/>
                                          </p:val>
                                        </p:tav>
                                        <p:tav tm="100000">
                                          <p:val>
                                            <p:strVal val="#ppt_x"/>
                                          </p:val>
                                        </p:tav>
                                      </p:tavLst>
                                    </p:anim>
                                    <p:anim calcmode="lin" valueType="num">
                                      <p:cBhvr additive="base">
                                        <p:cTn id="26"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0-#ppt_w/2"/>
                                          </p:val>
                                        </p:tav>
                                        <p:tav tm="100000">
                                          <p:val>
                                            <p:strVal val="#ppt_x"/>
                                          </p:val>
                                        </p:tav>
                                      </p:tavLst>
                                    </p:anim>
                                    <p:anim calcmode="lin" valueType="num">
                                      <p:cBhvr additive="base">
                                        <p:cTn id="3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500" fill="hold"/>
                                        <p:tgtEl>
                                          <p:spTgt spid="78"/>
                                        </p:tgtEl>
                                        <p:attrNameLst>
                                          <p:attrName>ppt_x</p:attrName>
                                        </p:attrNameLst>
                                      </p:cBhvr>
                                      <p:tavLst>
                                        <p:tav tm="0">
                                          <p:val>
                                            <p:strVal val="0-#ppt_w/2"/>
                                          </p:val>
                                        </p:tav>
                                        <p:tav tm="100000">
                                          <p:val>
                                            <p:strVal val="#ppt_x"/>
                                          </p:val>
                                        </p:tav>
                                      </p:tavLst>
                                    </p:anim>
                                    <p:anim calcmode="lin" valueType="num">
                                      <p:cBhvr additive="base">
                                        <p:cTn id="3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utoUpdateAnimBg="0"/>
      <p:bldP spid="78" grpId="0" animBg="1"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5C51FF-E980-4EDC-B881-ABEC0C1B546D}"/>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压缩空气制冷循环</a:t>
            </a:r>
          </a:p>
        </p:txBody>
      </p:sp>
      <p:sp>
        <p:nvSpPr>
          <p:cNvPr id="3" name="Rectangle 2">
            <a:extLst>
              <a:ext uri="{FF2B5EF4-FFF2-40B4-BE49-F238E27FC236}">
                <a16:creationId xmlns:a16="http://schemas.microsoft.com/office/drawing/2014/main" id="{D2C16485-E73C-4AD9-9759-F5F6C15A3312}"/>
              </a:ext>
            </a:extLst>
          </p:cNvPr>
          <p:cNvSpPr txBox="1">
            <a:spLocks noChangeArrowheads="1"/>
          </p:cNvSpPr>
          <p:nvPr/>
        </p:nvSpPr>
        <p:spPr>
          <a:xfrm>
            <a:off x="1252073" y="819150"/>
            <a:ext cx="2824163" cy="5546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p-v</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图和</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T-s</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4" name="Rectangle 35">
            <a:extLst>
              <a:ext uri="{FF2B5EF4-FFF2-40B4-BE49-F238E27FC236}">
                <a16:creationId xmlns:a16="http://schemas.microsoft.com/office/drawing/2014/main" id="{5D7EB334-86D2-46D5-AAC7-268DF0589C98}"/>
              </a:ext>
            </a:extLst>
          </p:cNvPr>
          <p:cNvSpPr>
            <a:spLocks noChangeArrowheads="1"/>
          </p:cNvSpPr>
          <p:nvPr/>
        </p:nvSpPr>
        <p:spPr bwMode="auto">
          <a:xfrm>
            <a:off x="524876" y="5334000"/>
            <a:ext cx="33714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1       2    </a:t>
            </a: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绝热压缩</a:t>
            </a:r>
            <a:endParaRPr kumimoji="0" lang="zh-CN" altLang="en-US" sz="3200" b="1" i="1" u="none" strike="noStrike" kern="1200" cap="none" spc="0" normalizeH="0" baseline="0" noProof="0" dirty="0">
              <a:ln>
                <a:noFill/>
              </a:ln>
              <a:solidFill>
                <a:srgbClr val="0000FF"/>
              </a:solidFill>
              <a:effectLst/>
              <a:uLnTx/>
              <a:uFillTx/>
              <a:cs typeface="Times New Roman" panose="02020603050405020304" pitchFamily="18" charset="0"/>
            </a:endParaRPr>
          </a:p>
        </p:txBody>
      </p:sp>
      <p:sp>
        <p:nvSpPr>
          <p:cNvPr id="5" name="Line 36">
            <a:extLst>
              <a:ext uri="{FF2B5EF4-FFF2-40B4-BE49-F238E27FC236}">
                <a16:creationId xmlns:a16="http://schemas.microsoft.com/office/drawing/2014/main" id="{BA8E8C26-FFCF-43FA-9A45-946FF2B8BCA8}"/>
              </a:ext>
            </a:extLst>
          </p:cNvPr>
          <p:cNvSpPr>
            <a:spLocks noChangeShapeType="1"/>
          </p:cNvSpPr>
          <p:nvPr/>
        </p:nvSpPr>
        <p:spPr bwMode="auto">
          <a:xfrm>
            <a:off x="866775" y="5626387"/>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40">
            <a:extLst>
              <a:ext uri="{FF2B5EF4-FFF2-40B4-BE49-F238E27FC236}">
                <a16:creationId xmlns:a16="http://schemas.microsoft.com/office/drawing/2014/main" id="{0924E8F8-74D1-4DB0-858D-3E9F64E172DB}"/>
              </a:ext>
            </a:extLst>
          </p:cNvPr>
          <p:cNvSpPr>
            <a:spLocks noChangeArrowheads="1"/>
          </p:cNvSpPr>
          <p:nvPr/>
        </p:nvSpPr>
        <p:spPr bwMode="auto">
          <a:xfrm>
            <a:off x="524876" y="6000751"/>
            <a:ext cx="33714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2       3    </a:t>
            </a: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定压冷却</a:t>
            </a:r>
            <a:endParaRPr kumimoji="0" lang="zh-CN" altLang="en-US" sz="3200" b="1" i="1" u="none" strike="noStrike" kern="1200" cap="none" spc="0" normalizeH="0" baseline="0" noProof="0" dirty="0">
              <a:ln>
                <a:noFill/>
              </a:ln>
              <a:solidFill>
                <a:srgbClr val="0000FF"/>
              </a:solidFill>
              <a:effectLst/>
              <a:uLnTx/>
              <a:uFillTx/>
              <a:cs typeface="Times New Roman" panose="02020603050405020304" pitchFamily="18" charset="0"/>
            </a:endParaRPr>
          </a:p>
        </p:txBody>
      </p:sp>
      <p:sp>
        <p:nvSpPr>
          <p:cNvPr id="7" name="Line 42">
            <a:extLst>
              <a:ext uri="{FF2B5EF4-FFF2-40B4-BE49-F238E27FC236}">
                <a16:creationId xmlns:a16="http://schemas.microsoft.com/office/drawing/2014/main" id="{7450B53D-35DC-4A97-BF8B-43B0732C76D3}"/>
              </a:ext>
            </a:extLst>
          </p:cNvPr>
          <p:cNvSpPr>
            <a:spLocks noChangeShapeType="1"/>
          </p:cNvSpPr>
          <p:nvPr/>
        </p:nvSpPr>
        <p:spPr bwMode="auto">
          <a:xfrm>
            <a:off x="915988" y="6293138"/>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44">
            <a:extLst>
              <a:ext uri="{FF2B5EF4-FFF2-40B4-BE49-F238E27FC236}">
                <a16:creationId xmlns:a16="http://schemas.microsoft.com/office/drawing/2014/main" id="{6D8B48AF-596D-45F9-B50A-83F985EB2ACA}"/>
              </a:ext>
            </a:extLst>
          </p:cNvPr>
          <p:cNvSpPr>
            <a:spLocks noChangeArrowheads="1"/>
          </p:cNvSpPr>
          <p:nvPr/>
        </p:nvSpPr>
        <p:spPr bwMode="auto">
          <a:xfrm>
            <a:off x="4947651" y="5334000"/>
            <a:ext cx="33714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3       4    </a:t>
            </a: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绝热膨胀</a:t>
            </a:r>
          </a:p>
        </p:txBody>
      </p:sp>
      <p:sp>
        <p:nvSpPr>
          <p:cNvPr id="9" name="Line 45">
            <a:extLst>
              <a:ext uri="{FF2B5EF4-FFF2-40B4-BE49-F238E27FC236}">
                <a16:creationId xmlns:a16="http://schemas.microsoft.com/office/drawing/2014/main" id="{9F666696-D5EE-4138-BA34-9E0B27F0CEFC}"/>
              </a:ext>
            </a:extLst>
          </p:cNvPr>
          <p:cNvSpPr>
            <a:spLocks noChangeShapeType="1"/>
          </p:cNvSpPr>
          <p:nvPr/>
        </p:nvSpPr>
        <p:spPr bwMode="auto">
          <a:xfrm>
            <a:off x="5292725" y="5626387"/>
            <a:ext cx="609600" cy="0"/>
          </a:xfrm>
          <a:prstGeom prst="line">
            <a:avLst/>
          </a:prstGeom>
          <a:noFill/>
          <a:ln w="2222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48">
            <a:extLst>
              <a:ext uri="{FF2B5EF4-FFF2-40B4-BE49-F238E27FC236}">
                <a16:creationId xmlns:a16="http://schemas.microsoft.com/office/drawing/2014/main" id="{B8C7FD2B-22F2-47ED-B149-439A9ABE456A}"/>
              </a:ext>
            </a:extLst>
          </p:cNvPr>
          <p:cNvSpPr>
            <a:spLocks noChangeArrowheads="1"/>
          </p:cNvSpPr>
          <p:nvPr/>
        </p:nvSpPr>
        <p:spPr bwMode="auto">
          <a:xfrm>
            <a:off x="4996864" y="6000751"/>
            <a:ext cx="33714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4       1    </a:t>
            </a:r>
            <a:r>
              <a:rPr kumimoji="0"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定压吸热</a:t>
            </a:r>
          </a:p>
        </p:txBody>
      </p:sp>
      <p:sp>
        <p:nvSpPr>
          <p:cNvPr id="11" name="Line 49">
            <a:extLst>
              <a:ext uri="{FF2B5EF4-FFF2-40B4-BE49-F238E27FC236}">
                <a16:creationId xmlns:a16="http://schemas.microsoft.com/office/drawing/2014/main" id="{75CCB800-72A3-43EE-908F-20ED15EE4746}"/>
              </a:ext>
            </a:extLst>
          </p:cNvPr>
          <p:cNvSpPr>
            <a:spLocks noChangeShapeType="1"/>
          </p:cNvSpPr>
          <p:nvPr/>
        </p:nvSpPr>
        <p:spPr bwMode="auto">
          <a:xfrm>
            <a:off x="5364163" y="6293138"/>
            <a:ext cx="609600"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52">
            <a:extLst>
              <a:ext uri="{FF2B5EF4-FFF2-40B4-BE49-F238E27FC236}">
                <a16:creationId xmlns:a16="http://schemas.microsoft.com/office/drawing/2014/main" id="{78A3E4CF-ECFA-40EC-A97C-194A9FCEBB90}"/>
              </a:ext>
            </a:extLst>
          </p:cNvPr>
          <p:cNvSpPr>
            <a:spLocks noChangeShapeType="1"/>
          </p:cNvSpPr>
          <p:nvPr/>
        </p:nvSpPr>
        <p:spPr bwMode="auto">
          <a:xfrm flipV="1">
            <a:off x="762000" y="1656775"/>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53">
            <a:extLst>
              <a:ext uri="{FF2B5EF4-FFF2-40B4-BE49-F238E27FC236}">
                <a16:creationId xmlns:a16="http://schemas.microsoft.com/office/drawing/2014/main" id="{A1F3BFD9-8EAD-4857-BF07-0A2132BEEBA4}"/>
              </a:ext>
            </a:extLst>
          </p:cNvPr>
          <p:cNvSpPr>
            <a:spLocks noChangeShapeType="1"/>
          </p:cNvSpPr>
          <p:nvPr/>
        </p:nvSpPr>
        <p:spPr bwMode="auto">
          <a:xfrm>
            <a:off x="762000" y="4933375"/>
            <a:ext cx="31242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54">
            <a:extLst>
              <a:ext uri="{FF2B5EF4-FFF2-40B4-BE49-F238E27FC236}">
                <a16:creationId xmlns:a16="http://schemas.microsoft.com/office/drawing/2014/main" id="{3568E25E-1510-4975-B8F8-29F8E28ED073}"/>
              </a:ext>
            </a:extLst>
          </p:cNvPr>
          <p:cNvSpPr>
            <a:spLocks noChangeShapeType="1"/>
          </p:cNvSpPr>
          <p:nvPr/>
        </p:nvSpPr>
        <p:spPr bwMode="auto">
          <a:xfrm>
            <a:off x="1412875" y="2629913"/>
            <a:ext cx="1295400" cy="0"/>
          </a:xfrm>
          <a:prstGeom prst="line">
            <a:avLst/>
          </a:prstGeom>
          <a:noFill/>
          <a:ln w="25400">
            <a:solidFill>
              <a:srgbClr val="0000FF"/>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55">
            <a:extLst>
              <a:ext uri="{FF2B5EF4-FFF2-40B4-BE49-F238E27FC236}">
                <a16:creationId xmlns:a16="http://schemas.microsoft.com/office/drawing/2014/main" id="{138444C7-1FA2-43BF-9171-9554F849E90E}"/>
              </a:ext>
            </a:extLst>
          </p:cNvPr>
          <p:cNvSpPr>
            <a:spLocks noChangeShapeType="1"/>
          </p:cNvSpPr>
          <p:nvPr/>
        </p:nvSpPr>
        <p:spPr bwMode="auto">
          <a:xfrm>
            <a:off x="2032000" y="3893563"/>
            <a:ext cx="1298575" cy="0"/>
          </a:xfrm>
          <a:prstGeom prst="line">
            <a:avLst/>
          </a:prstGeom>
          <a:noFill/>
          <a:ln w="25400">
            <a:solidFill>
              <a:srgbClr val="0000FF"/>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rc 56">
            <a:extLst>
              <a:ext uri="{FF2B5EF4-FFF2-40B4-BE49-F238E27FC236}">
                <a16:creationId xmlns:a16="http://schemas.microsoft.com/office/drawing/2014/main" id="{2978095F-6640-47AA-BB9F-C64F2FF8771F}"/>
              </a:ext>
            </a:extLst>
          </p:cNvPr>
          <p:cNvSpPr>
            <a:spLocks/>
          </p:cNvSpPr>
          <p:nvPr/>
        </p:nvSpPr>
        <p:spPr bwMode="auto">
          <a:xfrm rot="-600000" flipH="1" flipV="1">
            <a:off x="1524000" y="2571175"/>
            <a:ext cx="533400" cy="1371600"/>
          </a:xfrm>
          <a:custGeom>
            <a:avLst/>
            <a:gdLst>
              <a:gd name="T0" fmla="*/ 114064 w 21600"/>
              <a:gd name="T1" fmla="*/ 0 h 21100"/>
              <a:gd name="T2" fmla="*/ 533400 w 21600"/>
              <a:gd name="T3" fmla="*/ 1371600 h 21100"/>
              <a:gd name="T4" fmla="*/ 0 w 21600"/>
              <a:gd name="T5" fmla="*/ 1371600 h 21100"/>
              <a:gd name="T6" fmla="*/ 0 60000 65536"/>
              <a:gd name="T7" fmla="*/ 0 60000 65536"/>
              <a:gd name="T8" fmla="*/ 0 60000 65536"/>
            </a:gdLst>
            <a:ahLst/>
            <a:cxnLst>
              <a:cxn ang="T6">
                <a:pos x="T0" y="T1"/>
              </a:cxn>
              <a:cxn ang="T7">
                <a:pos x="T2" y="T3"/>
              </a:cxn>
              <a:cxn ang="T8">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lnTo>
                  <a:pt x="4619" y="-1"/>
                </a:lnTo>
                <a:close/>
              </a:path>
            </a:pathLst>
          </a:custGeom>
          <a:noFill/>
          <a:ln w="25400">
            <a:solidFill>
              <a:srgbClr val="FF00FF"/>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Arc 57">
            <a:extLst>
              <a:ext uri="{FF2B5EF4-FFF2-40B4-BE49-F238E27FC236}">
                <a16:creationId xmlns:a16="http://schemas.microsoft.com/office/drawing/2014/main" id="{B2A20D01-CF05-44D9-8F32-F55BC13DD2C6}"/>
              </a:ext>
            </a:extLst>
          </p:cNvPr>
          <p:cNvSpPr>
            <a:spLocks/>
          </p:cNvSpPr>
          <p:nvPr/>
        </p:nvSpPr>
        <p:spPr bwMode="auto">
          <a:xfrm rot="-600000" flipH="1" flipV="1">
            <a:off x="2819400" y="2571175"/>
            <a:ext cx="533400" cy="1371600"/>
          </a:xfrm>
          <a:custGeom>
            <a:avLst/>
            <a:gdLst>
              <a:gd name="T0" fmla="*/ 114064 w 21600"/>
              <a:gd name="T1" fmla="*/ 0 h 21100"/>
              <a:gd name="T2" fmla="*/ 533400 w 21600"/>
              <a:gd name="T3" fmla="*/ 1371600 h 21100"/>
              <a:gd name="T4" fmla="*/ 0 w 21600"/>
              <a:gd name="T5" fmla="*/ 1371600 h 21100"/>
              <a:gd name="T6" fmla="*/ 0 60000 65536"/>
              <a:gd name="T7" fmla="*/ 0 60000 65536"/>
              <a:gd name="T8" fmla="*/ 0 60000 65536"/>
            </a:gdLst>
            <a:ahLst/>
            <a:cxnLst>
              <a:cxn ang="T6">
                <a:pos x="T0" y="T1"/>
              </a:cxn>
              <a:cxn ang="T7">
                <a:pos x="T2" y="T3"/>
              </a:cxn>
              <a:cxn ang="T8">
                <a:pos x="T4" y="T5"/>
              </a:cxn>
            </a:cxnLst>
            <a:rect l="0" t="0" r="r" b="b"/>
            <a:pathLst>
              <a:path w="21600" h="21100" fill="none" extrusionOk="0">
                <a:moveTo>
                  <a:pt x="4619" y="-1"/>
                </a:moveTo>
                <a:cubicBezTo>
                  <a:pt x="14533" y="2170"/>
                  <a:pt x="21600" y="10950"/>
                  <a:pt x="21600" y="21100"/>
                </a:cubicBezTo>
              </a:path>
              <a:path w="21600" h="21100" stroke="0" extrusionOk="0">
                <a:moveTo>
                  <a:pt x="4619" y="-1"/>
                </a:moveTo>
                <a:cubicBezTo>
                  <a:pt x="14533" y="2170"/>
                  <a:pt x="21600" y="10950"/>
                  <a:pt x="21600" y="21100"/>
                </a:cubicBezTo>
                <a:lnTo>
                  <a:pt x="0" y="21100"/>
                </a:lnTo>
                <a:lnTo>
                  <a:pt x="4619" y="-1"/>
                </a:lnTo>
                <a:close/>
              </a:path>
            </a:pathLst>
          </a:custGeom>
          <a:noFill/>
          <a:ln w="25400">
            <a:solidFill>
              <a:srgbClr val="FF00FF"/>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Text Box 58">
            <a:extLst>
              <a:ext uri="{FF2B5EF4-FFF2-40B4-BE49-F238E27FC236}">
                <a16:creationId xmlns:a16="http://schemas.microsoft.com/office/drawing/2014/main" id="{BABDBFAB-147B-45A1-A195-5AB1B6D7D809}"/>
              </a:ext>
            </a:extLst>
          </p:cNvPr>
          <p:cNvSpPr txBox="1">
            <a:spLocks noChangeArrowheads="1"/>
          </p:cNvSpPr>
          <p:nvPr/>
        </p:nvSpPr>
        <p:spPr bwMode="auto">
          <a:xfrm>
            <a:off x="173919" y="1534537"/>
            <a:ext cx="4924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 </a:t>
            </a:r>
            <a:r>
              <a:rPr kumimoji="0" lang="en-US" altLang="zh-CN" sz="3200" b="1" i="1" u="none" strike="noStrike" kern="1200" cap="none" spc="0" normalizeH="0" baseline="0" noProof="0">
                <a:ln>
                  <a:noFill/>
                </a:ln>
                <a:solidFill>
                  <a:srgbClr val="FF0000"/>
                </a:solidFill>
                <a:effectLst/>
                <a:uLnTx/>
                <a:uFillTx/>
                <a:cs typeface="Times New Roman" panose="02020603050405020304" pitchFamily="18" charset="0"/>
              </a:rPr>
              <a:t>p</a:t>
            </a:r>
          </a:p>
        </p:txBody>
      </p:sp>
      <p:sp>
        <p:nvSpPr>
          <p:cNvPr id="19" name="Text Box 59">
            <a:extLst>
              <a:ext uri="{FF2B5EF4-FFF2-40B4-BE49-F238E27FC236}">
                <a16:creationId xmlns:a16="http://schemas.microsoft.com/office/drawing/2014/main" id="{1E2BAFD4-38AC-4EF1-96A7-7C5A4BA3E656}"/>
              </a:ext>
            </a:extLst>
          </p:cNvPr>
          <p:cNvSpPr txBox="1">
            <a:spLocks noChangeArrowheads="1"/>
          </p:cNvSpPr>
          <p:nvPr/>
        </p:nvSpPr>
        <p:spPr bwMode="auto">
          <a:xfrm>
            <a:off x="3928476" y="4648200"/>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dirty="0">
                <a:ln>
                  <a:noFill/>
                </a:ln>
                <a:solidFill>
                  <a:srgbClr val="FF0000"/>
                </a:solidFill>
                <a:effectLst/>
                <a:uLnTx/>
                <a:uFillTx/>
                <a:cs typeface="Times New Roman" panose="02020603050405020304" pitchFamily="18" charset="0"/>
              </a:rPr>
              <a:t>v</a:t>
            </a:r>
          </a:p>
        </p:txBody>
      </p:sp>
      <p:sp>
        <p:nvSpPr>
          <p:cNvPr id="20" name="Text Box 60">
            <a:extLst>
              <a:ext uri="{FF2B5EF4-FFF2-40B4-BE49-F238E27FC236}">
                <a16:creationId xmlns:a16="http://schemas.microsoft.com/office/drawing/2014/main" id="{6F0A82D2-B97B-4B44-8708-41AD55E420B9}"/>
              </a:ext>
            </a:extLst>
          </p:cNvPr>
          <p:cNvSpPr txBox="1">
            <a:spLocks noChangeArrowheads="1"/>
          </p:cNvSpPr>
          <p:nvPr/>
        </p:nvSpPr>
        <p:spPr bwMode="auto">
          <a:xfrm>
            <a:off x="1063169" y="22663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3</a:t>
            </a:r>
          </a:p>
        </p:txBody>
      </p:sp>
      <p:sp>
        <p:nvSpPr>
          <p:cNvPr id="21" name="Text Box 61">
            <a:extLst>
              <a:ext uri="{FF2B5EF4-FFF2-40B4-BE49-F238E27FC236}">
                <a16:creationId xmlns:a16="http://schemas.microsoft.com/office/drawing/2014/main" id="{8F62F639-8F7E-4231-B8D3-6392834C0FBC}"/>
              </a:ext>
            </a:extLst>
          </p:cNvPr>
          <p:cNvSpPr txBox="1">
            <a:spLocks noChangeArrowheads="1"/>
          </p:cNvSpPr>
          <p:nvPr/>
        </p:nvSpPr>
        <p:spPr bwMode="auto">
          <a:xfrm>
            <a:off x="2968169" y="22663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2</a:t>
            </a:r>
          </a:p>
        </p:txBody>
      </p:sp>
      <p:sp>
        <p:nvSpPr>
          <p:cNvPr id="22" name="Text Box 62">
            <a:extLst>
              <a:ext uri="{FF2B5EF4-FFF2-40B4-BE49-F238E27FC236}">
                <a16:creationId xmlns:a16="http://schemas.microsoft.com/office/drawing/2014/main" id="{69F9AB84-2D63-4C2D-8CFB-DABD1A6848B4}"/>
              </a:ext>
            </a:extLst>
          </p:cNvPr>
          <p:cNvSpPr txBox="1">
            <a:spLocks noChangeArrowheads="1"/>
          </p:cNvSpPr>
          <p:nvPr/>
        </p:nvSpPr>
        <p:spPr bwMode="auto">
          <a:xfrm>
            <a:off x="3349169" y="36379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1</a:t>
            </a:r>
          </a:p>
        </p:txBody>
      </p:sp>
      <p:sp>
        <p:nvSpPr>
          <p:cNvPr id="23" name="Text Box 63">
            <a:extLst>
              <a:ext uri="{FF2B5EF4-FFF2-40B4-BE49-F238E27FC236}">
                <a16:creationId xmlns:a16="http://schemas.microsoft.com/office/drawing/2014/main" id="{BA8EB454-0BD0-4BD3-A9B7-D8B1B8B8F096}"/>
              </a:ext>
            </a:extLst>
          </p:cNvPr>
          <p:cNvSpPr txBox="1">
            <a:spLocks noChangeArrowheads="1"/>
          </p:cNvSpPr>
          <p:nvPr/>
        </p:nvSpPr>
        <p:spPr bwMode="auto">
          <a:xfrm>
            <a:off x="1367969" y="37903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4</a:t>
            </a:r>
          </a:p>
        </p:txBody>
      </p:sp>
      <p:sp>
        <p:nvSpPr>
          <p:cNvPr id="24" name="Line 64">
            <a:extLst>
              <a:ext uri="{FF2B5EF4-FFF2-40B4-BE49-F238E27FC236}">
                <a16:creationId xmlns:a16="http://schemas.microsoft.com/office/drawing/2014/main" id="{B3083BE8-F4C1-4551-BFE8-AF7495199104}"/>
              </a:ext>
            </a:extLst>
          </p:cNvPr>
          <p:cNvSpPr>
            <a:spLocks noChangeShapeType="1"/>
          </p:cNvSpPr>
          <p:nvPr/>
        </p:nvSpPr>
        <p:spPr bwMode="auto">
          <a:xfrm flipV="1">
            <a:off x="4876800" y="1656775"/>
            <a:ext cx="0" cy="327660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65">
            <a:extLst>
              <a:ext uri="{FF2B5EF4-FFF2-40B4-BE49-F238E27FC236}">
                <a16:creationId xmlns:a16="http://schemas.microsoft.com/office/drawing/2014/main" id="{9EC4D814-9FB5-4AF0-B39F-9901775B88D8}"/>
              </a:ext>
            </a:extLst>
          </p:cNvPr>
          <p:cNvSpPr>
            <a:spLocks noChangeShapeType="1"/>
          </p:cNvSpPr>
          <p:nvPr/>
        </p:nvSpPr>
        <p:spPr bwMode="auto">
          <a:xfrm>
            <a:off x="4876800" y="4933375"/>
            <a:ext cx="3200400" cy="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Arc 66">
            <a:extLst>
              <a:ext uri="{FF2B5EF4-FFF2-40B4-BE49-F238E27FC236}">
                <a16:creationId xmlns:a16="http://schemas.microsoft.com/office/drawing/2014/main" id="{BAA1D46D-D370-472C-BCF4-3B8210C3B1D0}"/>
              </a:ext>
            </a:extLst>
          </p:cNvPr>
          <p:cNvSpPr>
            <a:spLocks/>
          </p:cNvSpPr>
          <p:nvPr/>
        </p:nvSpPr>
        <p:spPr bwMode="auto">
          <a:xfrm rot="20655461" flipV="1">
            <a:off x="5638800" y="2799775"/>
            <a:ext cx="1447800" cy="144463"/>
          </a:xfrm>
          <a:custGeom>
            <a:avLst/>
            <a:gdLst>
              <a:gd name="T0" fmla="*/ 0 w 20178"/>
              <a:gd name="T1" fmla="*/ 0 h 21600"/>
              <a:gd name="T2" fmla="*/ 1447800 w 20178"/>
              <a:gd name="T3" fmla="*/ 92904 h 21600"/>
              <a:gd name="T4" fmla="*/ 0 w 20178"/>
              <a:gd name="T5" fmla="*/ 144463 h 21600"/>
              <a:gd name="T6" fmla="*/ 0 60000 65536"/>
              <a:gd name="T7" fmla="*/ 0 60000 65536"/>
              <a:gd name="T8" fmla="*/ 0 60000 65536"/>
            </a:gdLst>
            <a:ahLst/>
            <a:cxnLst>
              <a:cxn ang="T6">
                <a:pos x="T0" y="T1"/>
              </a:cxn>
              <a:cxn ang="T7">
                <a:pos x="T2" y="T3"/>
              </a:cxn>
              <a:cxn ang="T8">
                <a:pos x="T4" y="T5"/>
              </a:cxn>
            </a:cxnLst>
            <a:rect l="0" t="0" r="r" b="b"/>
            <a:pathLst>
              <a:path w="20178" h="21600" fill="none" extrusionOk="0">
                <a:moveTo>
                  <a:pt x="0" y="0"/>
                </a:moveTo>
                <a:cubicBezTo>
                  <a:pt x="8955" y="0"/>
                  <a:pt x="16981" y="5525"/>
                  <a:pt x="20177" y="13891"/>
                </a:cubicBezTo>
              </a:path>
              <a:path w="20178" h="21600" stroke="0" extrusionOk="0">
                <a:moveTo>
                  <a:pt x="0" y="0"/>
                </a:moveTo>
                <a:cubicBezTo>
                  <a:pt x="8955" y="0"/>
                  <a:pt x="16981" y="5525"/>
                  <a:pt x="20177" y="13891"/>
                </a:cubicBezTo>
                <a:lnTo>
                  <a:pt x="0" y="21600"/>
                </a:lnTo>
                <a:lnTo>
                  <a:pt x="0" y="0"/>
                </a:lnTo>
                <a:close/>
              </a:path>
            </a:pathLst>
          </a:custGeom>
          <a:noFill/>
          <a:ln w="25400">
            <a:solidFill>
              <a:srgbClr val="0000FF"/>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67">
            <a:extLst>
              <a:ext uri="{FF2B5EF4-FFF2-40B4-BE49-F238E27FC236}">
                <a16:creationId xmlns:a16="http://schemas.microsoft.com/office/drawing/2014/main" id="{D3BCF56D-D490-488F-ACE2-DB49BE187F65}"/>
              </a:ext>
            </a:extLst>
          </p:cNvPr>
          <p:cNvSpPr>
            <a:spLocks noChangeShapeType="1"/>
          </p:cNvSpPr>
          <p:nvPr/>
        </p:nvSpPr>
        <p:spPr bwMode="auto">
          <a:xfrm rot="-9513">
            <a:off x="5694363" y="3126800"/>
            <a:ext cx="1587" cy="1136650"/>
          </a:xfrm>
          <a:prstGeom prst="line">
            <a:avLst/>
          </a:prstGeom>
          <a:noFill/>
          <a:ln w="25400">
            <a:solidFill>
              <a:srgbClr val="FF00FF"/>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Arc 68">
            <a:extLst>
              <a:ext uri="{FF2B5EF4-FFF2-40B4-BE49-F238E27FC236}">
                <a16:creationId xmlns:a16="http://schemas.microsoft.com/office/drawing/2014/main" id="{9381667B-50CC-4A0A-B0FE-DBD9E2D388DB}"/>
              </a:ext>
            </a:extLst>
          </p:cNvPr>
          <p:cNvSpPr>
            <a:spLocks/>
          </p:cNvSpPr>
          <p:nvPr/>
        </p:nvSpPr>
        <p:spPr bwMode="auto">
          <a:xfrm rot="20993501" flipV="1">
            <a:off x="5534025" y="2791838"/>
            <a:ext cx="1430338" cy="1350962"/>
          </a:xfrm>
          <a:custGeom>
            <a:avLst/>
            <a:gdLst>
              <a:gd name="T0" fmla="*/ 51335 w 9557"/>
              <a:gd name="T1" fmla="*/ 0 h 21597"/>
              <a:gd name="T2" fmla="*/ 1430338 w 9557"/>
              <a:gd name="T3" fmla="*/ 139243 h 21597"/>
              <a:gd name="T4" fmla="*/ 0 w 9557"/>
              <a:gd name="T5" fmla="*/ 1350962 h 21597"/>
              <a:gd name="T6" fmla="*/ 0 60000 65536"/>
              <a:gd name="T7" fmla="*/ 0 60000 65536"/>
              <a:gd name="T8" fmla="*/ 0 60000 65536"/>
            </a:gdLst>
            <a:ahLst/>
            <a:cxnLst>
              <a:cxn ang="T6">
                <a:pos x="T0" y="T1"/>
              </a:cxn>
              <a:cxn ang="T7">
                <a:pos x="T2" y="T3"/>
              </a:cxn>
              <a:cxn ang="T8">
                <a:pos x="T4" y="T5"/>
              </a:cxn>
            </a:cxnLst>
            <a:rect l="0" t="0" r="r" b="b"/>
            <a:pathLst>
              <a:path w="9557" h="21597" fill="none" extrusionOk="0">
                <a:moveTo>
                  <a:pt x="343" y="-1"/>
                </a:moveTo>
                <a:cubicBezTo>
                  <a:pt x="3541" y="50"/>
                  <a:pt x="6688" y="811"/>
                  <a:pt x="9556" y="2226"/>
                </a:cubicBezTo>
              </a:path>
              <a:path w="9557" h="21597" stroke="0" extrusionOk="0">
                <a:moveTo>
                  <a:pt x="343" y="-1"/>
                </a:moveTo>
                <a:cubicBezTo>
                  <a:pt x="3541" y="50"/>
                  <a:pt x="6688" y="811"/>
                  <a:pt x="9556" y="2226"/>
                </a:cubicBezTo>
                <a:lnTo>
                  <a:pt x="0" y="21597"/>
                </a:lnTo>
                <a:lnTo>
                  <a:pt x="343" y="-1"/>
                </a:lnTo>
                <a:close/>
              </a:path>
            </a:pathLst>
          </a:custGeom>
          <a:noFill/>
          <a:ln w="25400">
            <a:solidFill>
              <a:srgbClr val="0000FF"/>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69">
            <a:extLst>
              <a:ext uri="{FF2B5EF4-FFF2-40B4-BE49-F238E27FC236}">
                <a16:creationId xmlns:a16="http://schemas.microsoft.com/office/drawing/2014/main" id="{09CB8258-CD80-4DE3-A8DA-AF00F3D96163}"/>
              </a:ext>
            </a:extLst>
          </p:cNvPr>
          <p:cNvSpPr>
            <a:spLocks noChangeShapeType="1"/>
          </p:cNvSpPr>
          <p:nvPr/>
        </p:nvSpPr>
        <p:spPr bwMode="auto">
          <a:xfrm rot="-8387">
            <a:off x="7065963" y="2641025"/>
            <a:ext cx="1587" cy="1241425"/>
          </a:xfrm>
          <a:prstGeom prst="line">
            <a:avLst/>
          </a:prstGeom>
          <a:noFill/>
          <a:ln w="25400">
            <a:solidFill>
              <a:srgbClr val="FF00FF"/>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70">
            <a:extLst>
              <a:ext uri="{FF2B5EF4-FFF2-40B4-BE49-F238E27FC236}">
                <a16:creationId xmlns:a16="http://schemas.microsoft.com/office/drawing/2014/main" id="{930D4BD3-65AD-4DA6-A67E-0B1975318CCF}"/>
              </a:ext>
            </a:extLst>
          </p:cNvPr>
          <p:cNvSpPr>
            <a:spLocks noChangeShapeType="1"/>
          </p:cNvSpPr>
          <p:nvPr/>
        </p:nvSpPr>
        <p:spPr bwMode="auto">
          <a:xfrm flipV="1">
            <a:off x="4876800" y="3144263"/>
            <a:ext cx="3048000" cy="0"/>
          </a:xfrm>
          <a:prstGeom prst="line">
            <a:avLst/>
          </a:prstGeom>
          <a:noFill/>
          <a:ln w="22225">
            <a:solidFill>
              <a:srgbClr val="00B0F0"/>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71">
            <a:extLst>
              <a:ext uri="{FF2B5EF4-FFF2-40B4-BE49-F238E27FC236}">
                <a16:creationId xmlns:a16="http://schemas.microsoft.com/office/drawing/2014/main" id="{F5A00405-97F8-4E66-8A4D-E8124A18D0DF}"/>
              </a:ext>
            </a:extLst>
          </p:cNvPr>
          <p:cNvSpPr>
            <a:spLocks noChangeShapeType="1"/>
          </p:cNvSpPr>
          <p:nvPr/>
        </p:nvSpPr>
        <p:spPr bwMode="auto">
          <a:xfrm>
            <a:off x="4876800" y="3866575"/>
            <a:ext cx="3048000" cy="0"/>
          </a:xfrm>
          <a:prstGeom prst="line">
            <a:avLst/>
          </a:prstGeom>
          <a:noFill/>
          <a:ln w="22225">
            <a:solidFill>
              <a:srgbClr val="66FF66"/>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Rectangle 72">
            <a:extLst>
              <a:ext uri="{FF2B5EF4-FFF2-40B4-BE49-F238E27FC236}">
                <a16:creationId xmlns:a16="http://schemas.microsoft.com/office/drawing/2014/main" id="{0152EC08-2AC5-46C6-B919-5160A91D9434}"/>
              </a:ext>
            </a:extLst>
          </p:cNvPr>
          <p:cNvSpPr>
            <a:spLocks noChangeArrowheads="1"/>
          </p:cNvSpPr>
          <p:nvPr/>
        </p:nvSpPr>
        <p:spPr bwMode="auto">
          <a:xfrm>
            <a:off x="4327029" y="1534538"/>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dirty="0">
                <a:ln>
                  <a:noFill/>
                </a:ln>
                <a:solidFill>
                  <a:srgbClr val="FF0000"/>
                </a:solidFill>
                <a:effectLst/>
                <a:uLnTx/>
                <a:uFillTx/>
                <a:cs typeface="Times New Roman" panose="02020603050405020304" pitchFamily="18" charset="0"/>
              </a:rPr>
              <a:t>T</a:t>
            </a:r>
          </a:p>
        </p:txBody>
      </p:sp>
      <p:sp>
        <p:nvSpPr>
          <p:cNvPr id="33" name="Rectangle 73">
            <a:extLst>
              <a:ext uri="{FF2B5EF4-FFF2-40B4-BE49-F238E27FC236}">
                <a16:creationId xmlns:a16="http://schemas.microsoft.com/office/drawing/2014/main" id="{5A9ED6B0-3778-4CB4-AB16-4C674520AA47}"/>
              </a:ext>
            </a:extLst>
          </p:cNvPr>
          <p:cNvSpPr>
            <a:spLocks noChangeArrowheads="1"/>
          </p:cNvSpPr>
          <p:nvPr/>
        </p:nvSpPr>
        <p:spPr bwMode="auto">
          <a:xfrm>
            <a:off x="8113234" y="4648200"/>
            <a:ext cx="344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00"/>
                </a:solidFill>
                <a:effectLst/>
                <a:uLnTx/>
                <a:uFillTx/>
                <a:cs typeface="Times New Roman" panose="02020603050405020304" pitchFamily="18" charset="0"/>
              </a:rPr>
              <a:t>s</a:t>
            </a:r>
          </a:p>
        </p:txBody>
      </p:sp>
      <p:sp>
        <p:nvSpPr>
          <p:cNvPr id="34" name="Rectangle 74">
            <a:extLst>
              <a:ext uri="{FF2B5EF4-FFF2-40B4-BE49-F238E27FC236}">
                <a16:creationId xmlns:a16="http://schemas.microsoft.com/office/drawing/2014/main" id="{4DA2587C-FE57-4AD5-B9B2-1E2467573102}"/>
              </a:ext>
            </a:extLst>
          </p:cNvPr>
          <p:cNvSpPr>
            <a:spLocks noChangeArrowheads="1"/>
          </p:cNvSpPr>
          <p:nvPr/>
        </p:nvSpPr>
        <p:spPr bwMode="auto">
          <a:xfrm>
            <a:off x="7931405" y="35617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cs typeface="Times New Roman" panose="02020603050405020304" pitchFamily="18" charset="0"/>
              </a:rPr>
              <a:t>2</a:t>
            </a:r>
          </a:p>
        </p:txBody>
      </p:sp>
      <p:sp>
        <p:nvSpPr>
          <p:cNvPr id="35" name="Rectangle 75">
            <a:extLst>
              <a:ext uri="{FF2B5EF4-FFF2-40B4-BE49-F238E27FC236}">
                <a16:creationId xmlns:a16="http://schemas.microsoft.com/office/drawing/2014/main" id="{7C8386FF-B288-4544-BA44-29AFBBD03DD9}"/>
              </a:ext>
            </a:extLst>
          </p:cNvPr>
          <p:cNvSpPr>
            <a:spLocks noChangeArrowheads="1"/>
          </p:cNvSpPr>
          <p:nvPr/>
        </p:nvSpPr>
        <p:spPr bwMode="auto">
          <a:xfrm>
            <a:off x="7998080" y="27235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FF0000"/>
                </a:solidFill>
                <a:effectLst/>
                <a:uLnTx/>
                <a:uFillTx/>
                <a:cs typeface="Times New Roman" panose="02020603050405020304" pitchFamily="18" charset="0"/>
              </a:rPr>
              <a:t>0</a:t>
            </a:r>
          </a:p>
        </p:txBody>
      </p:sp>
      <p:sp>
        <p:nvSpPr>
          <p:cNvPr id="36" name="Text Box 76">
            <a:extLst>
              <a:ext uri="{FF2B5EF4-FFF2-40B4-BE49-F238E27FC236}">
                <a16:creationId xmlns:a16="http://schemas.microsoft.com/office/drawing/2014/main" id="{4D9D0FEB-30FE-43FB-978A-89FC995FD03B}"/>
              </a:ext>
            </a:extLst>
          </p:cNvPr>
          <p:cNvSpPr txBox="1">
            <a:spLocks noChangeArrowheads="1"/>
          </p:cNvSpPr>
          <p:nvPr/>
        </p:nvSpPr>
        <p:spPr bwMode="auto">
          <a:xfrm>
            <a:off x="7006769" y="38665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1</a:t>
            </a:r>
          </a:p>
        </p:txBody>
      </p:sp>
      <p:sp>
        <p:nvSpPr>
          <p:cNvPr id="37" name="Text Box 77">
            <a:extLst>
              <a:ext uri="{FF2B5EF4-FFF2-40B4-BE49-F238E27FC236}">
                <a16:creationId xmlns:a16="http://schemas.microsoft.com/office/drawing/2014/main" id="{0E10A767-5AE9-4566-890A-B28FBF9FD939}"/>
              </a:ext>
            </a:extLst>
          </p:cNvPr>
          <p:cNvSpPr txBox="1">
            <a:spLocks noChangeArrowheads="1"/>
          </p:cNvSpPr>
          <p:nvPr/>
        </p:nvSpPr>
        <p:spPr bwMode="auto">
          <a:xfrm>
            <a:off x="7159169" y="22663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2</a:t>
            </a:r>
          </a:p>
        </p:txBody>
      </p:sp>
      <p:sp>
        <p:nvSpPr>
          <p:cNvPr id="38" name="Text Box 78">
            <a:extLst>
              <a:ext uri="{FF2B5EF4-FFF2-40B4-BE49-F238E27FC236}">
                <a16:creationId xmlns:a16="http://schemas.microsoft.com/office/drawing/2014/main" id="{A3004568-73A5-4F89-8021-9DB86E71FA46}"/>
              </a:ext>
            </a:extLst>
          </p:cNvPr>
          <p:cNvSpPr txBox="1">
            <a:spLocks noChangeArrowheads="1"/>
          </p:cNvSpPr>
          <p:nvPr/>
        </p:nvSpPr>
        <p:spPr bwMode="auto">
          <a:xfrm>
            <a:off x="5330369" y="26473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3</a:t>
            </a:r>
          </a:p>
        </p:txBody>
      </p:sp>
      <p:sp>
        <p:nvSpPr>
          <p:cNvPr id="39" name="Text Box 79">
            <a:extLst>
              <a:ext uri="{FF2B5EF4-FFF2-40B4-BE49-F238E27FC236}">
                <a16:creationId xmlns:a16="http://schemas.microsoft.com/office/drawing/2014/main" id="{60291DB8-7E7C-4485-8FB0-C7D012BB262C}"/>
              </a:ext>
            </a:extLst>
          </p:cNvPr>
          <p:cNvSpPr txBox="1">
            <a:spLocks noChangeArrowheads="1"/>
          </p:cNvSpPr>
          <p:nvPr/>
        </p:nvSpPr>
        <p:spPr bwMode="auto">
          <a:xfrm>
            <a:off x="5330369" y="40951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4</a:t>
            </a:r>
          </a:p>
        </p:txBody>
      </p:sp>
      <p:sp>
        <p:nvSpPr>
          <p:cNvPr id="40" name="Rectangle 80">
            <a:extLst>
              <a:ext uri="{FF2B5EF4-FFF2-40B4-BE49-F238E27FC236}">
                <a16:creationId xmlns:a16="http://schemas.microsoft.com/office/drawing/2014/main" id="{46AFE5A4-AA64-4FA8-A0B9-40D95DA11736}"/>
              </a:ext>
            </a:extLst>
          </p:cNvPr>
          <p:cNvSpPr>
            <a:spLocks noChangeArrowheads="1"/>
          </p:cNvSpPr>
          <p:nvPr/>
        </p:nvSpPr>
        <p:spPr bwMode="auto">
          <a:xfrm>
            <a:off x="5635169" y="1109831"/>
            <a:ext cx="3048000" cy="584775"/>
          </a:xfrm>
          <a:prstGeom prst="rect">
            <a:avLst/>
          </a:prstGeom>
          <a:solidFill>
            <a:srgbClr val="92D050"/>
          </a:solidFill>
          <a:ln>
            <a:noFill/>
          </a:ln>
          <a:effec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逆布雷顿循环</a:t>
            </a:r>
          </a:p>
        </p:txBody>
      </p:sp>
      <p:sp>
        <p:nvSpPr>
          <p:cNvPr id="41" name="Rectangle 81">
            <a:extLst>
              <a:ext uri="{FF2B5EF4-FFF2-40B4-BE49-F238E27FC236}">
                <a16:creationId xmlns:a16="http://schemas.microsoft.com/office/drawing/2014/main" id="{C97BF898-9BC5-4DF7-9995-07840D374C06}"/>
              </a:ext>
            </a:extLst>
          </p:cNvPr>
          <p:cNvSpPr>
            <a:spLocks noChangeArrowheads="1"/>
          </p:cNvSpPr>
          <p:nvPr/>
        </p:nvSpPr>
        <p:spPr bwMode="auto">
          <a:xfrm>
            <a:off x="4042330" y="5334000"/>
            <a:ext cx="344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dirty="0">
                <a:ln>
                  <a:noFill/>
                </a:ln>
                <a:solidFill>
                  <a:srgbClr val="FF00FF"/>
                </a:solidFill>
                <a:effectLst/>
                <a:uLnTx/>
                <a:uFillTx/>
                <a:cs typeface="Times New Roman" panose="02020603050405020304" pitchFamily="18" charset="0"/>
              </a:rPr>
              <a:t>s</a:t>
            </a:r>
          </a:p>
        </p:txBody>
      </p:sp>
      <p:sp>
        <p:nvSpPr>
          <p:cNvPr id="42" name="Oval 82">
            <a:extLst>
              <a:ext uri="{FF2B5EF4-FFF2-40B4-BE49-F238E27FC236}">
                <a16:creationId xmlns:a16="http://schemas.microsoft.com/office/drawing/2014/main" id="{9866198B-6E9C-4D80-BB8F-38FE0827023E}"/>
              </a:ext>
            </a:extLst>
          </p:cNvPr>
          <p:cNvSpPr>
            <a:spLocks noChangeArrowheads="1"/>
          </p:cNvSpPr>
          <p:nvPr/>
        </p:nvSpPr>
        <p:spPr bwMode="auto">
          <a:xfrm>
            <a:off x="3967163" y="5359687"/>
            <a:ext cx="533400" cy="533400"/>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cs typeface="Times New Roman" panose="02020603050405020304" pitchFamily="18" charset="0"/>
            </a:endParaRPr>
          </a:p>
        </p:txBody>
      </p:sp>
      <p:sp>
        <p:nvSpPr>
          <p:cNvPr id="43" name="Rectangle 83">
            <a:extLst>
              <a:ext uri="{FF2B5EF4-FFF2-40B4-BE49-F238E27FC236}">
                <a16:creationId xmlns:a16="http://schemas.microsoft.com/office/drawing/2014/main" id="{4EF3801E-DF16-4B4D-A1B2-DCE2ED3991E5}"/>
              </a:ext>
            </a:extLst>
          </p:cNvPr>
          <p:cNvSpPr>
            <a:spLocks noChangeArrowheads="1"/>
          </p:cNvSpPr>
          <p:nvPr/>
        </p:nvSpPr>
        <p:spPr bwMode="auto">
          <a:xfrm>
            <a:off x="8458755" y="5334000"/>
            <a:ext cx="344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FF"/>
                </a:solidFill>
                <a:effectLst/>
                <a:uLnTx/>
                <a:uFillTx/>
                <a:cs typeface="Times New Roman" panose="02020603050405020304" pitchFamily="18" charset="0"/>
              </a:rPr>
              <a:t>s</a:t>
            </a:r>
          </a:p>
        </p:txBody>
      </p:sp>
      <p:sp>
        <p:nvSpPr>
          <p:cNvPr id="44" name="Oval 84">
            <a:extLst>
              <a:ext uri="{FF2B5EF4-FFF2-40B4-BE49-F238E27FC236}">
                <a16:creationId xmlns:a16="http://schemas.microsoft.com/office/drawing/2014/main" id="{A6338D39-201A-4039-B67E-86D5625DA560}"/>
              </a:ext>
            </a:extLst>
          </p:cNvPr>
          <p:cNvSpPr>
            <a:spLocks noChangeArrowheads="1"/>
          </p:cNvSpPr>
          <p:nvPr/>
        </p:nvSpPr>
        <p:spPr bwMode="auto">
          <a:xfrm>
            <a:off x="8388350" y="5359687"/>
            <a:ext cx="533400" cy="533400"/>
          </a:xfrm>
          <a:prstGeom prst="ellipse">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cs typeface="Times New Roman" panose="02020603050405020304" pitchFamily="18" charset="0"/>
            </a:endParaRPr>
          </a:p>
        </p:txBody>
      </p:sp>
      <p:sp>
        <p:nvSpPr>
          <p:cNvPr id="45" name="Rectangle 85">
            <a:extLst>
              <a:ext uri="{FF2B5EF4-FFF2-40B4-BE49-F238E27FC236}">
                <a16:creationId xmlns:a16="http://schemas.microsoft.com/office/drawing/2014/main" id="{DA3499AD-A788-45F8-871C-F09D97AB8DA4}"/>
              </a:ext>
            </a:extLst>
          </p:cNvPr>
          <p:cNvSpPr>
            <a:spLocks noChangeArrowheads="1"/>
          </p:cNvSpPr>
          <p:nvPr/>
        </p:nvSpPr>
        <p:spPr bwMode="auto">
          <a:xfrm>
            <a:off x="4066711" y="6000751"/>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FF"/>
                </a:solidFill>
                <a:effectLst/>
                <a:uLnTx/>
                <a:uFillTx/>
                <a:cs typeface="Times New Roman" panose="02020603050405020304" pitchFamily="18" charset="0"/>
              </a:rPr>
              <a:t>p</a:t>
            </a:r>
          </a:p>
        </p:txBody>
      </p:sp>
      <p:sp>
        <p:nvSpPr>
          <p:cNvPr id="46" name="Oval 86">
            <a:extLst>
              <a:ext uri="{FF2B5EF4-FFF2-40B4-BE49-F238E27FC236}">
                <a16:creationId xmlns:a16="http://schemas.microsoft.com/office/drawing/2014/main" id="{51061A77-2446-4C33-AFD9-351E7AE58C82}"/>
              </a:ext>
            </a:extLst>
          </p:cNvPr>
          <p:cNvSpPr>
            <a:spLocks noChangeArrowheads="1"/>
          </p:cNvSpPr>
          <p:nvPr/>
        </p:nvSpPr>
        <p:spPr bwMode="auto">
          <a:xfrm>
            <a:off x="3995738" y="6026438"/>
            <a:ext cx="533400" cy="5334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47" name="Rectangle 87">
            <a:extLst>
              <a:ext uri="{FF2B5EF4-FFF2-40B4-BE49-F238E27FC236}">
                <a16:creationId xmlns:a16="http://schemas.microsoft.com/office/drawing/2014/main" id="{A77D0CDF-D963-49F2-A869-0A7C346525AB}"/>
              </a:ext>
            </a:extLst>
          </p:cNvPr>
          <p:cNvSpPr>
            <a:spLocks noChangeArrowheads="1"/>
          </p:cNvSpPr>
          <p:nvPr/>
        </p:nvSpPr>
        <p:spPr bwMode="auto">
          <a:xfrm>
            <a:off x="8457736" y="6000751"/>
            <a:ext cx="391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FF"/>
                </a:solidFill>
                <a:effectLst/>
                <a:uLnTx/>
                <a:uFillTx/>
                <a:cs typeface="Times New Roman" panose="02020603050405020304" pitchFamily="18" charset="0"/>
              </a:rPr>
              <a:t>p</a:t>
            </a:r>
          </a:p>
        </p:txBody>
      </p:sp>
      <p:sp>
        <p:nvSpPr>
          <p:cNvPr id="48" name="Oval 88">
            <a:extLst>
              <a:ext uri="{FF2B5EF4-FFF2-40B4-BE49-F238E27FC236}">
                <a16:creationId xmlns:a16="http://schemas.microsoft.com/office/drawing/2014/main" id="{F802BD6F-4932-49E9-8B14-362B045F8A6C}"/>
              </a:ext>
            </a:extLst>
          </p:cNvPr>
          <p:cNvSpPr>
            <a:spLocks noChangeArrowheads="1"/>
          </p:cNvSpPr>
          <p:nvPr/>
        </p:nvSpPr>
        <p:spPr bwMode="auto">
          <a:xfrm>
            <a:off x="8388350" y="6026438"/>
            <a:ext cx="533400" cy="533400"/>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cs typeface="Times New Roman" panose="02020603050405020304" pitchFamily="18" charset="0"/>
            </a:endParaRPr>
          </a:p>
        </p:txBody>
      </p:sp>
      <p:sp>
        <p:nvSpPr>
          <p:cNvPr id="51" name="Line 36">
            <a:extLst>
              <a:ext uri="{FF2B5EF4-FFF2-40B4-BE49-F238E27FC236}">
                <a16:creationId xmlns:a16="http://schemas.microsoft.com/office/drawing/2014/main" id="{4FB82922-F31A-4414-BD3D-09817700210D}"/>
              </a:ext>
            </a:extLst>
          </p:cNvPr>
          <p:cNvSpPr>
            <a:spLocks noChangeShapeType="1"/>
          </p:cNvSpPr>
          <p:nvPr/>
        </p:nvSpPr>
        <p:spPr bwMode="auto">
          <a:xfrm>
            <a:off x="866775" y="5620325"/>
            <a:ext cx="609600" cy="0"/>
          </a:xfrm>
          <a:prstGeom prst="line">
            <a:avLst/>
          </a:prstGeom>
          <a:noFill/>
          <a:ln w="2222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Line 42">
            <a:extLst>
              <a:ext uri="{FF2B5EF4-FFF2-40B4-BE49-F238E27FC236}">
                <a16:creationId xmlns:a16="http://schemas.microsoft.com/office/drawing/2014/main" id="{136ABFE6-F439-453F-8A0A-B88368C14938}"/>
              </a:ext>
            </a:extLst>
          </p:cNvPr>
          <p:cNvSpPr>
            <a:spLocks noChangeShapeType="1"/>
          </p:cNvSpPr>
          <p:nvPr/>
        </p:nvSpPr>
        <p:spPr bwMode="auto">
          <a:xfrm>
            <a:off x="915988" y="6287076"/>
            <a:ext cx="609600" cy="0"/>
          </a:xfrm>
          <a:prstGeom prst="line">
            <a:avLst/>
          </a:prstGeom>
          <a:noFill/>
          <a:ln w="2222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Line 49">
            <a:extLst>
              <a:ext uri="{FF2B5EF4-FFF2-40B4-BE49-F238E27FC236}">
                <a16:creationId xmlns:a16="http://schemas.microsoft.com/office/drawing/2014/main" id="{75744463-C17C-4AE8-9C9D-5FAF1068A838}"/>
              </a:ext>
            </a:extLst>
          </p:cNvPr>
          <p:cNvSpPr>
            <a:spLocks noChangeShapeType="1"/>
          </p:cNvSpPr>
          <p:nvPr/>
        </p:nvSpPr>
        <p:spPr bwMode="auto">
          <a:xfrm>
            <a:off x="5364163" y="6287076"/>
            <a:ext cx="609600" cy="0"/>
          </a:xfrm>
          <a:prstGeom prst="line">
            <a:avLst/>
          </a:prstGeom>
          <a:noFill/>
          <a:ln w="2222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Rectangle 49">
            <a:extLst>
              <a:ext uri="{FF2B5EF4-FFF2-40B4-BE49-F238E27FC236}">
                <a16:creationId xmlns:a16="http://schemas.microsoft.com/office/drawing/2014/main" id="{519DED4C-EDC0-4075-912E-57582287E62B}"/>
              </a:ext>
            </a:extLst>
          </p:cNvPr>
          <p:cNvSpPr>
            <a:spLocks noChangeArrowheads="1"/>
          </p:cNvSpPr>
          <p:nvPr/>
        </p:nvSpPr>
        <p:spPr bwMode="auto">
          <a:xfrm>
            <a:off x="5715000" y="3124200"/>
            <a:ext cx="1371600" cy="719137"/>
          </a:xfrm>
          <a:prstGeom prst="rect">
            <a:avLst/>
          </a:prstGeom>
          <a:noFill/>
          <a:ln w="44450" cap="sq">
            <a:solidFill>
              <a:srgbClr val="F79646"/>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5" name="Rectangle 50">
            <a:extLst>
              <a:ext uri="{FF2B5EF4-FFF2-40B4-BE49-F238E27FC236}">
                <a16:creationId xmlns:a16="http://schemas.microsoft.com/office/drawing/2014/main" id="{F64882E7-7521-4744-B944-61534FE72C57}"/>
              </a:ext>
            </a:extLst>
          </p:cNvPr>
          <p:cNvSpPr>
            <a:spLocks noChangeArrowheads="1"/>
          </p:cNvSpPr>
          <p:nvPr/>
        </p:nvSpPr>
        <p:spPr bwMode="auto">
          <a:xfrm>
            <a:off x="2225415" y="1757326"/>
            <a:ext cx="4632585" cy="646331"/>
          </a:xfrm>
          <a:prstGeom prst="rect">
            <a:avLst/>
          </a:prstGeom>
          <a:solidFill>
            <a:srgbClr val="00B0F0"/>
          </a:solidFill>
          <a:ln>
            <a:noFill/>
          </a:ln>
          <a:effectLst>
            <a:outerShdw blurRad="50800" dist="38100" dir="2700000" algn="tl" rotWithShape="0">
              <a:prstClr val="black">
                <a:alpha val="40000"/>
              </a:prstClr>
            </a:outerShdw>
          </a:effec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黑体" panose="02010609060101010101" pitchFamily="49" charset="-122"/>
              </a:rPr>
              <a:t>同温限卡诺制冷循环？</a:t>
            </a:r>
          </a:p>
        </p:txBody>
      </p:sp>
    </p:spTree>
    <p:extLst>
      <p:ext uri="{BB962C8B-B14F-4D97-AF65-F5344CB8AC3E}">
        <p14:creationId xmlns:p14="http://schemas.microsoft.com/office/powerpoint/2010/main" val="225182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3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up)">
                                      <p:cBhvr>
                                        <p:cTn id="58" dur="500"/>
                                        <p:tgtEl>
                                          <p:spTgt spid="27"/>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strVal val="#ppt_h"/>
                                          </p:val>
                                        </p:tav>
                                        <p:tav tm="100000">
                                          <p:val>
                                            <p:strVal val="#ppt_h"/>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499"/>
                                          </p:stCondLst>
                                        </p:cTn>
                                        <p:tgtEl>
                                          <p:spTgt spid="3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7" presetClass="entr" presetSubtype="10"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p:cTn id="80" dur="500" fill="hold"/>
                                        <p:tgtEl>
                                          <p:spTgt spid="31"/>
                                        </p:tgtEl>
                                        <p:attrNameLst>
                                          <p:attrName>ppt_w</p:attrName>
                                        </p:attrNameLst>
                                      </p:cBhvr>
                                      <p:tavLst>
                                        <p:tav tm="0">
                                          <p:val>
                                            <p:fltVal val="0"/>
                                          </p:val>
                                        </p:tav>
                                        <p:tav tm="100000">
                                          <p:val>
                                            <p:strVal val="#ppt_w"/>
                                          </p:val>
                                        </p:tav>
                                      </p:tavLst>
                                    </p:anim>
                                    <p:anim calcmode="lin" valueType="num">
                                      <p:cBhvr>
                                        <p:cTn id="81" dur="500" fill="hold"/>
                                        <p:tgtEl>
                                          <p:spTgt spid="31"/>
                                        </p:tgtEl>
                                        <p:attrNameLst>
                                          <p:attrName>ppt_h</p:attrName>
                                        </p:attrNameLst>
                                      </p:cBhvr>
                                      <p:tavLst>
                                        <p:tav tm="0">
                                          <p:val>
                                            <p:strVal val="#ppt_h"/>
                                          </p:val>
                                        </p:tav>
                                        <p:tav tm="100000">
                                          <p:val>
                                            <p:strVal val="#ppt_h"/>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499"/>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1+#ppt_w/2"/>
                                          </p:val>
                                        </p:tav>
                                        <p:tav tm="100000">
                                          <p:val>
                                            <p:strVal val="#ppt_x"/>
                                          </p:val>
                                        </p:tav>
                                      </p:tavLst>
                                    </p:anim>
                                    <p:anim calcmode="lin" valueType="num">
                                      <p:cBhvr additive="base">
                                        <p:cTn id="9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3" presetClass="entr" presetSubtype="16" fill="hold" nodeType="click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p:cTn id="101" dur="500" fill="hold"/>
                                        <p:tgtEl>
                                          <p:spTgt spid="54"/>
                                        </p:tgtEl>
                                        <p:attrNameLst>
                                          <p:attrName>ppt_w</p:attrName>
                                        </p:attrNameLst>
                                      </p:cBhvr>
                                      <p:tavLst>
                                        <p:tav tm="0">
                                          <p:val>
                                            <p:fltVal val="0"/>
                                          </p:val>
                                        </p:tav>
                                        <p:tav tm="100000">
                                          <p:val>
                                            <p:strVal val="#ppt_w"/>
                                          </p:val>
                                        </p:tav>
                                      </p:tavLst>
                                    </p:anim>
                                    <p:anim calcmode="lin" valueType="num">
                                      <p:cBhvr>
                                        <p:cTn id="102" dur="50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34" grpId="0" autoUpdateAnimBg="0"/>
      <p:bldP spid="35" grpId="0" autoUpdateAnimBg="0"/>
      <p:bldP spid="36" grpId="0" autoUpdateAnimBg="0"/>
      <p:bldP spid="37" grpId="0" autoUpdateAnimBg="0"/>
      <p:bldP spid="38" grpId="0" autoUpdateAnimBg="0"/>
      <p:bldP spid="39" grpId="0" autoUpdateAnimBg="0"/>
      <p:bldP spid="40" grpId="0" animBg="1" autoUpdateAnimBg="0"/>
      <p:bldP spid="55" grpId="0" animBg="1"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6EF58D6-5D72-448F-BE3C-603690BAFCDB}"/>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压缩蒸气制冷循环</a:t>
            </a:r>
          </a:p>
        </p:txBody>
      </p:sp>
      <p:sp>
        <p:nvSpPr>
          <p:cNvPr id="3" name="Rectangle 2">
            <a:extLst>
              <a:ext uri="{FF2B5EF4-FFF2-40B4-BE49-F238E27FC236}">
                <a16:creationId xmlns:a16="http://schemas.microsoft.com/office/drawing/2014/main" id="{F07C34D1-87A1-43D7-8B31-80D8F1ED6BCF}"/>
              </a:ext>
            </a:extLst>
          </p:cNvPr>
          <p:cNvSpPr txBox="1">
            <a:spLocks noChangeArrowheads="1"/>
          </p:cNvSpPr>
          <p:nvPr/>
        </p:nvSpPr>
        <p:spPr>
          <a:xfrm>
            <a:off x="2057400" y="1143000"/>
            <a:ext cx="5562600" cy="823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蒸气压缩制冷空调</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装置</a:t>
            </a:r>
          </a:p>
        </p:txBody>
      </p:sp>
      <p:graphicFrame>
        <p:nvGraphicFramePr>
          <p:cNvPr id="4" name="Object 3">
            <a:extLst>
              <a:ext uri="{FF2B5EF4-FFF2-40B4-BE49-F238E27FC236}">
                <a16:creationId xmlns:a16="http://schemas.microsoft.com/office/drawing/2014/main" id="{5089390D-7138-492C-92C6-ADF42CD1E52D}"/>
              </a:ext>
            </a:extLst>
          </p:cNvPr>
          <p:cNvGraphicFramePr>
            <a:graphicFrameLocks noChangeAspect="1"/>
          </p:cNvGraphicFramePr>
          <p:nvPr/>
        </p:nvGraphicFramePr>
        <p:xfrm>
          <a:off x="221343" y="2286000"/>
          <a:ext cx="4541838" cy="3433763"/>
        </p:xfrm>
        <a:graphic>
          <a:graphicData uri="http://schemas.openxmlformats.org/presentationml/2006/ole">
            <mc:AlternateContent xmlns:mc="http://schemas.openxmlformats.org/markup-compatibility/2006">
              <mc:Choice xmlns:v="urn:schemas-microsoft-com:vml" Requires="v">
                <p:oleObj name="BMP 图象" r:id="rId2" imgW="1838095" imgH="1390844" progId="Paint.Picture">
                  <p:embed/>
                </p:oleObj>
              </mc:Choice>
              <mc:Fallback>
                <p:oleObj name="BMP 图象" r:id="rId2" imgW="1838095" imgH="1390844" progId="Paint.Picture">
                  <p:embed/>
                  <p:pic>
                    <p:nvPicPr>
                      <p:cNvPr id="4" name="Object 3">
                        <a:extLst>
                          <a:ext uri="{FF2B5EF4-FFF2-40B4-BE49-F238E27FC236}">
                            <a16:creationId xmlns:a16="http://schemas.microsoft.com/office/drawing/2014/main" id="{5089390D-7138-492C-92C6-ADF42CD1E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43" y="2286000"/>
                        <a:ext cx="454183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Line 7">
            <a:extLst>
              <a:ext uri="{FF2B5EF4-FFF2-40B4-BE49-F238E27FC236}">
                <a16:creationId xmlns:a16="http://schemas.microsoft.com/office/drawing/2014/main" id="{DAF9FD80-E132-41A9-A23A-C1A954728233}"/>
              </a:ext>
            </a:extLst>
          </p:cNvPr>
          <p:cNvSpPr>
            <a:spLocks noChangeShapeType="1"/>
          </p:cNvSpPr>
          <p:nvPr/>
        </p:nvSpPr>
        <p:spPr bwMode="auto">
          <a:xfrm flipV="1">
            <a:off x="3040743" y="3425825"/>
            <a:ext cx="0" cy="1096963"/>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8">
            <a:extLst>
              <a:ext uri="{FF2B5EF4-FFF2-40B4-BE49-F238E27FC236}">
                <a16:creationId xmlns:a16="http://schemas.microsoft.com/office/drawing/2014/main" id="{4E58E73C-69D1-41AC-9401-E9F817A42C80}"/>
              </a:ext>
            </a:extLst>
          </p:cNvPr>
          <p:cNvSpPr>
            <a:spLocks noChangeArrowheads="1"/>
          </p:cNvSpPr>
          <p:nvPr/>
        </p:nvSpPr>
        <p:spPr bwMode="auto">
          <a:xfrm>
            <a:off x="5029200" y="2209800"/>
            <a:ext cx="396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Pct val="85000"/>
              <a:buFontTx/>
              <a:buNone/>
              <a:tabLst/>
              <a:defRPr/>
            </a:pPr>
            <a:r>
              <a:rPr kumimoji="0" lang="en-US" altLang="zh-CN"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1-2</a:t>
            </a:r>
            <a:r>
              <a:rPr kumimoji="0" lang="zh-CN" altLang="en-US"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：绝热压缩过程</a:t>
            </a:r>
          </a:p>
        </p:txBody>
      </p:sp>
      <p:sp>
        <p:nvSpPr>
          <p:cNvPr id="7" name="Line 9">
            <a:extLst>
              <a:ext uri="{FF2B5EF4-FFF2-40B4-BE49-F238E27FC236}">
                <a16:creationId xmlns:a16="http://schemas.microsoft.com/office/drawing/2014/main" id="{65825E7E-6608-47E7-9AFC-EC8AE075CD5A}"/>
              </a:ext>
            </a:extLst>
          </p:cNvPr>
          <p:cNvSpPr>
            <a:spLocks noChangeShapeType="1"/>
          </p:cNvSpPr>
          <p:nvPr/>
        </p:nvSpPr>
        <p:spPr bwMode="auto">
          <a:xfrm flipH="1">
            <a:off x="1369106" y="3352800"/>
            <a:ext cx="1519237" cy="0"/>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0">
            <a:extLst>
              <a:ext uri="{FF2B5EF4-FFF2-40B4-BE49-F238E27FC236}">
                <a16:creationId xmlns:a16="http://schemas.microsoft.com/office/drawing/2014/main" id="{287A5258-F66E-4EA2-A551-9711F749A7F1}"/>
              </a:ext>
            </a:extLst>
          </p:cNvPr>
          <p:cNvSpPr>
            <a:spLocks noChangeArrowheads="1"/>
          </p:cNvSpPr>
          <p:nvPr/>
        </p:nvSpPr>
        <p:spPr bwMode="auto">
          <a:xfrm>
            <a:off x="5035810" y="3149025"/>
            <a:ext cx="36888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cs typeface="Times New Roman" panose="02020603050405020304" pitchFamily="18" charset="0"/>
              </a:rPr>
              <a:t>2-4</a:t>
            </a:r>
            <a:r>
              <a:rPr kumimoji="1" lang="zh-CN" altLang="en-US" sz="3200" b="1" i="0" u="none" strike="noStrike" kern="1200" cap="none" spc="0" normalizeH="0" baseline="0" noProof="0">
                <a:ln>
                  <a:noFill/>
                </a:ln>
                <a:solidFill>
                  <a:srgbClr val="FF00FF"/>
                </a:solidFill>
                <a:effectLst/>
                <a:uLnTx/>
                <a:uFillTx/>
                <a:cs typeface="Times New Roman" panose="02020603050405020304" pitchFamily="18" charset="0"/>
              </a:rPr>
              <a:t>：定压放热过程</a:t>
            </a:r>
          </a:p>
        </p:txBody>
      </p:sp>
      <p:sp>
        <p:nvSpPr>
          <p:cNvPr id="9" name="Line 11">
            <a:extLst>
              <a:ext uri="{FF2B5EF4-FFF2-40B4-BE49-F238E27FC236}">
                <a16:creationId xmlns:a16="http://schemas.microsoft.com/office/drawing/2014/main" id="{F3789136-63F6-46F8-BAD8-E0B015A162F9}"/>
              </a:ext>
            </a:extLst>
          </p:cNvPr>
          <p:cNvSpPr>
            <a:spLocks noChangeShapeType="1"/>
          </p:cNvSpPr>
          <p:nvPr/>
        </p:nvSpPr>
        <p:spPr bwMode="auto">
          <a:xfrm>
            <a:off x="1059543" y="3363913"/>
            <a:ext cx="0" cy="1104900"/>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12">
            <a:extLst>
              <a:ext uri="{FF2B5EF4-FFF2-40B4-BE49-F238E27FC236}">
                <a16:creationId xmlns:a16="http://schemas.microsoft.com/office/drawing/2014/main" id="{CA699559-1970-45AC-A894-83F59D1A75FC}"/>
              </a:ext>
            </a:extLst>
          </p:cNvPr>
          <p:cNvSpPr>
            <a:spLocks noChangeArrowheads="1"/>
          </p:cNvSpPr>
          <p:nvPr/>
        </p:nvSpPr>
        <p:spPr bwMode="auto">
          <a:xfrm>
            <a:off x="5035810" y="4063425"/>
            <a:ext cx="36888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cs typeface="Times New Roman" panose="02020603050405020304" pitchFamily="18" charset="0"/>
              </a:rPr>
              <a:t>4-5</a:t>
            </a:r>
            <a:r>
              <a:rPr kumimoji="1" lang="zh-CN" altLang="en-US" sz="3200" b="1" i="0" u="none" strike="noStrike" kern="1200" cap="none" spc="0" normalizeH="0" baseline="0" noProof="0">
                <a:ln>
                  <a:noFill/>
                </a:ln>
                <a:solidFill>
                  <a:srgbClr val="FF00FF"/>
                </a:solidFill>
                <a:effectLst/>
                <a:uLnTx/>
                <a:uFillTx/>
                <a:cs typeface="Times New Roman" panose="02020603050405020304" pitchFamily="18" charset="0"/>
              </a:rPr>
              <a:t>：绝热节流过程</a:t>
            </a:r>
          </a:p>
        </p:txBody>
      </p:sp>
      <p:sp>
        <p:nvSpPr>
          <p:cNvPr id="11" name="Line 13">
            <a:extLst>
              <a:ext uri="{FF2B5EF4-FFF2-40B4-BE49-F238E27FC236}">
                <a16:creationId xmlns:a16="http://schemas.microsoft.com/office/drawing/2014/main" id="{7D0BCD13-4C05-43DB-B7A6-CA897D2002BE}"/>
              </a:ext>
            </a:extLst>
          </p:cNvPr>
          <p:cNvSpPr>
            <a:spLocks noChangeShapeType="1"/>
          </p:cNvSpPr>
          <p:nvPr/>
        </p:nvSpPr>
        <p:spPr bwMode="auto">
          <a:xfrm flipH="1">
            <a:off x="1135743" y="5105400"/>
            <a:ext cx="1770063" cy="0"/>
          </a:xfrm>
          <a:prstGeom prst="line">
            <a:avLst/>
          </a:prstGeom>
          <a:noFill/>
          <a:ln w="38100">
            <a:solidFill>
              <a:srgbClr val="0000FF"/>
            </a:solidFill>
            <a:round/>
            <a:headEnd type="stealth"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14">
            <a:extLst>
              <a:ext uri="{FF2B5EF4-FFF2-40B4-BE49-F238E27FC236}">
                <a16:creationId xmlns:a16="http://schemas.microsoft.com/office/drawing/2014/main" id="{4658A5C4-6DC6-4B10-B678-CB7D8B18D4CD}"/>
              </a:ext>
            </a:extLst>
          </p:cNvPr>
          <p:cNvSpPr>
            <a:spLocks noChangeArrowheads="1"/>
          </p:cNvSpPr>
          <p:nvPr/>
        </p:nvSpPr>
        <p:spPr bwMode="auto">
          <a:xfrm>
            <a:off x="5035810" y="4977825"/>
            <a:ext cx="36888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cs typeface="Times New Roman" panose="02020603050405020304" pitchFamily="18" charset="0"/>
              </a:rPr>
              <a:t>5-1</a:t>
            </a:r>
            <a:r>
              <a:rPr kumimoji="1" lang="zh-CN" altLang="en-US" sz="3200" b="1" i="0" u="none" strike="noStrike" kern="1200" cap="none" spc="0" normalizeH="0" baseline="0" noProof="0" dirty="0">
                <a:ln>
                  <a:noFill/>
                </a:ln>
                <a:solidFill>
                  <a:srgbClr val="FF00FF"/>
                </a:solidFill>
                <a:effectLst/>
                <a:uLnTx/>
                <a:uFillTx/>
                <a:cs typeface="Times New Roman" panose="02020603050405020304" pitchFamily="18" charset="0"/>
              </a:rPr>
              <a:t>：定压吸热过程</a:t>
            </a:r>
          </a:p>
        </p:txBody>
      </p:sp>
      <p:sp>
        <p:nvSpPr>
          <p:cNvPr id="13" name="Text Box 16">
            <a:extLst>
              <a:ext uri="{FF2B5EF4-FFF2-40B4-BE49-F238E27FC236}">
                <a16:creationId xmlns:a16="http://schemas.microsoft.com/office/drawing/2014/main" id="{09209A28-A32D-4734-8ECC-8F7653DD2ADF}"/>
              </a:ext>
            </a:extLst>
          </p:cNvPr>
          <p:cNvSpPr txBox="1">
            <a:spLocks noChangeArrowheads="1"/>
          </p:cNvSpPr>
          <p:nvPr/>
        </p:nvSpPr>
        <p:spPr bwMode="auto">
          <a:xfrm>
            <a:off x="446312" y="2667000"/>
            <a:ext cx="389850" cy="584775"/>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cs typeface="Times New Roman" panose="02020603050405020304" pitchFamily="18" charset="0"/>
              </a:rPr>
              <a:t>4</a:t>
            </a:r>
            <a:endParaRPr kumimoji="1" lang="en-US" altLang="zh-CN" sz="3200" b="1" i="0" u="none" strike="noStrike" kern="1200" cap="none" spc="0" normalizeH="0" baseline="-25000" noProof="0">
              <a:ln>
                <a:noFill/>
              </a:ln>
              <a:solidFill>
                <a:srgbClr val="FF00FF"/>
              </a:solidFill>
              <a:effectLst/>
              <a:uLnTx/>
              <a:uFillTx/>
              <a:cs typeface="Times New Roman" panose="02020603050405020304" pitchFamily="18" charset="0"/>
            </a:endParaRPr>
          </a:p>
        </p:txBody>
      </p:sp>
      <p:sp>
        <p:nvSpPr>
          <p:cNvPr id="14" name="Text Box 17">
            <a:extLst>
              <a:ext uri="{FF2B5EF4-FFF2-40B4-BE49-F238E27FC236}">
                <a16:creationId xmlns:a16="http://schemas.microsoft.com/office/drawing/2014/main" id="{5076DA8F-5D25-4B7F-9EC5-2EB9C3FC9796}"/>
              </a:ext>
            </a:extLst>
          </p:cNvPr>
          <p:cNvSpPr txBox="1">
            <a:spLocks noChangeArrowheads="1"/>
          </p:cNvSpPr>
          <p:nvPr/>
        </p:nvSpPr>
        <p:spPr bwMode="auto">
          <a:xfrm>
            <a:off x="446312" y="4662488"/>
            <a:ext cx="389850" cy="584775"/>
          </a:xfrm>
          <a:prstGeom prst="rect">
            <a:avLst/>
          </a:prstGeom>
          <a:solidFill>
            <a:srgbClr val="CCFFFF"/>
          </a:solidFill>
          <a:ln>
            <a:noFill/>
          </a:ln>
          <a:effectLst/>
          <a:extLs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FF"/>
                </a:solidFill>
                <a:effectLst/>
                <a:uLnTx/>
                <a:uFillTx/>
                <a:cs typeface="Times New Roman" panose="02020603050405020304" pitchFamily="18" charset="0"/>
              </a:rPr>
              <a:t>5</a:t>
            </a:r>
            <a:endParaRPr kumimoji="1" lang="en-US" altLang="zh-CN" sz="3200" b="1" i="0" u="none" strike="noStrike" kern="1200" cap="none" spc="0" normalizeH="0" baseline="-25000" noProof="0">
              <a:ln>
                <a:noFill/>
              </a:ln>
              <a:solidFill>
                <a:srgbClr val="FF00FF"/>
              </a:solidFill>
              <a:effectLst/>
              <a:uLnTx/>
              <a:uFillTx/>
              <a:cs typeface="Times New Roman" panose="02020603050405020304" pitchFamily="18" charset="0"/>
            </a:endParaRPr>
          </a:p>
        </p:txBody>
      </p:sp>
      <p:pic>
        <p:nvPicPr>
          <p:cNvPr id="15" name="图片 14">
            <a:extLst>
              <a:ext uri="{FF2B5EF4-FFF2-40B4-BE49-F238E27FC236}">
                <a16:creationId xmlns:a16="http://schemas.microsoft.com/office/drawing/2014/main" id="{CBEBAC08-C3D5-F74B-CBC5-D200ECF64712}"/>
              </a:ext>
            </a:extLst>
          </p:cNvPr>
          <p:cNvPicPr>
            <a:picLocks noChangeAspect="1"/>
          </p:cNvPicPr>
          <p:nvPr/>
        </p:nvPicPr>
        <p:blipFill>
          <a:blip r:embed="rId4"/>
          <a:stretch>
            <a:fillRect/>
          </a:stretch>
        </p:blipFill>
        <p:spPr>
          <a:xfrm>
            <a:off x="4772072" y="2637046"/>
            <a:ext cx="4160436" cy="2562855"/>
          </a:xfrm>
          <a:prstGeom prst="rect">
            <a:avLst/>
          </a:prstGeom>
          <a:solidFill>
            <a:schemeClr val="bg1"/>
          </a:solidFill>
        </p:spPr>
      </p:pic>
    </p:spTree>
    <p:extLst>
      <p:ext uri="{BB962C8B-B14F-4D97-AF65-F5344CB8AC3E}">
        <p14:creationId xmlns:p14="http://schemas.microsoft.com/office/powerpoint/2010/main" val="325776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7"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ppt_h/2"/>
                                          </p:val>
                                        </p:tav>
                                        <p:tav tm="100000">
                                          <p:val>
                                            <p:strVal val="#ppt_y"/>
                                          </p:val>
                                        </p:tav>
                                      </p:tavLst>
                                    </p:anim>
                                    <p:anim calcmode="lin" valueType="num">
                                      <p:cBhvr>
                                        <p:cTn id="13" dur="500" fill="hold"/>
                                        <p:tgtEl>
                                          <p:spTgt spid="5"/>
                                        </p:tgtEl>
                                        <p:attrNameLst>
                                          <p:attrName>ppt_w</p:attrName>
                                        </p:attrNameLst>
                                      </p:cBhvr>
                                      <p:tavLst>
                                        <p:tav tm="0">
                                          <p:val>
                                            <p:strVal val="#ppt_w"/>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ppt_x</p:attrName>
                                        </p:attrNameLst>
                                      </p:cBhvr>
                                      <p:tavLst>
                                        <p:tav tm="0">
                                          <p:val>
                                            <p:strVal val="#ppt_x+#ppt_w/2"/>
                                          </p:val>
                                        </p:tav>
                                        <p:tav tm="100000">
                                          <p:val>
                                            <p:strVal val="#ppt_x"/>
                                          </p:val>
                                        </p:tav>
                                      </p:tavLst>
                                    </p:anim>
                                    <p:anim calcmode="lin" valueType="num">
                                      <p:cBhvr>
                                        <p:cTn id="25" dur="500" fill="hold"/>
                                        <p:tgtEl>
                                          <p:spTgt spid="7"/>
                                        </p:tgtEl>
                                        <p:attrNameLst>
                                          <p:attrName>ppt_y</p:attrName>
                                        </p:attrNameLst>
                                      </p:cBhvr>
                                      <p:tavLst>
                                        <p:tav tm="0">
                                          <p:val>
                                            <p:strVal val="#ppt_y"/>
                                          </p:val>
                                        </p:tav>
                                        <p:tav tm="100000">
                                          <p:val>
                                            <p:strVal val="#ppt_y"/>
                                          </p:val>
                                        </p:tav>
                                      </p:tavLst>
                                    </p:anim>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ppt_h/2"/>
                                          </p:val>
                                        </p:tav>
                                        <p:tav tm="100000">
                                          <p:val>
                                            <p:strVal val="#ppt_y"/>
                                          </p:val>
                                        </p:tav>
                                      </p:tavLst>
                                    </p:anim>
                                    <p:anim calcmode="lin" valueType="num">
                                      <p:cBhvr>
                                        <p:cTn id="39" dur="500" fill="hold"/>
                                        <p:tgtEl>
                                          <p:spTgt spid="9"/>
                                        </p:tgtEl>
                                        <p:attrNameLst>
                                          <p:attrName>ppt_w</p:attrName>
                                        </p:attrNameLst>
                                      </p:cBhvr>
                                      <p:tavLst>
                                        <p:tav tm="0">
                                          <p:val>
                                            <p:strVal val="#ppt_w"/>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1+#ppt_w/2"/>
                                          </p:val>
                                        </p:tav>
                                        <p:tav tm="100000">
                                          <p:val>
                                            <p:strVal val="#ppt_x"/>
                                          </p:val>
                                        </p:tav>
                                      </p:tavLst>
                                    </p:anim>
                                    <p:anim calcmode="lin" valueType="num">
                                      <p:cBhvr additive="base">
                                        <p:cTn id="4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ppt_x</p:attrName>
                                        </p:attrNameLst>
                                      </p:cBhvr>
                                      <p:tavLst>
                                        <p:tav tm="0">
                                          <p:val>
                                            <p:strVal val="#ppt_x-#ppt_w/2"/>
                                          </p:val>
                                        </p:tav>
                                        <p:tav tm="100000">
                                          <p:val>
                                            <p:strVal val="#ppt_x"/>
                                          </p:val>
                                        </p:tav>
                                      </p:tavLst>
                                    </p:anim>
                                    <p:anim calcmode="lin" valueType="num">
                                      <p:cBhvr>
                                        <p:cTn id="51" dur="500" fill="hold"/>
                                        <p:tgtEl>
                                          <p:spTgt spid="11"/>
                                        </p:tgtEl>
                                        <p:attrNameLst>
                                          <p:attrName>ppt_y</p:attrName>
                                        </p:attrNameLst>
                                      </p:cBhvr>
                                      <p:tavLst>
                                        <p:tav tm="0">
                                          <p:val>
                                            <p:strVal val="#ppt_y"/>
                                          </p:val>
                                        </p:tav>
                                        <p:tav tm="100000">
                                          <p:val>
                                            <p:strVal val="#ppt_y"/>
                                          </p:val>
                                        </p:tav>
                                      </p:tavLst>
                                    </p:anim>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strVal val="#ppt_h"/>
                                          </p:val>
                                        </p:tav>
                                        <p:tav tm="100000">
                                          <p:val>
                                            <p:strVal val="#ppt_h"/>
                                          </p:val>
                                        </p:tav>
                                      </p:tavLst>
                                    </p:anim>
                                  </p:childTnLst>
                                </p:cTn>
                              </p:par>
                            </p:childTnLst>
                          </p:cTn>
                        </p:par>
                        <p:par>
                          <p:cTn id="54" fill="hold">
                            <p:stCondLst>
                              <p:cond delay="500"/>
                            </p:stCondLst>
                            <p:childTnLst>
                              <p:par>
                                <p:cTn id="55" presetID="2" presetClass="entr" presetSubtype="2"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1+#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P spid="12" grpId="0"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a:extLst>
              <a:ext uri="{FF2B5EF4-FFF2-40B4-BE49-F238E27FC236}">
                <a16:creationId xmlns:a16="http://schemas.microsoft.com/office/drawing/2014/main" id="{A31B731C-FEEC-46BF-9382-9432F980E7DA}"/>
              </a:ext>
            </a:extLst>
          </p:cNvPr>
          <p:cNvSpPr>
            <a:spLocks noChangeShapeType="1"/>
          </p:cNvSpPr>
          <p:nvPr/>
        </p:nvSpPr>
        <p:spPr bwMode="auto">
          <a:xfrm flipV="1">
            <a:off x="5522913" y="1295400"/>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Line 4">
            <a:extLst>
              <a:ext uri="{FF2B5EF4-FFF2-40B4-BE49-F238E27FC236}">
                <a16:creationId xmlns:a16="http://schemas.microsoft.com/office/drawing/2014/main" id="{BAB371A5-824D-4731-88D9-477ADB6AD28A}"/>
              </a:ext>
            </a:extLst>
          </p:cNvPr>
          <p:cNvSpPr>
            <a:spLocks noChangeShapeType="1"/>
          </p:cNvSpPr>
          <p:nvPr/>
        </p:nvSpPr>
        <p:spPr bwMode="auto">
          <a:xfrm>
            <a:off x="5522913" y="4343400"/>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Freeform 5">
            <a:extLst>
              <a:ext uri="{FF2B5EF4-FFF2-40B4-BE49-F238E27FC236}">
                <a16:creationId xmlns:a16="http://schemas.microsoft.com/office/drawing/2014/main" id="{12B39843-2803-452A-BE09-21E15F429367}"/>
              </a:ext>
            </a:extLst>
          </p:cNvPr>
          <p:cNvSpPr>
            <a:spLocks/>
          </p:cNvSpPr>
          <p:nvPr/>
        </p:nvSpPr>
        <p:spPr bwMode="auto">
          <a:xfrm rot="158817">
            <a:off x="5829300" y="2057400"/>
            <a:ext cx="2743200" cy="1981200"/>
          </a:xfrm>
          <a:custGeom>
            <a:avLst/>
            <a:gdLst>
              <a:gd name="T0" fmla="*/ 0 w 1152"/>
              <a:gd name="T1" fmla="*/ 1981200 h 776"/>
              <a:gd name="T2" fmla="*/ 1257300 w 1152"/>
              <a:gd name="T3" fmla="*/ 20425 h 776"/>
              <a:gd name="T4" fmla="*/ 2743200 w 1152"/>
              <a:gd name="T5" fmla="*/ 1858652 h 776"/>
              <a:gd name="T6" fmla="*/ 0 60000 65536"/>
              <a:gd name="T7" fmla="*/ 0 60000 65536"/>
              <a:gd name="T8" fmla="*/ 0 60000 65536"/>
            </a:gdLst>
            <a:ahLst/>
            <a:cxnLst>
              <a:cxn ang="T6">
                <a:pos x="T0" y="T1"/>
              </a:cxn>
              <a:cxn ang="T7">
                <a:pos x="T2" y="T3"/>
              </a:cxn>
              <a:cxn ang="T8">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7">
            <a:extLst>
              <a:ext uri="{FF2B5EF4-FFF2-40B4-BE49-F238E27FC236}">
                <a16:creationId xmlns:a16="http://schemas.microsoft.com/office/drawing/2014/main" id="{61F83AD2-CAF4-4882-BFAC-AC0FDAB6B795}"/>
              </a:ext>
            </a:extLst>
          </p:cNvPr>
          <p:cNvSpPr>
            <a:spLocks noChangeShapeType="1"/>
          </p:cNvSpPr>
          <p:nvPr/>
        </p:nvSpPr>
        <p:spPr bwMode="auto">
          <a:xfrm flipV="1">
            <a:off x="8382000" y="1905000"/>
            <a:ext cx="0" cy="1752600"/>
          </a:xfrm>
          <a:prstGeom prst="line">
            <a:avLst/>
          </a:prstGeom>
          <a:noFill/>
          <a:ln w="34925">
            <a:solidFill>
              <a:srgbClr val="00B0F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 Box 8">
            <a:extLst>
              <a:ext uri="{FF2B5EF4-FFF2-40B4-BE49-F238E27FC236}">
                <a16:creationId xmlns:a16="http://schemas.microsoft.com/office/drawing/2014/main" id="{536D719B-8C97-439E-A9FA-FABCA03C9646}"/>
              </a:ext>
            </a:extLst>
          </p:cNvPr>
          <p:cNvSpPr txBox="1">
            <a:spLocks noChangeArrowheads="1"/>
          </p:cNvSpPr>
          <p:nvPr/>
        </p:nvSpPr>
        <p:spPr bwMode="auto">
          <a:xfrm>
            <a:off x="4937246" y="1169988"/>
            <a:ext cx="434734"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p>
        </p:txBody>
      </p:sp>
      <p:sp>
        <p:nvSpPr>
          <p:cNvPr id="7" name="Text Box 9">
            <a:extLst>
              <a:ext uri="{FF2B5EF4-FFF2-40B4-BE49-F238E27FC236}">
                <a16:creationId xmlns:a16="http://schemas.microsoft.com/office/drawing/2014/main" id="{D6EF7C3D-F6EE-41B4-98C3-689447DF972B}"/>
              </a:ext>
            </a:extLst>
          </p:cNvPr>
          <p:cNvSpPr txBox="1">
            <a:spLocks noChangeArrowheads="1"/>
          </p:cNvSpPr>
          <p:nvPr/>
        </p:nvSpPr>
        <p:spPr bwMode="auto">
          <a:xfrm>
            <a:off x="8458200" y="4433888"/>
            <a:ext cx="420688"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s</a:t>
            </a:r>
          </a:p>
        </p:txBody>
      </p:sp>
      <p:sp>
        <p:nvSpPr>
          <p:cNvPr id="8" name="Text Box 10">
            <a:extLst>
              <a:ext uri="{FF2B5EF4-FFF2-40B4-BE49-F238E27FC236}">
                <a16:creationId xmlns:a16="http://schemas.microsoft.com/office/drawing/2014/main" id="{4BC8FAB8-D7B0-4819-983B-ACF3DD5D2C06}"/>
              </a:ext>
            </a:extLst>
          </p:cNvPr>
          <p:cNvSpPr txBox="1">
            <a:spLocks noChangeArrowheads="1"/>
          </p:cNvSpPr>
          <p:nvPr/>
        </p:nvSpPr>
        <p:spPr bwMode="auto">
          <a:xfrm>
            <a:off x="8364082" y="34290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1</a:t>
            </a:r>
          </a:p>
        </p:txBody>
      </p:sp>
      <p:sp>
        <p:nvSpPr>
          <p:cNvPr id="9" name="Text Box 11">
            <a:extLst>
              <a:ext uri="{FF2B5EF4-FFF2-40B4-BE49-F238E27FC236}">
                <a16:creationId xmlns:a16="http://schemas.microsoft.com/office/drawing/2014/main" id="{CD1811BF-8570-4243-A130-D0BE7CD41EE5}"/>
              </a:ext>
            </a:extLst>
          </p:cNvPr>
          <p:cNvSpPr txBox="1">
            <a:spLocks noChangeArrowheads="1"/>
          </p:cNvSpPr>
          <p:nvPr/>
        </p:nvSpPr>
        <p:spPr bwMode="auto">
          <a:xfrm>
            <a:off x="8391069" y="16002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2</a:t>
            </a:r>
          </a:p>
        </p:txBody>
      </p:sp>
      <p:sp>
        <p:nvSpPr>
          <p:cNvPr id="10" name="Text Box 12">
            <a:extLst>
              <a:ext uri="{FF2B5EF4-FFF2-40B4-BE49-F238E27FC236}">
                <a16:creationId xmlns:a16="http://schemas.microsoft.com/office/drawing/2014/main" id="{1428A812-9E17-42D6-BEA9-0FD0D4E6CE83}"/>
              </a:ext>
            </a:extLst>
          </p:cNvPr>
          <p:cNvSpPr txBox="1">
            <a:spLocks noChangeArrowheads="1"/>
          </p:cNvSpPr>
          <p:nvPr/>
        </p:nvSpPr>
        <p:spPr bwMode="auto">
          <a:xfrm>
            <a:off x="7714794" y="22860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3</a:t>
            </a:r>
          </a:p>
        </p:txBody>
      </p:sp>
      <p:sp>
        <p:nvSpPr>
          <p:cNvPr id="11" name="Text Box 13">
            <a:extLst>
              <a:ext uri="{FF2B5EF4-FFF2-40B4-BE49-F238E27FC236}">
                <a16:creationId xmlns:a16="http://schemas.microsoft.com/office/drawing/2014/main" id="{17FA7CE1-D731-47C9-9074-900F88BF962F}"/>
              </a:ext>
            </a:extLst>
          </p:cNvPr>
          <p:cNvSpPr txBox="1">
            <a:spLocks noChangeArrowheads="1"/>
          </p:cNvSpPr>
          <p:nvPr/>
        </p:nvSpPr>
        <p:spPr bwMode="auto">
          <a:xfrm>
            <a:off x="6038394" y="23622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4</a:t>
            </a:r>
          </a:p>
        </p:txBody>
      </p:sp>
      <p:sp>
        <p:nvSpPr>
          <p:cNvPr id="12" name="Text Box 14">
            <a:extLst>
              <a:ext uri="{FF2B5EF4-FFF2-40B4-BE49-F238E27FC236}">
                <a16:creationId xmlns:a16="http://schemas.microsoft.com/office/drawing/2014/main" id="{B052052E-5B41-4CFB-BA9E-5A32B1F16469}"/>
              </a:ext>
            </a:extLst>
          </p:cNvPr>
          <p:cNvSpPr txBox="1">
            <a:spLocks noChangeArrowheads="1"/>
          </p:cNvSpPr>
          <p:nvPr/>
        </p:nvSpPr>
        <p:spPr bwMode="auto">
          <a:xfrm>
            <a:off x="6495594" y="37338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5</a:t>
            </a:r>
          </a:p>
        </p:txBody>
      </p:sp>
      <p:sp>
        <p:nvSpPr>
          <p:cNvPr id="13" name="Text Box 15">
            <a:extLst>
              <a:ext uri="{FF2B5EF4-FFF2-40B4-BE49-F238E27FC236}">
                <a16:creationId xmlns:a16="http://schemas.microsoft.com/office/drawing/2014/main" id="{A14DECB3-A191-40D3-92A1-4E99B75F1B1C}"/>
              </a:ext>
            </a:extLst>
          </p:cNvPr>
          <p:cNvSpPr txBox="1">
            <a:spLocks noChangeArrowheads="1"/>
          </p:cNvSpPr>
          <p:nvPr/>
        </p:nvSpPr>
        <p:spPr bwMode="auto">
          <a:xfrm>
            <a:off x="6190794" y="37338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6</a:t>
            </a:r>
          </a:p>
        </p:txBody>
      </p:sp>
      <p:sp>
        <p:nvSpPr>
          <p:cNvPr id="14" name="Text Box 16">
            <a:extLst>
              <a:ext uri="{FF2B5EF4-FFF2-40B4-BE49-F238E27FC236}">
                <a16:creationId xmlns:a16="http://schemas.microsoft.com/office/drawing/2014/main" id="{B1DED624-5DD1-49B7-98AE-3FB4305D89D3}"/>
              </a:ext>
            </a:extLst>
          </p:cNvPr>
          <p:cNvSpPr txBox="1">
            <a:spLocks noChangeArrowheads="1"/>
          </p:cNvSpPr>
          <p:nvPr/>
        </p:nvSpPr>
        <p:spPr bwMode="auto">
          <a:xfrm>
            <a:off x="7714794" y="3657600"/>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7</a:t>
            </a:r>
          </a:p>
        </p:txBody>
      </p:sp>
      <p:sp>
        <p:nvSpPr>
          <p:cNvPr id="15" name="Line 18">
            <a:extLst>
              <a:ext uri="{FF2B5EF4-FFF2-40B4-BE49-F238E27FC236}">
                <a16:creationId xmlns:a16="http://schemas.microsoft.com/office/drawing/2014/main" id="{277CBE90-42CB-4BF8-B60B-D48649BCFF5E}"/>
              </a:ext>
            </a:extLst>
          </p:cNvPr>
          <p:cNvSpPr>
            <a:spLocks noChangeShapeType="1"/>
          </p:cNvSpPr>
          <p:nvPr/>
        </p:nvSpPr>
        <p:spPr bwMode="auto">
          <a:xfrm>
            <a:off x="6632575" y="3657600"/>
            <a:ext cx="1749425" cy="0"/>
          </a:xfrm>
          <a:prstGeom prst="line">
            <a:avLst/>
          </a:prstGeom>
          <a:noFill/>
          <a:ln w="34925">
            <a:solidFill>
              <a:srgbClr val="FF660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6" name="Group 22">
            <a:extLst>
              <a:ext uri="{FF2B5EF4-FFF2-40B4-BE49-F238E27FC236}">
                <a16:creationId xmlns:a16="http://schemas.microsoft.com/office/drawing/2014/main" id="{1E31D806-28A2-4882-9AE2-60E38873B33D}"/>
              </a:ext>
            </a:extLst>
          </p:cNvPr>
          <p:cNvGrpSpPr>
            <a:grpSpLocks/>
          </p:cNvGrpSpPr>
          <p:nvPr/>
        </p:nvGrpSpPr>
        <p:grpSpPr bwMode="auto">
          <a:xfrm>
            <a:off x="6324600" y="1905000"/>
            <a:ext cx="2057400" cy="990600"/>
            <a:chOff x="3984" y="1200"/>
            <a:chExt cx="1296" cy="624"/>
          </a:xfrm>
        </p:grpSpPr>
        <p:sp>
          <p:nvSpPr>
            <p:cNvPr id="17" name="Freeform 19">
              <a:extLst>
                <a:ext uri="{FF2B5EF4-FFF2-40B4-BE49-F238E27FC236}">
                  <a16:creationId xmlns:a16="http://schemas.microsoft.com/office/drawing/2014/main" id="{28310E08-03C6-407C-91DB-01EE2AD7E6B9}"/>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 name="T6" fmla="*/ 0 60000 65536"/>
                <a:gd name="T7" fmla="*/ 0 60000 65536"/>
                <a:gd name="T8" fmla="*/ 0 60000 65536"/>
              </a:gdLst>
              <a:ahLst/>
              <a:cxnLst>
                <a:cxn ang="T6">
                  <a:pos x="T0" y="T1"/>
                </a:cxn>
                <a:cxn ang="T7">
                  <a:pos x="T2" y="T3"/>
                </a:cxn>
                <a:cxn ang="T8">
                  <a:pos x="T4" y="T5"/>
                </a:cxn>
              </a:cxnLst>
              <a:rect l="0" t="0" r="r" b="b"/>
              <a:pathLst>
                <a:path w="288" h="624">
                  <a:moveTo>
                    <a:pt x="288" y="0"/>
                  </a:moveTo>
                  <a:cubicBezTo>
                    <a:pt x="240" y="164"/>
                    <a:pt x="192" y="328"/>
                    <a:pt x="144" y="432"/>
                  </a:cubicBezTo>
                  <a:cubicBezTo>
                    <a:pt x="96" y="536"/>
                    <a:pt x="8" y="608"/>
                    <a:pt x="0" y="624"/>
                  </a:cubicBezTo>
                </a:path>
              </a:pathLst>
            </a:custGeom>
            <a:noFill/>
            <a:ln w="34925" cap="flat" cmpd="sng">
              <a:solidFill>
                <a:srgbClr val="FF00FF"/>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21">
              <a:extLst>
                <a:ext uri="{FF2B5EF4-FFF2-40B4-BE49-F238E27FC236}">
                  <a16:creationId xmlns:a16="http://schemas.microsoft.com/office/drawing/2014/main" id="{FECBD8E0-6019-4239-B907-D00F737890A6}"/>
                </a:ext>
              </a:extLst>
            </p:cNvPr>
            <p:cNvSpPr>
              <a:spLocks noChangeShapeType="1"/>
            </p:cNvSpPr>
            <p:nvPr/>
          </p:nvSpPr>
          <p:spPr bwMode="auto">
            <a:xfrm flipH="1">
              <a:off x="3984" y="1824"/>
              <a:ext cx="1008" cy="0"/>
            </a:xfrm>
            <a:prstGeom prst="line">
              <a:avLst/>
            </a:prstGeom>
            <a:noFill/>
            <a:ln w="34925"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9" name="Line 23">
            <a:extLst>
              <a:ext uri="{FF2B5EF4-FFF2-40B4-BE49-F238E27FC236}">
                <a16:creationId xmlns:a16="http://schemas.microsoft.com/office/drawing/2014/main" id="{E8A54FC5-DEEE-466D-8AC1-79BCA1F3D8D3}"/>
              </a:ext>
            </a:extLst>
          </p:cNvPr>
          <p:cNvSpPr>
            <a:spLocks noChangeShapeType="1"/>
          </p:cNvSpPr>
          <p:nvPr/>
        </p:nvSpPr>
        <p:spPr bwMode="auto">
          <a:xfrm>
            <a:off x="6324600" y="2895600"/>
            <a:ext cx="304800" cy="76200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24">
            <a:extLst>
              <a:ext uri="{FF2B5EF4-FFF2-40B4-BE49-F238E27FC236}">
                <a16:creationId xmlns:a16="http://schemas.microsoft.com/office/drawing/2014/main" id="{3C126CC6-CDC7-460E-84A7-E511D2180A4C}"/>
              </a:ext>
            </a:extLst>
          </p:cNvPr>
          <p:cNvSpPr>
            <a:spLocks noChangeArrowheads="1"/>
          </p:cNvSpPr>
          <p:nvPr/>
        </p:nvSpPr>
        <p:spPr bwMode="auto">
          <a:xfrm>
            <a:off x="6324600" y="2895600"/>
            <a:ext cx="1593850" cy="762000"/>
          </a:xfrm>
          <a:prstGeom prst="rect">
            <a:avLst/>
          </a:prstGeom>
          <a:noFill/>
          <a:ln w="31750">
            <a:solidFill>
              <a:srgbClr val="FFC000"/>
            </a:solidFill>
            <a:miter lim="800000"/>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21" name="Rectangle 25">
            <a:extLst>
              <a:ext uri="{FF2B5EF4-FFF2-40B4-BE49-F238E27FC236}">
                <a16:creationId xmlns:a16="http://schemas.microsoft.com/office/drawing/2014/main" id="{62F497EB-79F1-4D7A-B835-9049B9A6B633}"/>
              </a:ext>
            </a:extLst>
          </p:cNvPr>
          <p:cNvSpPr>
            <a:spLocks noChangeArrowheads="1"/>
          </p:cNvSpPr>
          <p:nvPr/>
        </p:nvSpPr>
        <p:spPr bwMode="auto">
          <a:xfrm>
            <a:off x="498310" y="1160743"/>
            <a:ext cx="38956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比较逆卡诺循环</a:t>
            </a:r>
            <a:r>
              <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rPr>
              <a:t>3467</a:t>
            </a:r>
          </a:p>
        </p:txBody>
      </p:sp>
      <p:graphicFrame>
        <p:nvGraphicFramePr>
          <p:cNvPr id="22" name="Object 26">
            <a:extLst>
              <a:ext uri="{FF2B5EF4-FFF2-40B4-BE49-F238E27FC236}">
                <a16:creationId xmlns:a16="http://schemas.microsoft.com/office/drawing/2014/main" id="{C2E88B78-DAA2-4D1E-9E4E-92970C721CAA}"/>
              </a:ext>
            </a:extLst>
          </p:cNvPr>
          <p:cNvGraphicFramePr>
            <a:graphicFrameLocks noChangeAspect="1"/>
          </p:cNvGraphicFramePr>
          <p:nvPr/>
        </p:nvGraphicFramePr>
        <p:xfrm>
          <a:off x="1295400" y="1905000"/>
          <a:ext cx="1371600" cy="795338"/>
        </p:xfrm>
        <a:graphic>
          <a:graphicData uri="http://schemas.openxmlformats.org/presentationml/2006/ole">
            <mc:AlternateContent xmlns:mc="http://schemas.openxmlformats.org/markup-compatibility/2006">
              <mc:Choice xmlns:v="urn:schemas-microsoft-com:vml" Requires="v">
                <p:oleObj name="Equation" r:id="rId2" imgW="390590" imgH="224032" progId="Equation.DSMT4">
                  <p:embed/>
                </p:oleObj>
              </mc:Choice>
              <mc:Fallback>
                <p:oleObj name="Equation" r:id="rId2" imgW="390590" imgH="224032" progId="Equation.DSMT4">
                  <p:embed/>
                  <p:pic>
                    <p:nvPicPr>
                      <p:cNvPr id="22" name="Object 26">
                        <a:extLst>
                          <a:ext uri="{FF2B5EF4-FFF2-40B4-BE49-F238E27FC236}">
                            <a16:creationId xmlns:a16="http://schemas.microsoft.com/office/drawing/2014/main" id="{C2E88B78-DAA2-4D1E-9E4E-92970C721CA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95400" y="1905000"/>
                        <a:ext cx="1371600"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27">
            <a:extLst>
              <a:ext uri="{FF2B5EF4-FFF2-40B4-BE49-F238E27FC236}">
                <a16:creationId xmlns:a16="http://schemas.microsoft.com/office/drawing/2014/main" id="{428621F9-4150-4EA5-B0EF-B5ED578DF27E}"/>
              </a:ext>
            </a:extLst>
          </p:cNvPr>
          <p:cNvSpPr txBox="1">
            <a:spLocks noChangeArrowheads="1"/>
          </p:cNvSpPr>
          <p:nvPr/>
        </p:nvSpPr>
        <p:spPr bwMode="auto">
          <a:xfrm>
            <a:off x="1866155" y="2199382"/>
            <a:ext cx="330525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050925" indent="-1050925">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1698625" indent="-45720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889125" indent="-4572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2079625" indent="-4572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286000" indent="-4572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1050925" marR="0" lvl="0" indent="-1050925" algn="l" defTabSz="914400" rtl="0" eaLnBrk="1" fontAlgn="base" latinLnBrk="0" hangingPunct="1">
              <a:lnSpc>
                <a:spcPct val="100000"/>
              </a:lnSpc>
              <a:spcBef>
                <a:spcPct val="0"/>
              </a:spcBef>
              <a:spcAft>
                <a:spcPct val="0"/>
              </a:spcAft>
              <a:buClrTx/>
              <a:buSzTx/>
              <a:buFontTx/>
              <a:buNone/>
              <a:tabLst/>
              <a:defRPr/>
            </a:pPr>
            <a:r>
              <a:rPr kumimoji="1" lang="en-US" altLang="zh-CN"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73  </a:t>
            </a:r>
            <a:r>
              <a:rPr kumimoji="1"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湿蒸汽压缩</a:t>
            </a:r>
          </a:p>
          <a:p>
            <a:pPr marL="1050925" marR="0" lvl="0" indent="-1050925"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“液击”现象</a:t>
            </a:r>
            <a:r>
              <a:rPr kumimoji="1" lang="zh-CN" altLang="en-US" b="0"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1"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8">
            <a:extLst>
              <a:ext uri="{FF2B5EF4-FFF2-40B4-BE49-F238E27FC236}">
                <a16:creationId xmlns:a16="http://schemas.microsoft.com/office/drawing/2014/main" id="{3CB186C6-C986-4559-AA78-A4DAAC764A3D}"/>
              </a:ext>
            </a:extLst>
          </p:cNvPr>
          <p:cNvSpPr>
            <a:spLocks noChangeArrowheads="1"/>
          </p:cNvSpPr>
          <p:nvPr/>
        </p:nvSpPr>
        <p:spPr bwMode="auto">
          <a:xfrm>
            <a:off x="1710446" y="3860800"/>
            <a:ext cx="3276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FF"/>
                </a:solidFill>
                <a:effectLst/>
                <a:uLnTx/>
                <a:uFillTx/>
                <a:cs typeface="Times New Roman" panose="02020603050405020304" pitchFamily="18" charset="0"/>
              </a:rPr>
              <a:t>12   </a:t>
            </a:r>
            <a:r>
              <a:rPr kumimoji="1" lang="zh-CN" altLang="en-US" sz="3200" b="1" i="0" u="none" strike="noStrike" kern="1200" cap="none" spc="0" normalizeH="0" baseline="0" noProof="0" dirty="0">
                <a:ln>
                  <a:noFill/>
                </a:ln>
                <a:solidFill>
                  <a:srgbClr val="FF00FF"/>
                </a:solidFill>
                <a:effectLst/>
                <a:uLnTx/>
                <a:uFillTx/>
                <a:cs typeface="Times New Roman" panose="02020603050405020304" pitchFamily="18" charset="0"/>
              </a:rPr>
              <a:t>既安全，又增加了单位质量工质的制冷量</a:t>
            </a:r>
            <a:r>
              <a:rPr kumimoji="1" lang="en-US" altLang="zh-CN" sz="3200" b="1" i="0" u="none" strike="noStrike" kern="1200" cap="none" spc="0" normalizeH="0" baseline="0" noProof="0" dirty="0">
                <a:ln>
                  <a:noFill/>
                </a:ln>
                <a:solidFill>
                  <a:srgbClr val="FF00FF"/>
                </a:solidFill>
                <a:effectLst/>
                <a:uLnTx/>
                <a:uFillTx/>
                <a:cs typeface="Times New Roman" panose="02020603050405020304" pitchFamily="18" charset="0"/>
              </a:rPr>
              <a:t>71</a:t>
            </a:r>
          </a:p>
        </p:txBody>
      </p:sp>
      <p:sp>
        <p:nvSpPr>
          <p:cNvPr id="25" name="Rectangle 29">
            <a:extLst>
              <a:ext uri="{FF2B5EF4-FFF2-40B4-BE49-F238E27FC236}">
                <a16:creationId xmlns:a16="http://schemas.microsoft.com/office/drawing/2014/main" id="{3F52EA0D-A489-4FAD-996F-51BB916FB80D}"/>
              </a:ext>
            </a:extLst>
          </p:cNvPr>
          <p:cNvSpPr>
            <a:spLocks noChangeArrowheads="1"/>
          </p:cNvSpPr>
          <p:nvPr/>
        </p:nvSpPr>
        <p:spPr bwMode="auto">
          <a:xfrm>
            <a:off x="443615" y="2212370"/>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逆卡诺</a:t>
            </a:r>
          </a:p>
        </p:txBody>
      </p:sp>
      <p:sp>
        <p:nvSpPr>
          <p:cNvPr id="26" name="Rectangle 30">
            <a:extLst>
              <a:ext uri="{FF2B5EF4-FFF2-40B4-BE49-F238E27FC236}">
                <a16:creationId xmlns:a16="http://schemas.microsoft.com/office/drawing/2014/main" id="{224A4785-D3AA-45EC-8075-280DE82A3B82}"/>
              </a:ext>
            </a:extLst>
          </p:cNvPr>
          <p:cNvSpPr>
            <a:spLocks noChangeArrowheads="1"/>
          </p:cNvSpPr>
          <p:nvPr/>
        </p:nvSpPr>
        <p:spPr bwMode="auto">
          <a:xfrm>
            <a:off x="533400" y="3860800"/>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实际</a:t>
            </a:r>
          </a:p>
        </p:txBody>
      </p:sp>
      <p:sp>
        <p:nvSpPr>
          <p:cNvPr id="28" name="Rectangle 32">
            <a:extLst>
              <a:ext uri="{FF2B5EF4-FFF2-40B4-BE49-F238E27FC236}">
                <a16:creationId xmlns:a16="http://schemas.microsoft.com/office/drawing/2014/main" id="{0C03FEC4-E98F-4AE1-A648-700035749A7D}"/>
              </a:ext>
            </a:extLst>
          </p:cNvPr>
          <p:cNvSpPr>
            <a:spLocks noChangeArrowheads="1"/>
          </p:cNvSpPr>
          <p:nvPr/>
        </p:nvSpPr>
        <p:spPr bwMode="auto">
          <a:xfrm>
            <a:off x="2567275" y="5674536"/>
            <a:ext cx="4354077" cy="646331"/>
          </a:xfrm>
          <a:prstGeom prst="rect">
            <a:avLst/>
          </a:prstGeom>
          <a:solidFill>
            <a:srgbClr val="92D050"/>
          </a:solidFill>
          <a:ln>
            <a:noFill/>
          </a:ln>
          <a:effectLst>
            <a:outerShdw dist="35921" dir="2700000" algn="ctr" rotWithShape="0">
              <a:schemeClr val="bg2"/>
            </a:outerShdw>
          </a:effec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a:ln>
                  <a:noFill/>
                </a:ln>
                <a:solidFill>
                  <a:srgbClr val="FF0000"/>
                </a:solidFill>
                <a:effectLst/>
                <a:uLnTx/>
                <a:uFillTx/>
                <a:cs typeface="Times New Roman" panose="02020603050405020304" pitchFamily="18" charset="0"/>
              </a:rPr>
              <a:t>节流阀代替了膨胀机</a:t>
            </a:r>
          </a:p>
        </p:txBody>
      </p:sp>
      <p:sp>
        <p:nvSpPr>
          <p:cNvPr id="29" name="文本框 28">
            <a:extLst>
              <a:ext uri="{FF2B5EF4-FFF2-40B4-BE49-F238E27FC236}">
                <a16:creationId xmlns:a16="http://schemas.microsoft.com/office/drawing/2014/main" id="{DBCB4C80-80EC-4089-92BC-E3272830A468}"/>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压缩蒸气制冷循环</a:t>
            </a:r>
          </a:p>
        </p:txBody>
      </p:sp>
    </p:spTree>
    <p:extLst>
      <p:ext uri="{BB962C8B-B14F-4D97-AF65-F5344CB8AC3E}">
        <p14:creationId xmlns:p14="http://schemas.microsoft.com/office/powerpoint/2010/main" val="20908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499"/>
                                          </p:stCondLst>
                                        </p:cTn>
                                        <p:tgtEl>
                                          <p:spTgt spid="13"/>
                                        </p:tgtEl>
                                        <p:attrNameLst>
                                          <p:attrName>style.visibility</p:attrName>
                                        </p:attrNameLst>
                                      </p:cBhvr>
                                      <p:to>
                                        <p:strVal val="visible"/>
                                      </p:to>
                                    </p:set>
                                  </p:childTnLst>
                                </p:cTn>
                              </p:par>
                            </p:childTnLst>
                          </p:cTn>
                        </p:par>
                        <p:par>
                          <p:cTn id="57" fill="hold">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0-#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par>
                          <p:cTn id="72" fill="hold">
                            <p:stCondLst>
                              <p:cond delay="500"/>
                            </p:stCondLst>
                            <p:childTnLst>
                              <p:par>
                                <p:cTn id="73" presetID="14" presetClass="entr" presetSubtype="1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randombar(horizontal)">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0-#ppt_w/2"/>
                                          </p:val>
                                        </p:tav>
                                        <p:tav tm="100000">
                                          <p:val>
                                            <p:strVal val="#ppt_x"/>
                                          </p:val>
                                        </p:tav>
                                      </p:tavLst>
                                    </p:anim>
                                    <p:anim calcmode="lin" valueType="num">
                                      <p:cBhvr additive="base">
                                        <p:cTn id="81" dur="500" fill="hold"/>
                                        <p:tgtEl>
                                          <p:spTgt spid="26"/>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ID="14" presetClass="entr" presetSubtype="1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randombar(horizontal)">
                                      <p:cBhvr>
                                        <p:cTn id="85" dur="500"/>
                                        <p:tgtEl>
                                          <p:spTgt spid="24"/>
                                        </p:tgtEl>
                                      </p:cBhvr>
                                    </p:animEffect>
                                  </p:childTnLst>
                                </p:cTn>
                              </p:par>
                            </p:childTnLst>
                          </p:cTn>
                        </p:par>
                        <p:par>
                          <p:cTn id="86" fill="hold">
                            <p:stCondLst>
                              <p:cond delay="1000"/>
                            </p:stCondLst>
                            <p:childTnLst>
                              <p:par>
                                <p:cTn id="87" presetID="2" presetClass="entr" presetSubtype="4"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2" grpId="0" autoUpdateAnimBg="0"/>
      <p:bldP spid="13" grpId="0" autoUpdateAnimBg="0"/>
      <p:bldP spid="14" grpId="0" autoUpdateAnimBg="0"/>
      <p:bldP spid="21" grpId="0" autoUpdateAnimBg="0"/>
      <p:bldP spid="23" grpId="0" autoUpdateAnimBg="0"/>
      <p:bldP spid="24" grpId="0" autoUpdateAnimBg="0"/>
      <p:bldP spid="25" grpId="0" autoUpdateAnimBg="0"/>
      <p:bldP spid="26" grpId="0" autoUpdateAnimBg="0"/>
      <p:bldP spid="2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EF95996-F26F-4216-9ABF-E1AD2A17EF75}"/>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第一章 基本概念及定义</a:t>
            </a:r>
          </a:p>
        </p:txBody>
      </p:sp>
      <p:sp>
        <p:nvSpPr>
          <p:cNvPr id="4" name="TextBox 10">
            <a:extLst>
              <a:ext uri="{FF2B5EF4-FFF2-40B4-BE49-F238E27FC236}">
                <a16:creationId xmlns:a16="http://schemas.microsoft.com/office/drawing/2014/main" id="{1CD6A265-E262-4068-840D-9C36691BD765}"/>
              </a:ext>
            </a:extLst>
          </p:cNvPr>
          <p:cNvSpPr txBox="1">
            <a:spLocks noChangeArrowheads="1"/>
          </p:cNvSpPr>
          <p:nvPr/>
        </p:nvSpPr>
        <p:spPr bwMode="auto">
          <a:xfrm>
            <a:off x="1201738" y="801688"/>
            <a:ext cx="6842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dirty="0">
                <a:solidFill>
                  <a:srgbClr val="FF0000"/>
                </a:solidFill>
                <a:ea typeface="黑体" panose="02010609060101010101" pitchFamily="49" charset="-122"/>
                <a:cs typeface="Times New Roman" panose="02020603050405020304" pitchFamily="18" charset="0"/>
              </a:rPr>
              <a:t>主要内容</a:t>
            </a:r>
          </a:p>
        </p:txBody>
      </p:sp>
      <p:sp>
        <p:nvSpPr>
          <p:cNvPr id="5" name="TextBox 11">
            <a:extLst>
              <a:ext uri="{FF2B5EF4-FFF2-40B4-BE49-F238E27FC236}">
                <a16:creationId xmlns:a16="http://schemas.microsoft.com/office/drawing/2014/main" id="{01D9424C-96EB-4523-8E42-D55B56DFEA84}"/>
              </a:ext>
            </a:extLst>
          </p:cNvPr>
          <p:cNvSpPr txBox="1">
            <a:spLocks noChangeArrowheads="1"/>
          </p:cNvSpPr>
          <p:nvPr/>
        </p:nvSpPr>
        <p:spPr bwMode="auto">
          <a:xfrm>
            <a:off x="914400" y="1366838"/>
            <a:ext cx="7920038" cy="5262562"/>
          </a:xfrm>
          <a:prstGeom prst="rect">
            <a:avLst/>
          </a:prstGeom>
          <a:noFill/>
          <a:ln w="9525">
            <a:noFill/>
            <a:miter lim="800000"/>
            <a:headEnd/>
            <a:tailEnd/>
          </a:ln>
        </p:spPr>
        <p:txBody>
          <a:bodyPr>
            <a:spAutoFit/>
          </a:bodyPr>
          <a:lstStyle/>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热能与机械能</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相互转换</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的过程</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热力系统</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工质的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热力学状态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及其</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基本状态参数</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平衡状态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状态方程式</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坐标图</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1-5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工质的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状态变化过程</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1-6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过程功</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热量</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1-7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spTree>
    <p:extLst>
      <p:ext uri="{BB962C8B-B14F-4D97-AF65-F5344CB8AC3E}">
        <p14:creationId xmlns:p14="http://schemas.microsoft.com/office/powerpoint/2010/main" val="6903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Line 3">
            <a:extLst>
              <a:ext uri="{FF2B5EF4-FFF2-40B4-BE49-F238E27FC236}">
                <a16:creationId xmlns:a16="http://schemas.microsoft.com/office/drawing/2014/main" id="{F2163C30-C937-400C-B0B6-D3592D64E61C}"/>
              </a:ext>
            </a:extLst>
          </p:cNvPr>
          <p:cNvSpPr>
            <a:spLocks noChangeShapeType="1"/>
          </p:cNvSpPr>
          <p:nvPr/>
        </p:nvSpPr>
        <p:spPr bwMode="auto">
          <a:xfrm>
            <a:off x="804863" y="3723991"/>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B69E69D8-703E-4EEF-8B5A-CAC3EB41B33E}"/>
              </a:ext>
            </a:extLst>
          </p:cNvPr>
          <p:cNvSpPr>
            <a:spLocks noChangeShapeType="1"/>
          </p:cNvSpPr>
          <p:nvPr/>
        </p:nvSpPr>
        <p:spPr bwMode="auto">
          <a:xfrm flipV="1">
            <a:off x="804863" y="904591"/>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74C6F5F3-B87E-4C88-80BE-E8D6723A899A}"/>
              </a:ext>
            </a:extLst>
          </p:cNvPr>
          <p:cNvSpPr>
            <a:spLocks noChangeArrowheads="1"/>
          </p:cNvSpPr>
          <p:nvPr/>
        </p:nvSpPr>
        <p:spPr bwMode="auto">
          <a:xfrm>
            <a:off x="303250" y="657625"/>
            <a:ext cx="4219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7" name="Rectangle 6">
            <a:extLst>
              <a:ext uri="{FF2B5EF4-FFF2-40B4-BE49-F238E27FC236}">
                <a16:creationId xmlns:a16="http://schemas.microsoft.com/office/drawing/2014/main" id="{DAF5E0FA-353F-4299-B731-9C3B64CAB358}"/>
              </a:ext>
            </a:extLst>
          </p:cNvPr>
          <p:cNvSpPr>
            <a:spLocks noChangeArrowheads="1"/>
          </p:cNvSpPr>
          <p:nvPr/>
        </p:nvSpPr>
        <p:spPr bwMode="auto">
          <a:xfrm>
            <a:off x="3500369" y="3645191"/>
            <a:ext cx="4667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8" name="Freeform 7">
            <a:extLst>
              <a:ext uri="{FF2B5EF4-FFF2-40B4-BE49-F238E27FC236}">
                <a16:creationId xmlns:a16="http://schemas.microsoft.com/office/drawing/2014/main" id="{73E16317-65E3-47E4-9855-E30A5B188776}"/>
              </a:ext>
            </a:extLst>
          </p:cNvPr>
          <p:cNvSpPr>
            <a:spLocks/>
          </p:cNvSpPr>
          <p:nvPr/>
        </p:nvSpPr>
        <p:spPr bwMode="auto">
          <a:xfrm>
            <a:off x="1579563" y="1469741"/>
            <a:ext cx="1447800" cy="1524000"/>
          </a:xfrm>
          <a:custGeom>
            <a:avLst/>
            <a:gdLst>
              <a:gd name="T0" fmla="*/ 0 w 912"/>
              <a:gd name="T1" fmla="*/ 0 h 960"/>
              <a:gd name="T2" fmla="*/ 336 w 912"/>
              <a:gd name="T3" fmla="*/ 576 h 960"/>
              <a:gd name="T4" fmla="*/ 912 w 912"/>
              <a:gd name="T5" fmla="*/ 960 h 960"/>
            </a:gdLst>
            <a:ahLst/>
            <a:cxnLst>
              <a:cxn ang="0">
                <a:pos x="T0" y="T1"/>
              </a:cxn>
              <a:cxn ang="0">
                <a:pos x="T2" y="T3"/>
              </a:cxn>
              <a:cxn ang="0">
                <a:pos x="T4" y="T5"/>
              </a:cxn>
            </a:cxnLst>
            <a:rect l="0" t="0" r="r" b="b"/>
            <a:pathLst>
              <a:path w="912" h="960">
                <a:moveTo>
                  <a:pt x="0" y="0"/>
                </a:moveTo>
                <a:cubicBezTo>
                  <a:pt x="92" y="208"/>
                  <a:pt x="184" y="416"/>
                  <a:pt x="336" y="576"/>
                </a:cubicBezTo>
                <a:cubicBezTo>
                  <a:pt x="488" y="736"/>
                  <a:pt x="700" y="848"/>
                  <a:pt x="912" y="960"/>
                </a:cubicBezTo>
              </a:path>
            </a:pathLst>
          </a:custGeom>
          <a:noFill/>
          <a:ln w="3175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8">
            <a:extLst>
              <a:ext uri="{FF2B5EF4-FFF2-40B4-BE49-F238E27FC236}">
                <a16:creationId xmlns:a16="http://schemas.microsoft.com/office/drawing/2014/main" id="{D520C2CF-6B7B-47F8-9B8D-942C92ACD347}"/>
              </a:ext>
            </a:extLst>
          </p:cNvPr>
          <p:cNvSpPr>
            <a:spLocks noChangeArrowheads="1"/>
          </p:cNvSpPr>
          <p:nvPr/>
        </p:nvSpPr>
        <p:spPr bwMode="auto">
          <a:xfrm>
            <a:off x="2862263" y="2488916"/>
            <a:ext cx="312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 name="Rectangle 9">
            <a:extLst>
              <a:ext uri="{FF2B5EF4-FFF2-40B4-BE49-F238E27FC236}">
                <a16:creationId xmlns:a16="http://schemas.microsoft.com/office/drawing/2014/main" id="{3D5D413E-A59E-4033-9509-729998ED97B4}"/>
              </a:ext>
            </a:extLst>
          </p:cNvPr>
          <p:cNvSpPr>
            <a:spLocks noChangeArrowheads="1"/>
          </p:cNvSpPr>
          <p:nvPr/>
        </p:nvSpPr>
        <p:spPr bwMode="auto">
          <a:xfrm>
            <a:off x="1046163" y="1012541"/>
            <a:ext cx="4187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1" name="Rectangle 10">
            <a:extLst>
              <a:ext uri="{FF2B5EF4-FFF2-40B4-BE49-F238E27FC236}">
                <a16:creationId xmlns:a16="http://schemas.microsoft.com/office/drawing/2014/main" id="{FEB4834F-A3DA-4157-978E-DD3496F4206D}"/>
              </a:ext>
            </a:extLst>
          </p:cNvPr>
          <p:cNvSpPr>
            <a:spLocks noChangeArrowheads="1"/>
          </p:cNvSpPr>
          <p:nvPr/>
        </p:nvSpPr>
        <p:spPr bwMode="auto">
          <a:xfrm>
            <a:off x="3014663" y="2930241"/>
            <a:ext cx="4187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3" name="Rectangle 11">
            <a:extLst>
              <a:ext uri="{FF2B5EF4-FFF2-40B4-BE49-F238E27FC236}">
                <a16:creationId xmlns:a16="http://schemas.microsoft.com/office/drawing/2014/main" id="{350DA54E-F0B8-4305-87DF-B8C82A58C7C9}"/>
              </a:ext>
            </a:extLst>
          </p:cNvPr>
          <p:cNvSpPr>
            <a:spLocks noChangeArrowheads="1"/>
          </p:cNvSpPr>
          <p:nvPr/>
        </p:nvSpPr>
        <p:spPr bwMode="auto">
          <a:xfrm>
            <a:off x="1414463" y="980791"/>
            <a:ext cx="312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4" name="Line 12">
            <a:extLst>
              <a:ext uri="{FF2B5EF4-FFF2-40B4-BE49-F238E27FC236}">
                <a16:creationId xmlns:a16="http://schemas.microsoft.com/office/drawing/2014/main" id="{8FF23162-1F17-4C43-A867-ECA87EFB429F}"/>
              </a:ext>
            </a:extLst>
          </p:cNvPr>
          <p:cNvSpPr>
            <a:spLocks noChangeShapeType="1"/>
          </p:cNvSpPr>
          <p:nvPr/>
        </p:nvSpPr>
        <p:spPr bwMode="auto">
          <a:xfrm>
            <a:off x="659094" y="4231059"/>
            <a:ext cx="2882900" cy="1588"/>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3">
            <a:extLst>
              <a:ext uri="{FF2B5EF4-FFF2-40B4-BE49-F238E27FC236}">
                <a16:creationId xmlns:a16="http://schemas.microsoft.com/office/drawing/2014/main" id="{B5204E21-C427-4713-B373-E3FEA407825B}"/>
              </a:ext>
            </a:extLst>
          </p:cNvPr>
          <p:cNvSpPr>
            <a:spLocks noChangeShapeType="1"/>
          </p:cNvSpPr>
          <p:nvPr/>
        </p:nvSpPr>
        <p:spPr bwMode="auto">
          <a:xfrm>
            <a:off x="659094" y="6058272"/>
            <a:ext cx="2882900" cy="1587"/>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B3BC8376-313D-49CD-BB12-A52B9F09022A}"/>
              </a:ext>
            </a:extLst>
          </p:cNvPr>
          <p:cNvSpPr>
            <a:spLocks noChangeShapeType="1"/>
          </p:cNvSpPr>
          <p:nvPr/>
        </p:nvSpPr>
        <p:spPr bwMode="auto">
          <a:xfrm>
            <a:off x="657507" y="4250109"/>
            <a:ext cx="1587" cy="1809750"/>
          </a:xfrm>
          <a:prstGeom prst="lin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5">
            <a:extLst>
              <a:ext uri="{FF2B5EF4-FFF2-40B4-BE49-F238E27FC236}">
                <a16:creationId xmlns:a16="http://schemas.microsoft.com/office/drawing/2014/main" id="{17CE4C33-8F21-46D5-B800-85DC9A227856}"/>
              </a:ext>
            </a:extLst>
          </p:cNvPr>
          <p:cNvSpPr>
            <a:spLocks noChangeArrowheads="1"/>
          </p:cNvSpPr>
          <p:nvPr/>
        </p:nvSpPr>
        <p:spPr bwMode="auto">
          <a:xfrm>
            <a:off x="1349657" y="4231059"/>
            <a:ext cx="223837" cy="180975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endParaRPr lang="zh-CN" altLang="zh-CN">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6">
            <a:extLst>
              <a:ext uri="{FF2B5EF4-FFF2-40B4-BE49-F238E27FC236}">
                <a16:creationId xmlns:a16="http://schemas.microsoft.com/office/drawing/2014/main" id="{DA83237B-DFFD-4DB0-B689-5320112DBF50}"/>
              </a:ext>
            </a:extLst>
          </p:cNvPr>
          <p:cNvSpPr>
            <a:spLocks noChangeArrowheads="1"/>
          </p:cNvSpPr>
          <p:nvPr/>
        </p:nvSpPr>
        <p:spPr bwMode="auto">
          <a:xfrm>
            <a:off x="1573494" y="5002584"/>
            <a:ext cx="533400" cy="219075"/>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Rectangle 17">
            <a:extLst>
              <a:ext uri="{FF2B5EF4-FFF2-40B4-BE49-F238E27FC236}">
                <a16:creationId xmlns:a16="http://schemas.microsoft.com/office/drawing/2014/main" id="{3824AB53-9DDF-4F93-BBB3-00BB2B05DB70}"/>
              </a:ext>
            </a:extLst>
          </p:cNvPr>
          <p:cNvSpPr>
            <a:spLocks noChangeArrowheads="1"/>
          </p:cNvSpPr>
          <p:nvPr/>
        </p:nvSpPr>
        <p:spPr bwMode="auto">
          <a:xfrm>
            <a:off x="811494" y="4764459"/>
            <a:ext cx="4219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20" name="Rectangle 18">
            <a:extLst>
              <a:ext uri="{FF2B5EF4-FFF2-40B4-BE49-F238E27FC236}">
                <a16:creationId xmlns:a16="http://schemas.microsoft.com/office/drawing/2014/main" id="{DFD8FD1D-4428-40BF-BDD4-5CC2525B1978}"/>
              </a:ext>
            </a:extLst>
          </p:cNvPr>
          <p:cNvSpPr>
            <a:spLocks noChangeArrowheads="1"/>
          </p:cNvSpPr>
          <p:nvPr/>
        </p:nvSpPr>
        <p:spPr bwMode="auto">
          <a:xfrm>
            <a:off x="3826157" y="4764459"/>
            <a:ext cx="7296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3600"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外</a:t>
            </a:r>
          </a:p>
        </p:txBody>
      </p:sp>
      <p:sp>
        <p:nvSpPr>
          <p:cNvPr id="21" name="Rectangle 19">
            <a:extLst>
              <a:ext uri="{FF2B5EF4-FFF2-40B4-BE49-F238E27FC236}">
                <a16:creationId xmlns:a16="http://schemas.microsoft.com/office/drawing/2014/main" id="{14D1D975-0707-4D9B-A3FE-4B1DC463DFD5}"/>
              </a:ext>
            </a:extLst>
          </p:cNvPr>
          <p:cNvSpPr>
            <a:spLocks noChangeArrowheads="1"/>
          </p:cNvSpPr>
          <p:nvPr/>
        </p:nvSpPr>
        <p:spPr bwMode="auto">
          <a:xfrm>
            <a:off x="2830794" y="6028109"/>
            <a:ext cx="4187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2" name="Rectangle 20">
            <a:extLst>
              <a:ext uri="{FF2B5EF4-FFF2-40B4-BE49-F238E27FC236}">
                <a16:creationId xmlns:a16="http://schemas.microsoft.com/office/drawing/2014/main" id="{9F3D1B9C-945F-4967-8307-3AF6C09D84B3}"/>
              </a:ext>
            </a:extLst>
          </p:cNvPr>
          <p:cNvSpPr>
            <a:spLocks noChangeArrowheads="1"/>
          </p:cNvSpPr>
          <p:nvPr/>
        </p:nvSpPr>
        <p:spPr bwMode="auto">
          <a:xfrm>
            <a:off x="2949857" y="4231059"/>
            <a:ext cx="223837" cy="1809750"/>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1">
            <a:extLst>
              <a:ext uri="{FF2B5EF4-FFF2-40B4-BE49-F238E27FC236}">
                <a16:creationId xmlns:a16="http://schemas.microsoft.com/office/drawing/2014/main" id="{27B2EBC1-22C8-4B32-944E-C9E10F2D81CB}"/>
              </a:ext>
            </a:extLst>
          </p:cNvPr>
          <p:cNvSpPr>
            <a:spLocks noChangeArrowheads="1"/>
          </p:cNvSpPr>
          <p:nvPr/>
        </p:nvSpPr>
        <p:spPr bwMode="auto">
          <a:xfrm>
            <a:off x="3173694" y="4993059"/>
            <a:ext cx="533400" cy="219075"/>
          </a:xfrm>
          <a:prstGeom prst="rect">
            <a:avLst/>
          </a:prstGeom>
          <a:solidFill>
            <a:srgbClr val="00B0F0"/>
          </a:solidFill>
          <a:ln w="12700" cap="sq">
            <a:solidFill>
              <a:schemeClr val="tx1"/>
            </a:solidFill>
            <a:miter lim="800000"/>
            <a:headEnd type="none" w="sm" len="sm"/>
            <a:tailEnd type="none" w="sm" len="sm"/>
          </a:ln>
          <a:effectLst/>
        </p:spPr>
        <p:txBody>
          <a:bodyPr wrap="none" anchor="ctr"/>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Rectangle 22">
            <a:extLst>
              <a:ext uri="{FF2B5EF4-FFF2-40B4-BE49-F238E27FC236}">
                <a16:creationId xmlns:a16="http://schemas.microsoft.com/office/drawing/2014/main" id="{1BC66F75-60CC-4191-99D7-40856C725925}"/>
              </a:ext>
            </a:extLst>
          </p:cNvPr>
          <p:cNvSpPr>
            <a:spLocks noChangeArrowheads="1"/>
          </p:cNvSpPr>
          <p:nvPr/>
        </p:nvSpPr>
        <p:spPr bwMode="auto">
          <a:xfrm>
            <a:off x="1230594" y="6028109"/>
            <a:ext cx="4187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5" name="AutoShape 23">
            <a:extLst>
              <a:ext uri="{FF2B5EF4-FFF2-40B4-BE49-F238E27FC236}">
                <a16:creationId xmlns:a16="http://schemas.microsoft.com/office/drawing/2014/main" id="{94F7672F-6030-4EE6-B130-C27131430B15}"/>
              </a:ext>
            </a:extLst>
          </p:cNvPr>
          <p:cNvSpPr>
            <a:spLocks noChangeArrowheads="1"/>
          </p:cNvSpPr>
          <p:nvPr/>
        </p:nvSpPr>
        <p:spPr bwMode="auto">
          <a:xfrm>
            <a:off x="1878294" y="6212259"/>
            <a:ext cx="762000" cy="228600"/>
          </a:xfrm>
          <a:prstGeom prst="rightArrow">
            <a:avLst>
              <a:gd name="adj1" fmla="val 50000"/>
              <a:gd name="adj2" fmla="val 83333"/>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4">
            <a:extLst>
              <a:ext uri="{FF2B5EF4-FFF2-40B4-BE49-F238E27FC236}">
                <a16:creationId xmlns:a16="http://schemas.microsoft.com/office/drawing/2014/main" id="{16DDDCFF-C4F6-495A-8FC4-7CF9C9E32E42}"/>
              </a:ext>
            </a:extLst>
          </p:cNvPr>
          <p:cNvSpPr>
            <a:spLocks noChangeArrowheads="1"/>
          </p:cNvSpPr>
          <p:nvPr/>
        </p:nvSpPr>
        <p:spPr bwMode="auto">
          <a:xfrm>
            <a:off x="4913594" y="816969"/>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b="1"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36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kg</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工质：</a:t>
            </a:r>
          </a:p>
        </p:txBody>
      </p:sp>
      <p:sp>
        <p:nvSpPr>
          <p:cNvPr id="27" name="Rectangle 25">
            <a:extLst>
              <a:ext uri="{FF2B5EF4-FFF2-40B4-BE49-F238E27FC236}">
                <a16:creationId xmlns:a16="http://schemas.microsoft.com/office/drawing/2014/main" id="{4DAE35CB-F897-4948-B485-318639577B0E}"/>
              </a:ext>
            </a:extLst>
          </p:cNvPr>
          <p:cNvSpPr>
            <a:spLocks noChangeArrowheads="1"/>
          </p:cNvSpPr>
          <p:nvPr/>
        </p:nvSpPr>
        <p:spPr bwMode="auto">
          <a:xfrm>
            <a:off x="5827994" y="1487859"/>
            <a:ext cx="2362200" cy="714375"/>
          </a:xfrm>
          <a:prstGeom prst="rect">
            <a:avLst/>
          </a:prstGeom>
          <a:noFill/>
          <a:ln w="15875" cap="sq">
            <a:solidFill>
              <a:srgbClr val="00B0F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4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4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 </a:t>
            </a:r>
            <a:r>
              <a:rPr lang="en-US" altLang="zh-CN" sz="4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4000" b="1"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40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4000" b="1"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endParaRPr lang="en-US" altLang="zh-CN" sz="4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8" name="Object 26">
            <a:extLst>
              <a:ext uri="{FF2B5EF4-FFF2-40B4-BE49-F238E27FC236}">
                <a16:creationId xmlns:a16="http://schemas.microsoft.com/office/drawing/2014/main" id="{14814FB0-AE29-4BC3-92A7-0D4221D9101F}"/>
              </a:ext>
            </a:extLst>
          </p:cNvPr>
          <p:cNvGraphicFramePr>
            <a:graphicFrameLocks noChangeAspect="1"/>
          </p:cNvGraphicFramePr>
          <p:nvPr>
            <p:extLst>
              <p:ext uri="{D42A27DB-BD31-4B8C-83A1-F6EECF244321}">
                <p14:modId xmlns:p14="http://schemas.microsoft.com/office/powerpoint/2010/main" val="3313374599"/>
              </p:ext>
            </p:extLst>
          </p:nvPr>
        </p:nvGraphicFramePr>
        <p:xfrm>
          <a:off x="5827994" y="2465759"/>
          <a:ext cx="2803525" cy="1155700"/>
        </p:xfrm>
        <a:graphic>
          <a:graphicData uri="http://schemas.openxmlformats.org/presentationml/2006/ole">
            <mc:AlternateContent xmlns:mc="http://schemas.openxmlformats.org/markup-compatibility/2006">
              <mc:Choice xmlns:v="urn:schemas-microsoft-com:vml" Requires="v">
                <p:oleObj name="Equation" r:id="rId2" imgW="774360" imgH="330120" progId="Equation.DSMT4">
                  <p:embed/>
                </p:oleObj>
              </mc:Choice>
              <mc:Fallback>
                <p:oleObj name="Equation" r:id="rId2" imgW="774360" imgH="330120" progId="Equation.DSMT4">
                  <p:embed/>
                  <p:pic>
                    <p:nvPicPr>
                      <p:cNvPr id="28" name="Object 26">
                        <a:extLst>
                          <a:ext uri="{FF2B5EF4-FFF2-40B4-BE49-F238E27FC236}">
                            <a16:creationId xmlns:a16="http://schemas.microsoft.com/office/drawing/2014/main" id="{14814FB0-AE29-4BC3-92A7-0D4221D9101F}"/>
                          </a:ext>
                        </a:extLst>
                      </p:cNvPr>
                      <p:cNvPicPr>
                        <a:picLocks noChangeAspect="1" noChangeArrowheads="1"/>
                      </p:cNvPicPr>
                      <p:nvPr/>
                    </p:nvPicPr>
                    <p:blipFill>
                      <a:blip r:embed="rId3"/>
                      <a:srcRect/>
                      <a:stretch>
                        <a:fillRect/>
                      </a:stretch>
                    </p:blipFill>
                    <p:spPr bwMode="auto">
                      <a:xfrm>
                        <a:off x="5827994" y="2465759"/>
                        <a:ext cx="2803525" cy="1155700"/>
                      </a:xfrm>
                      <a:prstGeom prst="rect">
                        <a:avLst/>
                      </a:prstGeom>
                      <a:noFill/>
                      <a:ln w="15875">
                        <a:solidFill>
                          <a:srgbClr val="00B0F0"/>
                        </a:solidFill>
                        <a:miter lim="800000"/>
                        <a:headEnd/>
                        <a:tailEnd/>
                      </a:ln>
                      <a:effectLst/>
                    </p:spPr>
                  </p:pic>
                </p:oleObj>
              </mc:Fallback>
            </mc:AlternateContent>
          </a:graphicData>
        </a:graphic>
      </p:graphicFrame>
      <p:sp>
        <p:nvSpPr>
          <p:cNvPr id="29" name="Rectangle 27">
            <a:extLst>
              <a:ext uri="{FF2B5EF4-FFF2-40B4-BE49-F238E27FC236}">
                <a16:creationId xmlns:a16="http://schemas.microsoft.com/office/drawing/2014/main" id="{8BFE8648-4E81-4040-8EC3-5450DC6FC650}"/>
              </a:ext>
            </a:extLst>
          </p:cNvPr>
          <p:cNvSpPr>
            <a:spLocks noChangeArrowheads="1"/>
          </p:cNvSpPr>
          <p:nvPr/>
        </p:nvSpPr>
        <p:spPr bwMode="auto">
          <a:xfrm>
            <a:off x="4913594" y="3697659"/>
            <a:ext cx="32908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6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1kg</a:t>
            </a:r>
            <a:r>
              <a:rPr lang="zh-CN" altLang="en-US" sz="36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工质：</a:t>
            </a:r>
          </a:p>
        </p:txBody>
      </p:sp>
      <p:sp>
        <p:nvSpPr>
          <p:cNvPr id="30" name="Rectangle 28">
            <a:extLst>
              <a:ext uri="{FF2B5EF4-FFF2-40B4-BE49-F238E27FC236}">
                <a16:creationId xmlns:a16="http://schemas.microsoft.com/office/drawing/2014/main" id="{EB544703-EA92-44C6-BAFB-7355DD7DBDDB}"/>
              </a:ext>
            </a:extLst>
          </p:cNvPr>
          <p:cNvSpPr>
            <a:spLocks noChangeArrowheads="1"/>
          </p:cNvSpPr>
          <p:nvPr/>
        </p:nvSpPr>
        <p:spPr bwMode="auto">
          <a:xfrm>
            <a:off x="5827994" y="4354884"/>
            <a:ext cx="2057400" cy="714375"/>
          </a:xfrm>
          <a:prstGeom prst="rect">
            <a:avLst/>
          </a:prstGeom>
          <a:noFill/>
          <a:ln w="15875" cap="sq">
            <a:solidFill>
              <a:srgbClr val="00B05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40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40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 </a:t>
            </a:r>
            <a:r>
              <a:rPr lang="en-US" altLang="zh-CN" sz="40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40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40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p>
        </p:txBody>
      </p:sp>
      <p:graphicFrame>
        <p:nvGraphicFramePr>
          <p:cNvPr id="31" name="Object 29">
            <a:extLst>
              <a:ext uri="{FF2B5EF4-FFF2-40B4-BE49-F238E27FC236}">
                <a16:creationId xmlns:a16="http://schemas.microsoft.com/office/drawing/2014/main" id="{621DB1BF-0B23-4569-9DDD-6CC12C605F67}"/>
              </a:ext>
            </a:extLst>
          </p:cNvPr>
          <p:cNvGraphicFramePr>
            <a:graphicFrameLocks noChangeAspect="1"/>
          </p:cNvGraphicFramePr>
          <p:nvPr>
            <p:extLst>
              <p:ext uri="{D42A27DB-BD31-4B8C-83A1-F6EECF244321}">
                <p14:modId xmlns:p14="http://schemas.microsoft.com/office/powerpoint/2010/main" val="2235546291"/>
              </p:ext>
            </p:extLst>
          </p:nvPr>
        </p:nvGraphicFramePr>
        <p:xfrm>
          <a:off x="5861332" y="5297859"/>
          <a:ext cx="2481262" cy="1155700"/>
        </p:xfrm>
        <a:graphic>
          <a:graphicData uri="http://schemas.openxmlformats.org/presentationml/2006/ole">
            <mc:AlternateContent xmlns:mc="http://schemas.openxmlformats.org/markup-compatibility/2006">
              <mc:Choice xmlns:v="urn:schemas-microsoft-com:vml" Requires="v">
                <p:oleObj name="Equation" r:id="rId4" imgW="685800" imgH="330120" progId="Equation.DSMT4">
                  <p:embed/>
                </p:oleObj>
              </mc:Choice>
              <mc:Fallback>
                <p:oleObj name="Equation" r:id="rId4" imgW="685800" imgH="330120" progId="Equation.DSMT4">
                  <p:embed/>
                  <p:pic>
                    <p:nvPicPr>
                      <p:cNvPr id="31" name="Object 29">
                        <a:extLst>
                          <a:ext uri="{FF2B5EF4-FFF2-40B4-BE49-F238E27FC236}">
                            <a16:creationId xmlns:a16="http://schemas.microsoft.com/office/drawing/2014/main" id="{621DB1BF-0B23-4569-9DDD-6CC12C605F67}"/>
                          </a:ext>
                        </a:extLst>
                      </p:cNvPr>
                      <p:cNvPicPr>
                        <a:picLocks noChangeAspect="1" noChangeArrowheads="1"/>
                      </p:cNvPicPr>
                      <p:nvPr/>
                    </p:nvPicPr>
                    <p:blipFill>
                      <a:blip r:embed="rId5"/>
                      <a:srcRect/>
                      <a:stretch>
                        <a:fillRect/>
                      </a:stretch>
                    </p:blipFill>
                    <p:spPr bwMode="auto">
                      <a:xfrm>
                        <a:off x="5861332" y="5297859"/>
                        <a:ext cx="2481262" cy="1155700"/>
                      </a:xfrm>
                      <a:prstGeom prst="rect">
                        <a:avLst/>
                      </a:prstGeom>
                      <a:noFill/>
                      <a:ln w="15875">
                        <a:solidFill>
                          <a:srgbClr val="00B050"/>
                        </a:solidFill>
                        <a:miter lim="800000"/>
                        <a:headEnd/>
                        <a:tailEnd/>
                      </a:ln>
                      <a:effectLst/>
                    </p:spPr>
                  </p:pic>
                </p:oleObj>
              </mc:Fallback>
            </mc:AlternateContent>
          </a:graphicData>
        </a:graphic>
      </p:graphicFrame>
      <p:sp>
        <p:nvSpPr>
          <p:cNvPr id="32" name="Line 30">
            <a:extLst>
              <a:ext uri="{FF2B5EF4-FFF2-40B4-BE49-F238E27FC236}">
                <a16:creationId xmlns:a16="http://schemas.microsoft.com/office/drawing/2014/main" id="{4FC6F8DB-EDA5-499D-8961-84543400D053}"/>
              </a:ext>
            </a:extLst>
          </p:cNvPr>
          <p:cNvSpPr>
            <a:spLocks noChangeShapeType="1"/>
          </p:cNvSpPr>
          <p:nvPr/>
        </p:nvSpPr>
        <p:spPr bwMode="auto">
          <a:xfrm>
            <a:off x="1947863" y="2199991"/>
            <a:ext cx="0" cy="15240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1">
            <a:extLst>
              <a:ext uri="{FF2B5EF4-FFF2-40B4-BE49-F238E27FC236}">
                <a16:creationId xmlns:a16="http://schemas.microsoft.com/office/drawing/2014/main" id="{439FCD4D-0292-418C-B009-13A2BB1080AB}"/>
              </a:ext>
            </a:extLst>
          </p:cNvPr>
          <p:cNvSpPr>
            <a:spLocks noChangeShapeType="1"/>
          </p:cNvSpPr>
          <p:nvPr/>
        </p:nvSpPr>
        <p:spPr bwMode="auto">
          <a:xfrm>
            <a:off x="2024063" y="2276191"/>
            <a:ext cx="0" cy="14478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32">
            <a:extLst>
              <a:ext uri="{FF2B5EF4-FFF2-40B4-BE49-F238E27FC236}">
                <a16:creationId xmlns:a16="http://schemas.microsoft.com/office/drawing/2014/main" id="{7D46AC27-4F42-4AAD-8697-0890E2ACEC7F}"/>
              </a:ext>
            </a:extLst>
          </p:cNvPr>
          <p:cNvSpPr>
            <a:spLocks noChangeShapeType="1"/>
          </p:cNvSpPr>
          <p:nvPr/>
        </p:nvSpPr>
        <p:spPr bwMode="auto">
          <a:xfrm>
            <a:off x="1566863" y="1514191"/>
            <a:ext cx="0" cy="22098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33">
            <a:extLst>
              <a:ext uri="{FF2B5EF4-FFF2-40B4-BE49-F238E27FC236}">
                <a16:creationId xmlns:a16="http://schemas.microsoft.com/office/drawing/2014/main" id="{7BA33926-B033-4FCA-87AE-1A4C597538FB}"/>
              </a:ext>
            </a:extLst>
          </p:cNvPr>
          <p:cNvSpPr>
            <a:spLocks noChangeShapeType="1"/>
          </p:cNvSpPr>
          <p:nvPr/>
        </p:nvSpPr>
        <p:spPr bwMode="auto">
          <a:xfrm>
            <a:off x="3014663" y="3038191"/>
            <a:ext cx="0" cy="6858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34">
            <a:extLst>
              <a:ext uri="{FF2B5EF4-FFF2-40B4-BE49-F238E27FC236}">
                <a16:creationId xmlns:a16="http://schemas.microsoft.com/office/drawing/2014/main" id="{5FBEBCD9-6AEE-487E-9BBB-DAE5DEEE883A}"/>
              </a:ext>
            </a:extLst>
          </p:cNvPr>
          <p:cNvSpPr>
            <a:spLocks noChangeShapeType="1"/>
          </p:cNvSpPr>
          <p:nvPr/>
        </p:nvSpPr>
        <p:spPr bwMode="auto">
          <a:xfrm flipH="1">
            <a:off x="1566863" y="1818991"/>
            <a:ext cx="152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35">
            <a:extLst>
              <a:ext uri="{FF2B5EF4-FFF2-40B4-BE49-F238E27FC236}">
                <a16:creationId xmlns:a16="http://schemas.microsoft.com/office/drawing/2014/main" id="{5C041806-221F-41F2-9E07-9537AE4F717D}"/>
              </a:ext>
            </a:extLst>
          </p:cNvPr>
          <p:cNvSpPr>
            <a:spLocks noChangeShapeType="1"/>
          </p:cNvSpPr>
          <p:nvPr/>
        </p:nvSpPr>
        <p:spPr bwMode="auto">
          <a:xfrm flipH="1">
            <a:off x="1566863" y="2047591"/>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Line 36">
            <a:extLst>
              <a:ext uri="{FF2B5EF4-FFF2-40B4-BE49-F238E27FC236}">
                <a16:creationId xmlns:a16="http://schemas.microsoft.com/office/drawing/2014/main" id="{C4F6CA24-F447-4CE9-89D4-A58532E6BECD}"/>
              </a:ext>
            </a:extLst>
          </p:cNvPr>
          <p:cNvSpPr>
            <a:spLocks noChangeShapeType="1"/>
          </p:cNvSpPr>
          <p:nvPr/>
        </p:nvSpPr>
        <p:spPr bwMode="auto">
          <a:xfrm flipH="1">
            <a:off x="1566863" y="2276191"/>
            <a:ext cx="457200" cy="838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Line 37">
            <a:extLst>
              <a:ext uri="{FF2B5EF4-FFF2-40B4-BE49-F238E27FC236}">
                <a16:creationId xmlns:a16="http://schemas.microsoft.com/office/drawing/2014/main" id="{5FC130FA-3D42-4FF1-B64D-B78B426D1299}"/>
              </a:ext>
            </a:extLst>
          </p:cNvPr>
          <p:cNvSpPr>
            <a:spLocks noChangeShapeType="1"/>
          </p:cNvSpPr>
          <p:nvPr/>
        </p:nvSpPr>
        <p:spPr bwMode="auto">
          <a:xfrm flipH="1">
            <a:off x="1566863" y="2504791"/>
            <a:ext cx="6096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Line 38">
            <a:extLst>
              <a:ext uri="{FF2B5EF4-FFF2-40B4-BE49-F238E27FC236}">
                <a16:creationId xmlns:a16="http://schemas.microsoft.com/office/drawing/2014/main" id="{035C24A3-FE57-4EDB-9FA3-2C978B4AC912}"/>
              </a:ext>
            </a:extLst>
          </p:cNvPr>
          <p:cNvSpPr>
            <a:spLocks noChangeShapeType="1"/>
          </p:cNvSpPr>
          <p:nvPr/>
        </p:nvSpPr>
        <p:spPr bwMode="auto">
          <a:xfrm flipH="1">
            <a:off x="1795463" y="2657191"/>
            <a:ext cx="6096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Line 39">
            <a:extLst>
              <a:ext uri="{FF2B5EF4-FFF2-40B4-BE49-F238E27FC236}">
                <a16:creationId xmlns:a16="http://schemas.microsoft.com/office/drawing/2014/main" id="{DFD1718F-269E-4641-B9B1-1D437D83912F}"/>
              </a:ext>
            </a:extLst>
          </p:cNvPr>
          <p:cNvSpPr>
            <a:spLocks noChangeShapeType="1"/>
          </p:cNvSpPr>
          <p:nvPr/>
        </p:nvSpPr>
        <p:spPr bwMode="auto">
          <a:xfrm flipH="1">
            <a:off x="2100263" y="2809591"/>
            <a:ext cx="533400" cy="914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40">
            <a:extLst>
              <a:ext uri="{FF2B5EF4-FFF2-40B4-BE49-F238E27FC236}">
                <a16:creationId xmlns:a16="http://schemas.microsoft.com/office/drawing/2014/main" id="{4EE8788C-3C7C-434F-B393-637404B50217}"/>
              </a:ext>
            </a:extLst>
          </p:cNvPr>
          <p:cNvSpPr>
            <a:spLocks noChangeShapeType="1"/>
          </p:cNvSpPr>
          <p:nvPr/>
        </p:nvSpPr>
        <p:spPr bwMode="auto">
          <a:xfrm flipH="1">
            <a:off x="2405063" y="2961991"/>
            <a:ext cx="457200" cy="762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Line 41">
            <a:extLst>
              <a:ext uri="{FF2B5EF4-FFF2-40B4-BE49-F238E27FC236}">
                <a16:creationId xmlns:a16="http://schemas.microsoft.com/office/drawing/2014/main" id="{7B28B591-7740-4024-B721-EDA3BDA4A670}"/>
              </a:ext>
            </a:extLst>
          </p:cNvPr>
          <p:cNvSpPr>
            <a:spLocks noChangeShapeType="1"/>
          </p:cNvSpPr>
          <p:nvPr/>
        </p:nvSpPr>
        <p:spPr bwMode="auto">
          <a:xfrm flipH="1">
            <a:off x="2709863" y="3190591"/>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Rectangle 42">
            <a:extLst>
              <a:ext uri="{FF2B5EF4-FFF2-40B4-BE49-F238E27FC236}">
                <a16:creationId xmlns:a16="http://schemas.microsoft.com/office/drawing/2014/main" id="{2FD3A24D-416F-4B3A-B5AC-45AE30616790}"/>
              </a:ext>
            </a:extLst>
          </p:cNvPr>
          <p:cNvSpPr>
            <a:spLocks noChangeArrowheads="1"/>
          </p:cNvSpPr>
          <p:nvPr/>
        </p:nvSpPr>
        <p:spPr bwMode="auto">
          <a:xfrm>
            <a:off x="2777081" y="1552757"/>
            <a:ext cx="569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endParaRPr lang="en-US" altLang="zh-CN" sz="3600"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Freeform 43">
            <a:extLst>
              <a:ext uri="{FF2B5EF4-FFF2-40B4-BE49-F238E27FC236}">
                <a16:creationId xmlns:a16="http://schemas.microsoft.com/office/drawing/2014/main" id="{CC3D5860-5CC9-48E8-BF3B-A55ABC65BFE6}"/>
              </a:ext>
            </a:extLst>
          </p:cNvPr>
          <p:cNvSpPr>
            <a:spLocks/>
          </p:cNvSpPr>
          <p:nvPr/>
        </p:nvSpPr>
        <p:spPr bwMode="auto">
          <a:xfrm>
            <a:off x="2481263" y="2047591"/>
            <a:ext cx="304800" cy="914400"/>
          </a:xfrm>
          <a:custGeom>
            <a:avLst/>
            <a:gdLst>
              <a:gd name="T0" fmla="*/ 192 w 192"/>
              <a:gd name="T1" fmla="*/ 0 h 576"/>
              <a:gd name="T2" fmla="*/ 48 w 192"/>
              <a:gd name="T3" fmla="*/ 288 h 576"/>
              <a:gd name="T4" fmla="*/ 0 w 192"/>
              <a:gd name="T5" fmla="*/ 576 h 576"/>
            </a:gdLst>
            <a:ahLst/>
            <a:cxnLst>
              <a:cxn ang="0">
                <a:pos x="T0" y="T1"/>
              </a:cxn>
              <a:cxn ang="0">
                <a:pos x="T2" y="T3"/>
              </a:cxn>
              <a:cxn ang="0">
                <a:pos x="T4" y="T5"/>
              </a:cxn>
            </a:cxnLst>
            <a:rect l="0" t="0" r="r" b="b"/>
            <a:pathLst>
              <a:path w="192" h="576">
                <a:moveTo>
                  <a:pt x="192" y="0"/>
                </a:moveTo>
                <a:cubicBezTo>
                  <a:pt x="136" y="96"/>
                  <a:pt x="80" y="192"/>
                  <a:pt x="48" y="288"/>
                </a:cubicBezTo>
                <a:cubicBezTo>
                  <a:pt x="16" y="384"/>
                  <a:pt x="8" y="480"/>
                  <a:pt x="0" y="576"/>
                </a:cubicBez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文本框 47">
            <a:extLst>
              <a:ext uri="{FF2B5EF4-FFF2-40B4-BE49-F238E27FC236}">
                <a16:creationId xmlns:a16="http://schemas.microsoft.com/office/drawing/2014/main" id="{290C13AF-DE7F-4C0D-A9A2-EB14375FC54A}"/>
              </a:ext>
            </a:extLst>
          </p:cNvPr>
          <p:cNvSpPr txBox="1"/>
          <p:nvPr/>
        </p:nvSpPr>
        <p:spPr>
          <a:xfrm>
            <a:off x="1754048" y="830633"/>
            <a:ext cx="1759230" cy="523220"/>
          </a:xfrm>
          <a:prstGeom prst="rect">
            <a:avLst/>
          </a:prstGeom>
          <a:noFill/>
        </p:spPr>
        <p:txBody>
          <a:bodyPr wrap="square">
            <a:spAutoFit/>
          </a:bodyPr>
          <a:lstStyle/>
          <a:p>
            <a:r>
              <a:rPr kumimoji="1" lang="zh-CN" altLang="en-US" sz="2800" b="1" dirty="0">
                <a:solidFill>
                  <a:srgbClr val="FF0000"/>
                </a:solidFill>
                <a:latin typeface="黑体" panose="02010609060101010101" pitchFamily="49" charset="-122"/>
                <a:ea typeface="黑体" panose="02010609060101010101" pitchFamily="49" charset="-122"/>
              </a:rPr>
              <a:t>示功图</a:t>
            </a:r>
            <a:endParaRPr lang="zh-CN" altLang="en-US" sz="28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0F8A9AC2-C746-00C7-DD21-AEC337C5B478}"/>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准静态过程的容积变化功</a:t>
            </a:r>
          </a:p>
        </p:txBody>
      </p:sp>
    </p:spTree>
    <p:extLst>
      <p:ext uri="{BB962C8B-B14F-4D97-AF65-F5344CB8AC3E}">
        <p14:creationId xmlns:p14="http://schemas.microsoft.com/office/powerpoint/2010/main" val="301987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Right)">
                                      <p:cBhvr>
                                        <p:cTn id="35" dur="500"/>
                                        <p:tgtEl>
                                          <p:spTgt spid="8"/>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1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499"/>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42"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arn(outHorizontal)">
                                      <p:cBhvr>
                                        <p:cTn id="46" dur="500"/>
                                        <p:tgtEl>
                                          <p:spTgt spid="32"/>
                                        </p:tgtEl>
                                      </p:cBhvr>
                                    </p:animEffect>
                                  </p:childTnLst>
                                </p:cTn>
                              </p:par>
                            </p:childTnLst>
                          </p:cTn>
                        </p:par>
                        <p:par>
                          <p:cTn id="47" fill="hold">
                            <p:stCondLst>
                              <p:cond delay="500"/>
                            </p:stCondLst>
                            <p:childTnLst>
                              <p:par>
                                <p:cTn id="48" presetID="16" presetClass="entr" presetSubtype="42"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arn(out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42"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outHorizontal)">
                                      <p:cBhvr>
                                        <p:cTn id="55" dur="500"/>
                                        <p:tgtEl>
                                          <p:spTgt spid="34"/>
                                        </p:tgtEl>
                                      </p:cBhvr>
                                    </p:animEffect>
                                  </p:childTnLst>
                                </p:cTn>
                              </p:par>
                            </p:childTnLst>
                          </p:cTn>
                        </p:par>
                        <p:par>
                          <p:cTn id="56" fill="hold">
                            <p:stCondLst>
                              <p:cond delay="500"/>
                            </p:stCondLst>
                            <p:childTnLst>
                              <p:par>
                                <p:cTn id="57" presetID="16" presetClass="entr" presetSubtype="42"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arn(outHorizontal)">
                                      <p:cBhvr>
                                        <p:cTn id="59" dur="500"/>
                                        <p:tgtEl>
                                          <p:spTgt spid="35"/>
                                        </p:tgtEl>
                                      </p:cBhvr>
                                    </p:animEffec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36"/>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nodeType="afterEffect">
                                  <p:stCondLst>
                                    <p:cond delay="0"/>
                                  </p:stCondLst>
                                  <p:childTnLst>
                                    <p:set>
                                      <p:cBhvr>
                                        <p:cTn id="65" dur="1" fill="hold">
                                          <p:stCondLst>
                                            <p:cond delay="499"/>
                                          </p:stCondLst>
                                        </p:cTn>
                                        <p:tgtEl>
                                          <p:spTgt spid="37"/>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38"/>
                                        </p:tgtEl>
                                        <p:attrNameLst>
                                          <p:attrName>style.visibility</p:attrName>
                                        </p:attrNameLst>
                                      </p:cBhvr>
                                      <p:to>
                                        <p:strVal val="visible"/>
                                      </p:to>
                                    </p:set>
                                  </p:childTnLst>
                                </p:cTn>
                              </p:par>
                            </p:childTnLst>
                          </p:cTn>
                        </p:par>
                        <p:par>
                          <p:cTn id="69" fill="hold">
                            <p:stCondLst>
                              <p:cond delay="2500"/>
                            </p:stCondLst>
                            <p:childTnLst>
                              <p:par>
                                <p:cTn id="70" presetID="1" presetClass="entr" presetSubtype="0" fill="hold" nodeType="afterEffect">
                                  <p:stCondLst>
                                    <p:cond delay="0"/>
                                  </p:stCondLst>
                                  <p:childTnLst>
                                    <p:set>
                                      <p:cBhvr>
                                        <p:cTn id="71" dur="1" fill="hold">
                                          <p:stCondLst>
                                            <p:cond delay="499"/>
                                          </p:stCondLst>
                                        </p:cTn>
                                        <p:tgtEl>
                                          <p:spTgt spid="39"/>
                                        </p:tgtEl>
                                        <p:attrNameLst>
                                          <p:attrName>style.visibility</p:attrName>
                                        </p:attrNameLst>
                                      </p:cBhvr>
                                      <p:to>
                                        <p:strVal val="visible"/>
                                      </p:to>
                                    </p:set>
                                  </p:childTnLst>
                                </p:cTn>
                              </p:par>
                            </p:childTnLst>
                          </p:cTn>
                        </p:par>
                        <p:par>
                          <p:cTn id="72" fill="hold">
                            <p:stCondLst>
                              <p:cond delay="3000"/>
                            </p:stCondLst>
                            <p:childTnLst>
                              <p:par>
                                <p:cTn id="73" presetID="1" presetClass="entr" presetSubtype="0" fill="hold" nodeType="afterEffect">
                                  <p:stCondLst>
                                    <p:cond delay="0"/>
                                  </p:stCondLst>
                                  <p:childTnLst>
                                    <p:set>
                                      <p:cBhvr>
                                        <p:cTn id="74" dur="1" fill="hold">
                                          <p:stCondLst>
                                            <p:cond delay="499"/>
                                          </p:stCondLst>
                                        </p:cTn>
                                        <p:tgtEl>
                                          <p:spTgt spid="40"/>
                                        </p:tgtEl>
                                        <p:attrNameLst>
                                          <p:attrName>style.visibility</p:attrName>
                                        </p:attrNameLst>
                                      </p:cBhvr>
                                      <p:to>
                                        <p:strVal val="visible"/>
                                      </p:to>
                                    </p:set>
                                  </p:childTnLst>
                                </p:cTn>
                              </p:par>
                            </p:childTnLst>
                          </p:cTn>
                        </p:par>
                        <p:par>
                          <p:cTn id="75" fill="hold">
                            <p:stCondLst>
                              <p:cond delay="3500"/>
                            </p:stCondLst>
                            <p:childTnLst>
                              <p:par>
                                <p:cTn id="76" presetID="1" presetClass="entr" presetSubtype="0" fill="hold" nodeType="afterEffect">
                                  <p:stCondLst>
                                    <p:cond delay="0"/>
                                  </p:stCondLst>
                                  <p:childTnLst>
                                    <p:set>
                                      <p:cBhvr>
                                        <p:cTn id="77" dur="1" fill="hold">
                                          <p:stCondLst>
                                            <p:cond delay="499"/>
                                          </p:stCondLst>
                                        </p:cTn>
                                        <p:tgtEl>
                                          <p:spTgt spid="41"/>
                                        </p:tgtEl>
                                        <p:attrNameLst>
                                          <p:attrName>style.visibility</p:attrName>
                                        </p:attrNameLst>
                                      </p:cBhvr>
                                      <p:to>
                                        <p:strVal val="visible"/>
                                      </p:to>
                                    </p:set>
                                  </p:childTnLst>
                                </p:cTn>
                              </p:par>
                            </p:childTnLst>
                          </p:cTn>
                        </p:par>
                        <p:par>
                          <p:cTn id="78" fill="hold">
                            <p:stCondLst>
                              <p:cond delay="4000"/>
                            </p:stCondLst>
                            <p:childTnLst>
                              <p:par>
                                <p:cTn id="79" presetID="1" presetClass="entr" presetSubtype="0" fill="hold" nodeType="afterEffect">
                                  <p:stCondLst>
                                    <p:cond delay="0"/>
                                  </p:stCondLst>
                                  <p:childTnLst>
                                    <p:set>
                                      <p:cBhvr>
                                        <p:cTn id="80" dur="1" fill="hold">
                                          <p:stCondLst>
                                            <p:cond delay="499"/>
                                          </p:stCondLst>
                                        </p:cTn>
                                        <p:tgtEl>
                                          <p:spTgt spid="42"/>
                                        </p:tgtEl>
                                        <p:attrNameLst>
                                          <p:attrName>style.visibility</p:attrName>
                                        </p:attrNameLst>
                                      </p:cBhvr>
                                      <p:to>
                                        <p:strVal val="visible"/>
                                      </p:to>
                                    </p:set>
                                  </p:childTnLst>
                                </p:cTn>
                              </p:par>
                            </p:childTnLst>
                          </p:cTn>
                        </p:par>
                        <p:par>
                          <p:cTn id="81" fill="hold">
                            <p:stCondLst>
                              <p:cond delay="4500"/>
                            </p:stCondLst>
                            <p:childTnLst>
                              <p:par>
                                <p:cTn id="82" presetID="1" presetClass="entr" presetSubtype="0" fill="hold" nodeType="afterEffect">
                                  <p:stCondLst>
                                    <p:cond delay="0"/>
                                  </p:stCondLst>
                                  <p:childTnLst>
                                    <p:set>
                                      <p:cBhvr>
                                        <p:cTn id="83" dur="1" fill="hold">
                                          <p:stCondLst>
                                            <p:cond delay="499"/>
                                          </p:stCondLst>
                                        </p:cTn>
                                        <p:tgtEl>
                                          <p:spTgt spid="43"/>
                                        </p:tgtEl>
                                        <p:attrNameLst>
                                          <p:attrName>style.visibility</p:attrName>
                                        </p:attrNameLst>
                                      </p:cBhvr>
                                      <p:to>
                                        <p:strVal val="visible"/>
                                      </p:to>
                                    </p:set>
                                  </p:childTnLst>
                                </p:cTn>
                              </p:par>
                            </p:childTnLst>
                          </p:cTn>
                        </p:par>
                        <p:par>
                          <p:cTn id="84" fill="hold">
                            <p:stCondLst>
                              <p:cond delay="5000"/>
                            </p:stCondLst>
                            <p:childTnLst>
                              <p:par>
                                <p:cTn id="85" presetID="1" presetClass="entr" presetSubtype="0" fill="hold" nodeType="afterEffect">
                                  <p:stCondLst>
                                    <p:cond delay="0"/>
                                  </p:stCondLst>
                                  <p:childTnLst>
                                    <p:set>
                                      <p:cBhvr>
                                        <p:cTn id="86" dur="1" fill="hold">
                                          <p:stCondLst>
                                            <p:cond delay="499"/>
                                          </p:stCondLst>
                                        </p:cTn>
                                        <p:tgtEl>
                                          <p:spTgt spid="45"/>
                                        </p:tgtEl>
                                        <p:attrNameLst>
                                          <p:attrName>style.visibility</p:attrName>
                                        </p:attrNameLst>
                                      </p:cBhvr>
                                      <p:to>
                                        <p:strVal val="visible"/>
                                      </p:to>
                                    </p:set>
                                  </p:childTnLst>
                                </p:cTn>
                              </p:par>
                            </p:childTnLst>
                          </p:cTn>
                        </p:par>
                        <p:par>
                          <p:cTn id="87" fill="hold">
                            <p:stCondLst>
                              <p:cond delay="5500"/>
                            </p:stCondLst>
                            <p:childTnLst>
                              <p:par>
                                <p:cTn id="88" presetID="1" presetClass="entr" presetSubtype="0" fill="hold" grpId="0" nodeType="afterEffect">
                                  <p:stCondLst>
                                    <p:cond delay="0"/>
                                  </p:stCondLst>
                                  <p:childTnLst>
                                    <p:set>
                                      <p:cBhvr>
                                        <p:cTn id="89" dur="1" fill="hold">
                                          <p:stCondLst>
                                            <p:cond delay="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utoUpdateAnimBg="0"/>
      <p:bldP spid="10" grpId="0" autoUpdateAnimBg="0"/>
      <p:bldP spid="11" grpId="0" autoUpdateAnimBg="0"/>
      <p:bldP spid="13" grpId="0" autoUpdateAnimBg="0"/>
      <p:bldP spid="44" grpId="0"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84539F-2B58-4340-939F-37C4FD913699}"/>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压缩蒸气制冷循环</a:t>
            </a:r>
          </a:p>
        </p:txBody>
      </p:sp>
      <p:sp>
        <p:nvSpPr>
          <p:cNvPr id="3" name="Line 3">
            <a:extLst>
              <a:ext uri="{FF2B5EF4-FFF2-40B4-BE49-F238E27FC236}">
                <a16:creationId xmlns:a16="http://schemas.microsoft.com/office/drawing/2014/main" id="{AE8C7F95-F724-4F92-B70E-BF8DDD921FED}"/>
              </a:ext>
            </a:extLst>
          </p:cNvPr>
          <p:cNvSpPr>
            <a:spLocks noChangeShapeType="1"/>
          </p:cNvSpPr>
          <p:nvPr/>
        </p:nvSpPr>
        <p:spPr bwMode="auto">
          <a:xfrm flipV="1">
            <a:off x="5522913" y="1582162"/>
            <a:ext cx="0" cy="304800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4">
            <a:extLst>
              <a:ext uri="{FF2B5EF4-FFF2-40B4-BE49-F238E27FC236}">
                <a16:creationId xmlns:a16="http://schemas.microsoft.com/office/drawing/2014/main" id="{68CB733C-AC07-4064-A4E3-B272F43C1077}"/>
              </a:ext>
            </a:extLst>
          </p:cNvPr>
          <p:cNvSpPr>
            <a:spLocks noChangeShapeType="1"/>
          </p:cNvSpPr>
          <p:nvPr/>
        </p:nvSpPr>
        <p:spPr bwMode="auto">
          <a:xfrm>
            <a:off x="5522913" y="4630162"/>
            <a:ext cx="3276600"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Freeform 5">
            <a:extLst>
              <a:ext uri="{FF2B5EF4-FFF2-40B4-BE49-F238E27FC236}">
                <a16:creationId xmlns:a16="http://schemas.microsoft.com/office/drawing/2014/main" id="{9F45D24F-6027-434D-B1B1-FFBB6FA7CA84}"/>
              </a:ext>
            </a:extLst>
          </p:cNvPr>
          <p:cNvSpPr>
            <a:spLocks/>
          </p:cNvSpPr>
          <p:nvPr/>
        </p:nvSpPr>
        <p:spPr bwMode="auto">
          <a:xfrm rot="158817">
            <a:off x="5829300" y="2344162"/>
            <a:ext cx="2743200" cy="1981200"/>
          </a:xfrm>
          <a:custGeom>
            <a:avLst/>
            <a:gdLst>
              <a:gd name="T0" fmla="*/ 0 w 1152"/>
              <a:gd name="T1" fmla="*/ 1981200 h 776"/>
              <a:gd name="T2" fmla="*/ 1257300 w 1152"/>
              <a:gd name="T3" fmla="*/ 20425 h 776"/>
              <a:gd name="T4" fmla="*/ 2743200 w 1152"/>
              <a:gd name="T5" fmla="*/ 1858652 h 776"/>
              <a:gd name="T6" fmla="*/ 0 60000 65536"/>
              <a:gd name="T7" fmla="*/ 0 60000 65536"/>
              <a:gd name="T8" fmla="*/ 0 60000 65536"/>
            </a:gdLst>
            <a:ahLst/>
            <a:cxnLst>
              <a:cxn ang="T6">
                <a:pos x="T0" y="T1"/>
              </a:cxn>
              <a:cxn ang="T7">
                <a:pos x="T2" y="T3"/>
              </a:cxn>
              <a:cxn ang="T8">
                <a:pos x="T4" y="T5"/>
              </a:cxn>
            </a:cxnLst>
            <a:rect l="0" t="0" r="r" b="b"/>
            <a:pathLst>
              <a:path w="1152" h="776">
                <a:moveTo>
                  <a:pt x="0" y="776"/>
                </a:moveTo>
                <a:cubicBezTo>
                  <a:pt x="168" y="396"/>
                  <a:pt x="336" y="16"/>
                  <a:pt x="528" y="8"/>
                </a:cubicBezTo>
                <a:cubicBezTo>
                  <a:pt x="720" y="0"/>
                  <a:pt x="1056" y="616"/>
                  <a:pt x="1152" y="728"/>
                </a:cubicBezTo>
              </a:path>
            </a:pathLst>
          </a:custGeom>
          <a:noFill/>
          <a:ln w="25400" cap="flat" cmpd="sng">
            <a:solidFill>
              <a:srgbClr val="00FFFF"/>
            </a:solidFill>
            <a:prstDash val="solid"/>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7">
            <a:extLst>
              <a:ext uri="{FF2B5EF4-FFF2-40B4-BE49-F238E27FC236}">
                <a16:creationId xmlns:a16="http://schemas.microsoft.com/office/drawing/2014/main" id="{BCF362B2-B02D-422F-9204-E61169A14291}"/>
              </a:ext>
            </a:extLst>
          </p:cNvPr>
          <p:cNvSpPr>
            <a:spLocks noChangeShapeType="1"/>
          </p:cNvSpPr>
          <p:nvPr/>
        </p:nvSpPr>
        <p:spPr bwMode="auto">
          <a:xfrm flipV="1">
            <a:off x="8382000" y="2191762"/>
            <a:ext cx="0" cy="1752600"/>
          </a:xfrm>
          <a:prstGeom prst="line">
            <a:avLst/>
          </a:prstGeom>
          <a:noFill/>
          <a:ln w="34925">
            <a:solidFill>
              <a:srgbClr val="00B0F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 Box 8">
            <a:extLst>
              <a:ext uri="{FF2B5EF4-FFF2-40B4-BE49-F238E27FC236}">
                <a16:creationId xmlns:a16="http://schemas.microsoft.com/office/drawing/2014/main" id="{6E916CB8-631E-4983-956F-E9B501EF4EC3}"/>
              </a:ext>
            </a:extLst>
          </p:cNvPr>
          <p:cNvSpPr txBox="1">
            <a:spLocks noChangeArrowheads="1"/>
          </p:cNvSpPr>
          <p:nvPr/>
        </p:nvSpPr>
        <p:spPr bwMode="auto">
          <a:xfrm>
            <a:off x="4937246" y="1456750"/>
            <a:ext cx="434734"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T</a:t>
            </a:r>
          </a:p>
        </p:txBody>
      </p:sp>
      <p:sp>
        <p:nvSpPr>
          <p:cNvPr id="8" name="Text Box 9">
            <a:extLst>
              <a:ext uri="{FF2B5EF4-FFF2-40B4-BE49-F238E27FC236}">
                <a16:creationId xmlns:a16="http://schemas.microsoft.com/office/drawing/2014/main" id="{08CB6704-D14A-4714-9A0C-B0386D675C54}"/>
              </a:ext>
            </a:extLst>
          </p:cNvPr>
          <p:cNvSpPr txBox="1">
            <a:spLocks noChangeArrowheads="1"/>
          </p:cNvSpPr>
          <p:nvPr/>
        </p:nvSpPr>
        <p:spPr bwMode="auto">
          <a:xfrm>
            <a:off x="8458200" y="4572000"/>
            <a:ext cx="420688"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cs typeface="Times New Roman" panose="02020603050405020304" pitchFamily="18" charset="0"/>
              </a:rPr>
              <a:t>s</a:t>
            </a:r>
          </a:p>
        </p:txBody>
      </p:sp>
      <p:sp>
        <p:nvSpPr>
          <p:cNvPr id="9" name="Text Box 10">
            <a:extLst>
              <a:ext uri="{FF2B5EF4-FFF2-40B4-BE49-F238E27FC236}">
                <a16:creationId xmlns:a16="http://schemas.microsoft.com/office/drawing/2014/main" id="{5C1D3804-B896-4C5C-A041-46E84E0F832A}"/>
              </a:ext>
            </a:extLst>
          </p:cNvPr>
          <p:cNvSpPr txBox="1">
            <a:spLocks noChangeArrowheads="1"/>
          </p:cNvSpPr>
          <p:nvPr/>
        </p:nvSpPr>
        <p:spPr bwMode="auto">
          <a:xfrm>
            <a:off x="8364082" y="3715762"/>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1</a:t>
            </a:r>
          </a:p>
        </p:txBody>
      </p:sp>
      <p:sp>
        <p:nvSpPr>
          <p:cNvPr id="10" name="Text Box 11">
            <a:extLst>
              <a:ext uri="{FF2B5EF4-FFF2-40B4-BE49-F238E27FC236}">
                <a16:creationId xmlns:a16="http://schemas.microsoft.com/office/drawing/2014/main" id="{07C6B701-7350-43AB-9382-DD3452FEDA67}"/>
              </a:ext>
            </a:extLst>
          </p:cNvPr>
          <p:cNvSpPr txBox="1">
            <a:spLocks noChangeArrowheads="1"/>
          </p:cNvSpPr>
          <p:nvPr/>
        </p:nvSpPr>
        <p:spPr bwMode="auto">
          <a:xfrm>
            <a:off x="8391069" y="1886962"/>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2</a:t>
            </a:r>
          </a:p>
        </p:txBody>
      </p:sp>
      <p:sp>
        <p:nvSpPr>
          <p:cNvPr id="11" name="Text Box 12">
            <a:extLst>
              <a:ext uri="{FF2B5EF4-FFF2-40B4-BE49-F238E27FC236}">
                <a16:creationId xmlns:a16="http://schemas.microsoft.com/office/drawing/2014/main" id="{4043B98F-560E-41F3-A367-8F1302207E3C}"/>
              </a:ext>
            </a:extLst>
          </p:cNvPr>
          <p:cNvSpPr txBox="1">
            <a:spLocks noChangeArrowheads="1"/>
          </p:cNvSpPr>
          <p:nvPr/>
        </p:nvSpPr>
        <p:spPr bwMode="auto">
          <a:xfrm>
            <a:off x="7714794" y="2572762"/>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3</a:t>
            </a:r>
          </a:p>
        </p:txBody>
      </p:sp>
      <p:sp>
        <p:nvSpPr>
          <p:cNvPr id="12" name="Text Box 13">
            <a:extLst>
              <a:ext uri="{FF2B5EF4-FFF2-40B4-BE49-F238E27FC236}">
                <a16:creationId xmlns:a16="http://schemas.microsoft.com/office/drawing/2014/main" id="{A2312909-4B78-42A2-BA90-E1AC97EE6662}"/>
              </a:ext>
            </a:extLst>
          </p:cNvPr>
          <p:cNvSpPr txBox="1">
            <a:spLocks noChangeArrowheads="1"/>
          </p:cNvSpPr>
          <p:nvPr/>
        </p:nvSpPr>
        <p:spPr bwMode="auto">
          <a:xfrm>
            <a:off x="6038394" y="2801362"/>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4</a:t>
            </a:r>
          </a:p>
        </p:txBody>
      </p:sp>
      <p:sp>
        <p:nvSpPr>
          <p:cNvPr id="13" name="Text Box 14">
            <a:extLst>
              <a:ext uri="{FF2B5EF4-FFF2-40B4-BE49-F238E27FC236}">
                <a16:creationId xmlns:a16="http://schemas.microsoft.com/office/drawing/2014/main" id="{F214A820-CDF9-4B2F-B1C3-4C0A37959960}"/>
              </a:ext>
            </a:extLst>
          </p:cNvPr>
          <p:cNvSpPr txBox="1">
            <a:spLocks noChangeArrowheads="1"/>
          </p:cNvSpPr>
          <p:nvPr/>
        </p:nvSpPr>
        <p:spPr bwMode="auto">
          <a:xfrm>
            <a:off x="6495594" y="4020562"/>
            <a:ext cx="3898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cs typeface="Times New Roman" panose="02020603050405020304" pitchFamily="18" charset="0"/>
              </a:rPr>
              <a:t>5</a:t>
            </a:r>
          </a:p>
        </p:txBody>
      </p:sp>
      <p:sp>
        <p:nvSpPr>
          <p:cNvPr id="16" name="Line 18">
            <a:extLst>
              <a:ext uri="{FF2B5EF4-FFF2-40B4-BE49-F238E27FC236}">
                <a16:creationId xmlns:a16="http://schemas.microsoft.com/office/drawing/2014/main" id="{358A232B-F90A-4125-A85A-A1553D593DB2}"/>
              </a:ext>
            </a:extLst>
          </p:cNvPr>
          <p:cNvSpPr>
            <a:spLocks noChangeShapeType="1"/>
          </p:cNvSpPr>
          <p:nvPr/>
        </p:nvSpPr>
        <p:spPr bwMode="auto">
          <a:xfrm>
            <a:off x="6629400" y="3944362"/>
            <a:ext cx="1711325" cy="0"/>
          </a:xfrm>
          <a:prstGeom prst="line">
            <a:avLst/>
          </a:prstGeom>
          <a:noFill/>
          <a:ln w="34925">
            <a:solidFill>
              <a:srgbClr val="FF6600"/>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Group 20">
            <a:extLst>
              <a:ext uri="{FF2B5EF4-FFF2-40B4-BE49-F238E27FC236}">
                <a16:creationId xmlns:a16="http://schemas.microsoft.com/office/drawing/2014/main" id="{426BD6D2-0FC8-4E35-9C89-D7A096435058}"/>
              </a:ext>
            </a:extLst>
          </p:cNvPr>
          <p:cNvGrpSpPr>
            <a:grpSpLocks/>
          </p:cNvGrpSpPr>
          <p:nvPr/>
        </p:nvGrpSpPr>
        <p:grpSpPr bwMode="auto">
          <a:xfrm>
            <a:off x="6324600" y="2191762"/>
            <a:ext cx="2057400" cy="990600"/>
            <a:chOff x="3984" y="1200"/>
            <a:chExt cx="1296" cy="624"/>
          </a:xfrm>
        </p:grpSpPr>
        <p:sp>
          <p:nvSpPr>
            <p:cNvPr id="18" name="Freeform 21">
              <a:extLst>
                <a:ext uri="{FF2B5EF4-FFF2-40B4-BE49-F238E27FC236}">
                  <a16:creationId xmlns:a16="http://schemas.microsoft.com/office/drawing/2014/main" id="{EDA42CDE-D9FB-4B22-941C-56A2544C7604}"/>
                </a:ext>
              </a:extLst>
            </p:cNvPr>
            <p:cNvSpPr>
              <a:spLocks/>
            </p:cNvSpPr>
            <p:nvPr/>
          </p:nvSpPr>
          <p:spPr bwMode="auto">
            <a:xfrm>
              <a:off x="4992" y="1200"/>
              <a:ext cx="288" cy="624"/>
            </a:xfrm>
            <a:custGeom>
              <a:avLst/>
              <a:gdLst>
                <a:gd name="T0" fmla="*/ 288 w 288"/>
                <a:gd name="T1" fmla="*/ 0 h 624"/>
                <a:gd name="T2" fmla="*/ 144 w 288"/>
                <a:gd name="T3" fmla="*/ 432 h 624"/>
                <a:gd name="T4" fmla="*/ 0 w 288"/>
                <a:gd name="T5" fmla="*/ 624 h 624"/>
                <a:gd name="T6" fmla="*/ 0 60000 65536"/>
                <a:gd name="T7" fmla="*/ 0 60000 65536"/>
                <a:gd name="T8" fmla="*/ 0 60000 65536"/>
              </a:gdLst>
              <a:ahLst/>
              <a:cxnLst>
                <a:cxn ang="T6">
                  <a:pos x="T0" y="T1"/>
                </a:cxn>
                <a:cxn ang="T7">
                  <a:pos x="T2" y="T3"/>
                </a:cxn>
                <a:cxn ang="T8">
                  <a:pos x="T4" y="T5"/>
                </a:cxn>
              </a:cxnLst>
              <a:rect l="0" t="0" r="r" b="b"/>
              <a:pathLst>
                <a:path w="288" h="624">
                  <a:moveTo>
                    <a:pt x="288" y="0"/>
                  </a:moveTo>
                  <a:cubicBezTo>
                    <a:pt x="240" y="164"/>
                    <a:pt x="192" y="328"/>
                    <a:pt x="144" y="432"/>
                  </a:cubicBezTo>
                  <a:cubicBezTo>
                    <a:pt x="96" y="536"/>
                    <a:pt x="8" y="608"/>
                    <a:pt x="0" y="624"/>
                  </a:cubicBezTo>
                </a:path>
              </a:pathLst>
            </a:custGeom>
            <a:noFill/>
            <a:ln w="34925" cap="flat" cmpd="sng">
              <a:solidFill>
                <a:srgbClr val="FF00FF"/>
              </a:solidFill>
              <a:prstDash val="solid"/>
              <a:round/>
              <a:headEnd type="none" w="sm" len="sm"/>
              <a:tailEnd type="none" w="lg" len="lg"/>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22">
              <a:extLst>
                <a:ext uri="{FF2B5EF4-FFF2-40B4-BE49-F238E27FC236}">
                  <a16:creationId xmlns:a16="http://schemas.microsoft.com/office/drawing/2014/main" id="{45CF2981-5574-4439-8EF4-EFD7F46420FF}"/>
                </a:ext>
              </a:extLst>
            </p:cNvPr>
            <p:cNvSpPr>
              <a:spLocks noChangeShapeType="1"/>
            </p:cNvSpPr>
            <p:nvPr/>
          </p:nvSpPr>
          <p:spPr bwMode="auto">
            <a:xfrm flipH="1">
              <a:off x="3984" y="1824"/>
              <a:ext cx="1008" cy="0"/>
            </a:xfrm>
            <a:prstGeom prst="line">
              <a:avLst/>
            </a:prstGeom>
            <a:noFill/>
            <a:ln w="34925"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 name="Line 23">
            <a:extLst>
              <a:ext uri="{FF2B5EF4-FFF2-40B4-BE49-F238E27FC236}">
                <a16:creationId xmlns:a16="http://schemas.microsoft.com/office/drawing/2014/main" id="{33E7D203-A5D8-4FB0-A154-6408DD3B0FDE}"/>
              </a:ext>
            </a:extLst>
          </p:cNvPr>
          <p:cNvSpPr>
            <a:spLocks noChangeShapeType="1"/>
          </p:cNvSpPr>
          <p:nvPr/>
        </p:nvSpPr>
        <p:spPr bwMode="auto">
          <a:xfrm>
            <a:off x="6324600" y="3182362"/>
            <a:ext cx="304800" cy="762000"/>
          </a:xfrm>
          <a:prstGeom prst="line">
            <a:avLst/>
          </a:prstGeom>
          <a:noFill/>
          <a:ln w="34925">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
            <a:extLst>
              <a:ext uri="{FF2B5EF4-FFF2-40B4-BE49-F238E27FC236}">
                <a16:creationId xmlns:a16="http://schemas.microsoft.com/office/drawing/2014/main" id="{441F932A-E285-4F8F-8126-18933343678F}"/>
              </a:ext>
            </a:extLst>
          </p:cNvPr>
          <p:cNvSpPr txBox="1">
            <a:spLocks noChangeArrowheads="1"/>
          </p:cNvSpPr>
          <p:nvPr/>
        </p:nvSpPr>
        <p:spPr>
          <a:xfrm>
            <a:off x="1066800" y="821750"/>
            <a:ext cx="7010400" cy="702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蒸气压缩制冷循环的计算</a:t>
            </a:r>
          </a:p>
        </p:txBody>
      </p:sp>
      <p:sp>
        <p:nvSpPr>
          <p:cNvPr id="27" name="Text Box 19">
            <a:extLst>
              <a:ext uri="{FF2B5EF4-FFF2-40B4-BE49-F238E27FC236}">
                <a16:creationId xmlns:a16="http://schemas.microsoft.com/office/drawing/2014/main" id="{6635B40A-CA3A-4C9F-90A5-716C2BF01223}"/>
              </a:ext>
            </a:extLst>
          </p:cNvPr>
          <p:cNvSpPr txBox="1">
            <a:spLocks noChangeArrowheads="1"/>
          </p:cNvSpPr>
          <p:nvPr/>
        </p:nvSpPr>
        <p:spPr bwMode="auto">
          <a:xfrm>
            <a:off x="554212" y="1510725"/>
            <a:ext cx="32223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蒸发器中吸热量 </a:t>
            </a:r>
          </a:p>
        </p:txBody>
      </p:sp>
      <p:graphicFrame>
        <p:nvGraphicFramePr>
          <p:cNvPr id="28" name="Object 20">
            <a:extLst>
              <a:ext uri="{FF2B5EF4-FFF2-40B4-BE49-F238E27FC236}">
                <a16:creationId xmlns:a16="http://schemas.microsoft.com/office/drawing/2014/main" id="{F4875C0C-104F-41C4-8360-F1E8FCEE2791}"/>
              </a:ext>
            </a:extLst>
          </p:cNvPr>
          <p:cNvGraphicFramePr>
            <a:graphicFrameLocks noChangeAspect="1"/>
          </p:cNvGraphicFramePr>
          <p:nvPr/>
        </p:nvGraphicFramePr>
        <p:xfrm>
          <a:off x="873125" y="2236212"/>
          <a:ext cx="3292475" cy="615950"/>
        </p:xfrm>
        <a:graphic>
          <a:graphicData uri="http://schemas.openxmlformats.org/presentationml/2006/ole">
            <mc:AlternateContent xmlns:mc="http://schemas.openxmlformats.org/markup-compatibility/2006">
              <mc:Choice xmlns:v="urn:schemas-microsoft-com:vml" Requires="v">
                <p:oleObj name="Equation" r:id="rId2" imgW="1214681" imgH="224032" progId="Equation.DSMT4">
                  <p:embed/>
                </p:oleObj>
              </mc:Choice>
              <mc:Fallback>
                <p:oleObj name="Equation" r:id="rId2" imgW="1214681" imgH="224032" progId="Equation.DSMT4">
                  <p:embed/>
                  <p:pic>
                    <p:nvPicPr>
                      <p:cNvPr id="28" name="Object 20">
                        <a:extLst>
                          <a:ext uri="{FF2B5EF4-FFF2-40B4-BE49-F238E27FC236}">
                            <a16:creationId xmlns:a16="http://schemas.microsoft.com/office/drawing/2014/main" id="{F4875C0C-104F-41C4-8360-F1E8FCEE2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25" y="2236212"/>
                        <a:ext cx="3292475" cy="615950"/>
                      </a:xfrm>
                      <a:prstGeom prst="rect">
                        <a:avLst/>
                      </a:prstGeom>
                      <a:solidFill>
                        <a:srgbClr val="92D050"/>
                      </a:solidFill>
                      <a:ln>
                        <a:noFill/>
                      </a:ln>
                    </p:spPr>
                  </p:pic>
                </p:oleObj>
              </mc:Fallback>
            </mc:AlternateContent>
          </a:graphicData>
        </a:graphic>
      </p:graphicFrame>
      <p:sp>
        <p:nvSpPr>
          <p:cNvPr id="29" name="Text Box 21">
            <a:extLst>
              <a:ext uri="{FF2B5EF4-FFF2-40B4-BE49-F238E27FC236}">
                <a16:creationId xmlns:a16="http://schemas.microsoft.com/office/drawing/2014/main" id="{D006ECA4-C3C6-4AE6-9C04-26594967BAE3}"/>
              </a:ext>
            </a:extLst>
          </p:cNvPr>
          <p:cNvSpPr txBox="1">
            <a:spLocks noChangeArrowheads="1"/>
          </p:cNvSpPr>
          <p:nvPr/>
        </p:nvSpPr>
        <p:spPr bwMode="auto">
          <a:xfrm>
            <a:off x="554212" y="3034725"/>
            <a:ext cx="32223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冷凝器中放热量 </a:t>
            </a:r>
          </a:p>
        </p:txBody>
      </p:sp>
      <p:graphicFrame>
        <p:nvGraphicFramePr>
          <p:cNvPr id="30" name="Object 22">
            <a:extLst>
              <a:ext uri="{FF2B5EF4-FFF2-40B4-BE49-F238E27FC236}">
                <a16:creationId xmlns:a16="http://schemas.microsoft.com/office/drawing/2014/main" id="{DE2AC360-D0E0-455A-8302-30CA5DA86DFD}"/>
              </a:ext>
            </a:extLst>
          </p:cNvPr>
          <p:cNvGraphicFramePr>
            <a:graphicFrameLocks noChangeAspect="1"/>
          </p:cNvGraphicFramePr>
          <p:nvPr/>
        </p:nvGraphicFramePr>
        <p:xfrm>
          <a:off x="893763" y="3620512"/>
          <a:ext cx="1897062" cy="584200"/>
        </p:xfrm>
        <a:graphic>
          <a:graphicData uri="http://schemas.openxmlformats.org/presentationml/2006/ole">
            <mc:AlternateContent xmlns:mc="http://schemas.openxmlformats.org/markup-compatibility/2006">
              <mc:Choice xmlns:v="urn:schemas-microsoft-com:vml" Requires="v">
                <p:oleObj name="Equation" r:id="rId4" imgW="695358" imgH="209453" progId="Equation.DSMT4">
                  <p:embed/>
                </p:oleObj>
              </mc:Choice>
              <mc:Fallback>
                <p:oleObj name="Equation" r:id="rId4" imgW="695358" imgH="209453" progId="Equation.DSMT4">
                  <p:embed/>
                  <p:pic>
                    <p:nvPicPr>
                      <p:cNvPr id="30" name="Object 22">
                        <a:extLst>
                          <a:ext uri="{FF2B5EF4-FFF2-40B4-BE49-F238E27FC236}">
                            <a16:creationId xmlns:a16="http://schemas.microsoft.com/office/drawing/2014/main" id="{DE2AC360-D0E0-455A-8302-30CA5DA86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763" y="3620512"/>
                        <a:ext cx="1897062" cy="584200"/>
                      </a:xfrm>
                      <a:prstGeom prst="rect">
                        <a:avLst/>
                      </a:prstGeom>
                      <a:solidFill>
                        <a:srgbClr val="F79646"/>
                      </a:solidFill>
                      <a:ln>
                        <a:noFill/>
                      </a:ln>
                    </p:spPr>
                  </p:pic>
                </p:oleObj>
              </mc:Fallback>
            </mc:AlternateContent>
          </a:graphicData>
        </a:graphic>
      </p:graphicFrame>
      <p:sp>
        <p:nvSpPr>
          <p:cNvPr id="31" name="Text Box 23">
            <a:extLst>
              <a:ext uri="{FF2B5EF4-FFF2-40B4-BE49-F238E27FC236}">
                <a16:creationId xmlns:a16="http://schemas.microsoft.com/office/drawing/2014/main" id="{BBD91ED0-4111-4CF2-9E35-D82397C49C76}"/>
              </a:ext>
            </a:extLst>
          </p:cNvPr>
          <p:cNvSpPr txBox="1">
            <a:spLocks noChangeArrowheads="1"/>
          </p:cNvSpPr>
          <p:nvPr/>
        </p:nvSpPr>
        <p:spPr bwMode="auto">
          <a:xfrm>
            <a:off x="554212" y="4268212"/>
            <a:ext cx="19351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制冷系数 </a:t>
            </a:r>
          </a:p>
        </p:txBody>
      </p:sp>
      <p:graphicFrame>
        <p:nvGraphicFramePr>
          <p:cNvPr id="32" name="Object 24">
            <a:extLst>
              <a:ext uri="{FF2B5EF4-FFF2-40B4-BE49-F238E27FC236}">
                <a16:creationId xmlns:a16="http://schemas.microsoft.com/office/drawing/2014/main" id="{33AAB791-A0BB-426E-BBD8-C160AB046968}"/>
              </a:ext>
            </a:extLst>
          </p:cNvPr>
          <p:cNvGraphicFramePr>
            <a:graphicFrameLocks noChangeAspect="1"/>
          </p:cNvGraphicFramePr>
          <p:nvPr/>
        </p:nvGraphicFramePr>
        <p:xfrm>
          <a:off x="762000" y="4915912"/>
          <a:ext cx="7751763" cy="1166813"/>
        </p:xfrm>
        <a:graphic>
          <a:graphicData uri="http://schemas.openxmlformats.org/presentationml/2006/ole">
            <mc:AlternateContent xmlns:mc="http://schemas.openxmlformats.org/markup-compatibility/2006">
              <mc:Choice xmlns:v="urn:schemas-microsoft-com:vml" Requires="v">
                <p:oleObj name="Equation" r:id="rId6" imgW="2890659" imgH="428625" progId="Equation.DSMT4">
                  <p:embed/>
                </p:oleObj>
              </mc:Choice>
              <mc:Fallback>
                <p:oleObj name="Equation" r:id="rId6" imgW="2890659" imgH="428625" progId="Equation.DSMT4">
                  <p:embed/>
                  <p:pic>
                    <p:nvPicPr>
                      <p:cNvPr id="32" name="Object 24">
                        <a:extLst>
                          <a:ext uri="{FF2B5EF4-FFF2-40B4-BE49-F238E27FC236}">
                            <a16:creationId xmlns:a16="http://schemas.microsoft.com/office/drawing/2014/main" id="{33AAB791-A0BB-426E-BBD8-C160AB0469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4915912"/>
                        <a:ext cx="7751763" cy="1166813"/>
                      </a:xfrm>
                      <a:prstGeom prst="rect">
                        <a:avLst/>
                      </a:prstGeom>
                      <a:solidFill>
                        <a:srgbClr val="F496C1"/>
                      </a:solidFill>
                      <a:ln>
                        <a:noFill/>
                      </a:ln>
                    </p:spPr>
                  </p:pic>
                </p:oleObj>
              </mc:Fallback>
            </mc:AlternateContent>
          </a:graphicData>
        </a:graphic>
      </p:graphicFrame>
      <p:sp>
        <p:nvSpPr>
          <p:cNvPr id="33" name="Text Box 25">
            <a:extLst>
              <a:ext uri="{FF2B5EF4-FFF2-40B4-BE49-F238E27FC236}">
                <a16:creationId xmlns:a16="http://schemas.microsoft.com/office/drawing/2014/main" id="{64B5E03D-3C26-4B0D-85D4-A9565148DBE0}"/>
              </a:ext>
            </a:extLst>
          </p:cNvPr>
          <p:cNvSpPr txBox="1">
            <a:spLocks noChangeArrowheads="1"/>
          </p:cNvSpPr>
          <p:nvPr/>
        </p:nvSpPr>
        <p:spPr bwMode="auto">
          <a:xfrm>
            <a:off x="554212" y="6120825"/>
            <a:ext cx="5694188" cy="584775"/>
          </a:xfrm>
          <a:prstGeom prst="rect">
            <a:avLst/>
          </a:prstGeom>
          <a:solidFill>
            <a:srgbClr val="92D050"/>
          </a:solidFill>
          <a:ln>
            <a:noFill/>
          </a:ln>
          <a:effec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两个定压，热与功均与焓有关 </a:t>
            </a:r>
          </a:p>
        </p:txBody>
      </p:sp>
      <p:grpSp>
        <p:nvGrpSpPr>
          <p:cNvPr id="34" name="Group 26">
            <a:extLst>
              <a:ext uri="{FF2B5EF4-FFF2-40B4-BE49-F238E27FC236}">
                <a16:creationId xmlns:a16="http://schemas.microsoft.com/office/drawing/2014/main" id="{D29261BF-4524-40D8-A72D-F0F31C08A4F5}"/>
              </a:ext>
            </a:extLst>
          </p:cNvPr>
          <p:cNvGrpSpPr>
            <a:grpSpLocks/>
          </p:cNvGrpSpPr>
          <p:nvPr/>
        </p:nvGrpSpPr>
        <p:grpSpPr bwMode="auto">
          <a:xfrm>
            <a:off x="6400801" y="6095425"/>
            <a:ext cx="2039938" cy="584200"/>
            <a:chOff x="4032" y="3776"/>
            <a:chExt cx="1285" cy="368"/>
          </a:xfrm>
        </p:grpSpPr>
        <p:sp>
          <p:nvSpPr>
            <p:cNvPr id="35" name="AutoShape 27">
              <a:extLst>
                <a:ext uri="{FF2B5EF4-FFF2-40B4-BE49-F238E27FC236}">
                  <a16:creationId xmlns:a16="http://schemas.microsoft.com/office/drawing/2014/main" id="{3957FFD2-72ED-4E2E-B1A3-2E90B9D12F16}"/>
                </a:ext>
              </a:extLst>
            </p:cNvPr>
            <p:cNvSpPr>
              <a:spLocks noChangeArrowheads="1"/>
            </p:cNvSpPr>
            <p:nvPr/>
          </p:nvSpPr>
          <p:spPr bwMode="auto">
            <a:xfrm>
              <a:off x="4032" y="3894"/>
              <a:ext cx="384" cy="138"/>
            </a:xfrm>
            <a:prstGeom prst="rightArrow">
              <a:avLst>
                <a:gd name="adj1" fmla="val 50000"/>
                <a:gd name="adj2" fmla="val 69565"/>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36" name="Rectangle 28">
              <a:extLst>
                <a:ext uri="{FF2B5EF4-FFF2-40B4-BE49-F238E27FC236}">
                  <a16:creationId xmlns:a16="http://schemas.microsoft.com/office/drawing/2014/main" id="{83535C06-E577-491C-BDD5-60CB16E695FD}"/>
                </a:ext>
              </a:extLst>
            </p:cNvPr>
            <p:cNvSpPr>
              <a:spLocks noChangeArrowheads="1"/>
            </p:cNvSpPr>
            <p:nvPr/>
          </p:nvSpPr>
          <p:spPr bwMode="auto">
            <a:xfrm>
              <a:off x="4368" y="3776"/>
              <a:ext cx="94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0" u="none" strike="noStrike" kern="1200" cap="none" spc="0" normalizeH="0" baseline="0" noProof="0">
                  <a:ln>
                    <a:noFill/>
                  </a:ln>
                  <a:solidFill>
                    <a:srgbClr val="FF0000"/>
                  </a:solidFill>
                  <a:effectLst/>
                  <a:uLnTx/>
                  <a:uFillTx/>
                  <a:cs typeface="Times New Roman" panose="02020603050405020304" pitchFamily="18" charset="0"/>
                  <a:sym typeface="Symbol" panose="05050102010706020507" pitchFamily="18" charset="2"/>
                </a:rPr>
                <a:t>ln</a:t>
              </a: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sym typeface="Symbol" panose="05050102010706020507" pitchFamily="18" charset="2"/>
                </a:rPr>
                <a:t>p</a:t>
              </a:r>
              <a:r>
                <a:rPr kumimoji="1" lang="en-US" altLang="zh-CN" sz="3200" i="0" u="none" strike="noStrike" kern="1200" cap="none" spc="0" normalizeH="0" baseline="0" noProof="0">
                  <a:ln>
                    <a:noFill/>
                  </a:ln>
                  <a:solidFill>
                    <a:srgbClr val="FF0000"/>
                  </a:solidFill>
                  <a:effectLst/>
                  <a:uLnTx/>
                  <a:uFillTx/>
                  <a:cs typeface="Times New Roman" panose="02020603050405020304" pitchFamily="18" charset="0"/>
                  <a:sym typeface="Symbol" panose="05050102010706020507" pitchFamily="18" charset="2"/>
                </a:rPr>
                <a:t>-</a:t>
              </a:r>
              <a:r>
                <a:rPr kumimoji="1" lang="en-US" altLang="zh-CN" sz="3200" i="1" u="none" strike="noStrike" kern="1200" cap="none" spc="0" normalizeH="0" baseline="0" noProof="0">
                  <a:ln>
                    <a:noFill/>
                  </a:ln>
                  <a:solidFill>
                    <a:srgbClr val="FF0000"/>
                  </a:solidFill>
                  <a:effectLst/>
                  <a:uLnTx/>
                  <a:uFillTx/>
                  <a:cs typeface="Times New Roman" panose="02020603050405020304" pitchFamily="18" charset="0"/>
                  <a:sym typeface="Symbol" panose="05050102010706020507" pitchFamily="18" charset="2"/>
                </a:rPr>
                <a:t>h</a:t>
              </a: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sym typeface="Symbol" panose="05050102010706020507" pitchFamily="18" charset="2"/>
                </a:rPr>
                <a:t>图</a:t>
              </a:r>
            </a:p>
          </p:txBody>
        </p:sp>
      </p:grpSp>
    </p:spTree>
    <p:extLst>
      <p:ext uri="{BB962C8B-B14F-4D97-AF65-F5344CB8AC3E}">
        <p14:creationId xmlns:p14="http://schemas.microsoft.com/office/powerpoint/2010/main" val="384509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checkerboard(across)">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checkerboard(across)">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heckerboard(across)">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9" grpId="0" autoUpdateAnimBg="0"/>
      <p:bldP spid="31" grpId="0" autoUpdateAnimBg="0"/>
      <p:bldP spid="33" grpId="0" animBg="1"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11.6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热泵循环</a:t>
            </a:r>
          </a:p>
        </p:txBody>
      </p:sp>
      <p:sp>
        <p:nvSpPr>
          <p:cNvPr id="5" name="Line 3">
            <a:extLst>
              <a:ext uri="{FF2B5EF4-FFF2-40B4-BE49-F238E27FC236}">
                <a16:creationId xmlns:a16="http://schemas.microsoft.com/office/drawing/2014/main" id="{EA052619-AC68-442A-BA59-4A501283AD69}"/>
              </a:ext>
            </a:extLst>
          </p:cNvPr>
          <p:cNvSpPr>
            <a:spLocks noChangeShapeType="1"/>
          </p:cNvSpPr>
          <p:nvPr/>
        </p:nvSpPr>
        <p:spPr bwMode="auto">
          <a:xfrm>
            <a:off x="1066800" y="15525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4">
            <a:extLst>
              <a:ext uri="{FF2B5EF4-FFF2-40B4-BE49-F238E27FC236}">
                <a16:creationId xmlns:a16="http://schemas.microsoft.com/office/drawing/2014/main" id="{E203CFA3-0AD1-4258-A381-A6F81761677E}"/>
              </a:ext>
            </a:extLst>
          </p:cNvPr>
          <p:cNvSpPr>
            <a:spLocks noChangeShapeType="1"/>
          </p:cNvSpPr>
          <p:nvPr/>
        </p:nvSpPr>
        <p:spPr bwMode="auto">
          <a:xfrm>
            <a:off x="3505200" y="15525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5">
            <a:extLst>
              <a:ext uri="{FF2B5EF4-FFF2-40B4-BE49-F238E27FC236}">
                <a16:creationId xmlns:a16="http://schemas.microsoft.com/office/drawing/2014/main" id="{1C1436FC-785C-4565-8E8F-8DE6237F2217}"/>
              </a:ext>
            </a:extLst>
          </p:cNvPr>
          <p:cNvSpPr>
            <a:spLocks noChangeShapeType="1"/>
          </p:cNvSpPr>
          <p:nvPr/>
        </p:nvSpPr>
        <p:spPr bwMode="auto">
          <a:xfrm>
            <a:off x="1066800" y="2085975"/>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6">
            <a:extLst>
              <a:ext uri="{FF2B5EF4-FFF2-40B4-BE49-F238E27FC236}">
                <a16:creationId xmlns:a16="http://schemas.microsoft.com/office/drawing/2014/main" id="{0A62FA03-5511-4CD7-9791-187DC926A69D}"/>
              </a:ext>
            </a:extLst>
          </p:cNvPr>
          <p:cNvSpPr>
            <a:spLocks noChangeShapeType="1"/>
          </p:cNvSpPr>
          <p:nvPr/>
        </p:nvSpPr>
        <p:spPr bwMode="auto">
          <a:xfrm>
            <a:off x="5715000" y="15525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7">
            <a:extLst>
              <a:ext uri="{FF2B5EF4-FFF2-40B4-BE49-F238E27FC236}">
                <a16:creationId xmlns:a16="http://schemas.microsoft.com/office/drawing/2014/main" id="{FBB4FFAF-5397-48F4-AB35-7161528D3B6D}"/>
              </a:ext>
            </a:extLst>
          </p:cNvPr>
          <p:cNvSpPr>
            <a:spLocks noChangeShapeType="1"/>
          </p:cNvSpPr>
          <p:nvPr/>
        </p:nvSpPr>
        <p:spPr bwMode="auto">
          <a:xfrm>
            <a:off x="8153400" y="15525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8">
            <a:extLst>
              <a:ext uri="{FF2B5EF4-FFF2-40B4-BE49-F238E27FC236}">
                <a16:creationId xmlns:a16="http://schemas.microsoft.com/office/drawing/2014/main" id="{C549D4EB-8209-4918-A072-BC84F25681B8}"/>
              </a:ext>
            </a:extLst>
          </p:cNvPr>
          <p:cNvSpPr>
            <a:spLocks noChangeShapeType="1"/>
          </p:cNvSpPr>
          <p:nvPr/>
        </p:nvSpPr>
        <p:spPr bwMode="auto">
          <a:xfrm>
            <a:off x="5715000" y="2085975"/>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9">
            <a:extLst>
              <a:ext uri="{FF2B5EF4-FFF2-40B4-BE49-F238E27FC236}">
                <a16:creationId xmlns:a16="http://schemas.microsoft.com/office/drawing/2014/main" id="{1799B66D-D6AA-44A7-87EE-1AAE1AB93D39}"/>
              </a:ext>
            </a:extLst>
          </p:cNvPr>
          <p:cNvSpPr>
            <a:spLocks noChangeShapeType="1"/>
          </p:cNvSpPr>
          <p:nvPr/>
        </p:nvSpPr>
        <p:spPr bwMode="auto">
          <a:xfrm>
            <a:off x="1066800" y="429260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10">
            <a:extLst>
              <a:ext uri="{FF2B5EF4-FFF2-40B4-BE49-F238E27FC236}">
                <a16:creationId xmlns:a16="http://schemas.microsoft.com/office/drawing/2014/main" id="{B8A7CE85-CACD-45AC-B786-862716BA66A9}"/>
              </a:ext>
            </a:extLst>
          </p:cNvPr>
          <p:cNvSpPr>
            <a:spLocks noChangeShapeType="1"/>
          </p:cNvSpPr>
          <p:nvPr/>
        </p:nvSpPr>
        <p:spPr bwMode="auto">
          <a:xfrm>
            <a:off x="3505200" y="42957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1">
            <a:extLst>
              <a:ext uri="{FF2B5EF4-FFF2-40B4-BE49-F238E27FC236}">
                <a16:creationId xmlns:a16="http://schemas.microsoft.com/office/drawing/2014/main" id="{6E06702F-C145-4D92-B86F-E8B26A3AEA91}"/>
              </a:ext>
            </a:extLst>
          </p:cNvPr>
          <p:cNvSpPr>
            <a:spLocks noChangeShapeType="1"/>
          </p:cNvSpPr>
          <p:nvPr/>
        </p:nvSpPr>
        <p:spPr bwMode="auto">
          <a:xfrm>
            <a:off x="1066800" y="4295775"/>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2">
            <a:extLst>
              <a:ext uri="{FF2B5EF4-FFF2-40B4-BE49-F238E27FC236}">
                <a16:creationId xmlns:a16="http://schemas.microsoft.com/office/drawing/2014/main" id="{419C0F8C-B5CE-4D9D-AD18-832D4E12590A}"/>
              </a:ext>
            </a:extLst>
          </p:cNvPr>
          <p:cNvSpPr>
            <a:spLocks noChangeShapeType="1"/>
          </p:cNvSpPr>
          <p:nvPr/>
        </p:nvSpPr>
        <p:spPr bwMode="auto">
          <a:xfrm>
            <a:off x="5715000" y="4295775"/>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3">
            <a:extLst>
              <a:ext uri="{FF2B5EF4-FFF2-40B4-BE49-F238E27FC236}">
                <a16:creationId xmlns:a16="http://schemas.microsoft.com/office/drawing/2014/main" id="{6DC74FB4-CD70-4E69-85EA-998B912AD289}"/>
              </a:ext>
            </a:extLst>
          </p:cNvPr>
          <p:cNvSpPr>
            <a:spLocks noChangeShapeType="1"/>
          </p:cNvSpPr>
          <p:nvPr/>
        </p:nvSpPr>
        <p:spPr bwMode="auto">
          <a:xfrm>
            <a:off x="8153400" y="4298950"/>
            <a:ext cx="0" cy="536575"/>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98597F1F-91A9-4023-8BC9-1403A561D97C}"/>
              </a:ext>
            </a:extLst>
          </p:cNvPr>
          <p:cNvSpPr>
            <a:spLocks noChangeShapeType="1"/>
          </p:cNvSpPr>
          <p:nvPr/>
        </p:nvSpPr>
        <p:spPr bwMode="auto">
          <a:xfrm>
            <a:off x="5715000" y="4298950"/>
            <a:ext cx="243840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Oval 15">
            <a:extLst>
              <a:ext uri="{FF2B5EF4-FFF2-40B4-BE49-F238E27FC236}">
                <a16:creationId xmlns:a16="http://schemas.microsoft.com/office/drawing/2014/main" id="{97FEA964-1915-4D1F-B67B-E8A709CD1904}"/>
              </a:ext>
            </a:extLst>
          </p:cNvPr>
          <p:cNvSpPr>
            <a:spLocks noChangeAspect="1" noChangeArrowheads="1"/>
          </p:cNvSpPr>
          <p:nvPr/>
        </p:nvSpPr>
        <p:spPr bwMode="auto">
          <a:xfrm>
            <a:off x="1905000" y="2914650"/>
            <a:ext cx="619125" cy="619125"/>
          </a:xfrm>
          <a:prstGeom prst="ellipse">
            <a:avLst/>
          </a:prstGeom>
          <a:solidFill>
            <a:schemeClr val="bg1"/>
          </a:solidFill>
          <a:ln w="25400" cap="sq">
            <a:solidFill>
              <a:srgbClr val="FF00FF"/>
            </a:solidFill>
            <a:round/>
            <a:headEnd type="none" w="sm" len="sm"/>
            <a:tailEnd type="none" w="sm" len="sm"/>
          </a:ln>
          <a:effec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18" name="Oval 16">
            <a:extLst>
              <a:ext uri="{FF2B5EF4-FFF2-40B4-BE49-F238E27FC236}">
                <a16:creationId xmlns:a16="http://schemas.microsoft.com/office/drawing/2014/main" id="{A3E903F7-DF2B-4307-A99D-0B220042BA94}"/>
              </a:ext>
            </a:extLst>
          </p:cNvPr>
          <p:cNvSpPr>
            <a:spLocks noChangeAspect="1" noChangeArrowheads="1"/>
          </p:cNvSpPr>
          <p:nvPr/>
        </p:nvSpPr>
        <p:spPr bwMode="auto">
          <a:xfrm>
            <a:off x="6629400" y="2914650"/>
            <a:ext cx="619125" cy="619125"/>
          </a:xfrm>
          <a:prstGeom prst="ellipse">
            <a:avLst/>
          </a:prstGeom>
          <a:solidFill>
            <a:schemeClr val="bg1"/>
          </a:solidFill>
          <a:ln w="25400" cap="sq">
            <a:solidFill>
              <a:srgbClr val="FF00FF"/>
            </a:solidFill>
            <a:round/>
            <a:headEnd type="none" w="sm" len="sm"/>
            <a:tailEnd type="none" w="sm" len="sm"/>
          </a:ln>
          <a:effec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19" name="Line 17">
            <a:extLst>
              <a:ext uri="{FF2B5EF4-FFF2-40B4-BE49-F238E27FC236}">
                <a16:creationId xmlns:a16="http://schemas.microsoft.com/office/drawing/2014/main" id="{543AAD29-741A-4898-9557-125544233F2C}"/>
              </a:ext>
            </a:extLst>
          </p:cNvPr>
          <p:cNvSpPr>
            <a:spLocks noChangeShapeType="1"/>
          </p:cNvSpPr>
          <p:nvPr/>
        </p:nvSpPr>
        <p:spPr bwMode="auto">
          <a:xfrm flipV="1">
            <a:off x="2209800" y="3533775"/>
            <a:ext cx="0" cy="762000"/>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8">
            <a:extLst>
              <a:ext uri="{FF2B5EF4-FFF2-40B4-BE49-F238E27FC236}">
                <a16:creationId xmlns:a16="http://schemas.microsoft.com/office/drawing/2014/main" id="{B860BFAA-F572-4968-B070-F23C615B909A}"/>
              </a:ext>
            </a:extLst>
          </p:cNvPr>
          <p:cNvSpPr>
            <a:spLocks noChangeShapeType="1"/>
          </p:cNvSpPr>
          <p:nvPr/>
        </p:nvSpPr>
        <p:spPr bwMode="auto">
          <a:xfrm flipV="1">
            <a:off x="6934200" y="3533775"/>
            <a:ext cx="0" cy="762000"/>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9">
            <a:extLst>
              <a:ext uri="{FF2B5EF4-FFF2-40B4-BE49-F238E27FC236}">
                <a16:creationId xmlns:a16="http://schemas.microsoft.com/office/drawing/2014/main" id="{77407CA3-A1E3-4AF5-B4FE-440D37082C57}"/>
              </a:ext>
            </a:extLst>
          </p:cNvPr>
          <p:cNvSpPr>
            <a:spLocks noChangeShapeType="1"/>
          </p:cNvSpPr>
          <p:nvPr/>
        </p:nvSpPr>
        <p:spPr bwMode="auto">
          <a:xfrm flipV="1">
            <a:off x="2209800" y="2085975"/>
            <a:ext cx="0" cy="798513"/>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0">
            <a:extLst>
              <a:ext uri="{FF2B5EF4-FFF2-40B4-BE49-F238E27FC236}">
                <a16:creationId xmlns:a16="http://schemas.microsoft.com/office/drawing/2014/main" id="{22433E2F-E778-4E01-B5A5-EF5DAA9041E3}"/>
              </a:ext>
            </a:extLst>
          </p:cNvPr>
          <p:cNvSpPr>
            <a:spLocks noChangeShapeType="1"/>
          </p:cNvSpPr>
          <p:nvPr/>
        </p:nvSpPr>
        <p:spPr bwMode="auto">
          <a:xfrm flipV="1">
            <a:off x="6934200" y="2085975"/>
            <a:ext cx="0" cy="798513"/>
          </a:xfrm>
          <a:prstGeom prst="line">
            <a:avLst/>
          </a:prstGeom>
          <a:noFill/>
          <a:ln w="2540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1">
            <a:extLst>
              <a:ext uri="{FF2B5EF4-FFF2-40B4-BE49-F238E27FC236}">
                <a16:creationId xmlns:a16="http://schemas.microsoft.com/office/drawing/2014/main" id="{E97AE22D-F817-4171-A538-DE792694DB04}"/>
              </a:ext>
            </a:extLst>
          </p:cNvPr>
          <p:cNvSpPr>
            <a:spLocks noChangeShapeType="1"/>
          </p:cNvSpPr>
          <p:nvPr/>
        </p:nvSpPr>
        <p:spPr bwMode="auto">
          <a:xfrm flipH="1">
            <a:off x="2514600" y="3228975"/>
            <a:ext cx="533400" cy="0"/>
          </a:xfrm>
          <a:prstGeom prst="line">
            <a:avLst/>
          </a:prstGeom>
          <a:noFill/>
          <a:ln w="2540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2">
            <a:extLst>
              <a:ext uri="{FF2B5EF4-FFF2-40B4-BE49-F238E27FC236}">
                <a16:creationId xmlns:a16="http://schemas.microsoft.com/office/drawing/2014/main" id="{5529E253-A961-457D-8943-FC34A78FDAE1}"/>
              </a:ext>
            </a:extLst>
          </p:cNvPr>
          <p:cNvSpPr>
            <a:spLocks noChangeShapeType="1"/>
          </p:cNvSpPr>
          <p:nvPr/>
        </p:nvSpPr>
        <p:spPr bwMode="auto">
          <a:xfrm flipH="1">
            <a:off x="7239000" y="3228975"/>
            <a:ext cx="533400" cy="0"/>
          </a:xfrm>
          <a:prstGeom prst="line">
            <a:avLst/>
          </a:prstGeom>
          <a:noFill/>
          <a:ln w="25400" cap="sq">
            <a:solidFill>
              <a:srgbClr val="FF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3">
            <a:extLst>
              <a:ext uri="{FF2B5EF4-FFF2-40B4-BE49-F238E27FC236}">
                <a16:creationId xmlns:a16="http://schemas.microsoft.com/office/drawing/2014/main" id="{80A27783-DEB8-4FC3-B0E4-AA0A0C7E6F4B}"/>
              </a:ext>
            </a:extLst>
          </p:cNvPr>
          <p:cNvSpPr>
            <a:spLocks noChangeArrowheads="1"/>
          </p:cNvSpPr>
          <p:nvPr/>
        </p:nvSpPr>
        <p:spPr bwMode="auto">
          <a:xfrm>
            <a:off x="2294394" y="3533775"/>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q</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2</a:t>
            </a:r>
          </a:p>
        </p:txBody>
      </p:sp>
      <p:sp>
        <p:nvSpPr>
          <p:cNvPr id="26" name="Rectangle 24">
            <a:extLst>
              <a:ext uri="{FF2B5EF4-FFF2-40B4-BE49-F238E27FC236}">
                <a16:creationId xmlns:a16="http://schemas.microsoft.com/office/drawing/2014/main" id="{55AC1768-2FBD-4A9D-8514-B8CB1ED8CC3E}"/>
              </a:ext>
            </a:extLst>
          </p:cNvPr>
          <p:cNvSpPr>
            <a:spLocks noChangeArrowheads="1"/>
          </p:cNvSpPr>
          <p:nvPr/>
        </p:nvSpPr>
        <p:spPr bwMode="auto">
          <a:xfrm>
            <a:off x="7082294" y="3533775"/>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q</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2</a:t>
            </a:r>
          </a:p>
        </p:txBody>
      </p:sp>
      <p:sp>
        <p:nvSpPr>
          <p:cNvPr id="27" name="Rectangle 25">
            <a:extLst>
              <a:ext uri="{FF2B5EF4-FFF2-40B4-BE49-F238E27FC236}">
                <a16:creationId xmlns:a16="http://schemas.microsoft.com/office/drawing/2014/main" id="{38EB9FFB-C08B-44E4-829B-8A0CB6826833}"/>
              </a:ext>
            </a:extLst>
          </p:cNvPr>
          <p:cNvSpPr>
            <a:spLocks noChangeArrowheads="1"/>
          </p:cNvSpPr>
          <p:nvPr/>
        </p:nvSpPr>
        <p:spPr bwMode="auto">
          <a:xfrm>
            <a:off x="2205494" y="2162175"/>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q</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1</a:t>
            </a:r>
          </a:p>
        </p:txBody>
      </p:sp>
      <p:sp>
        <p:nvSpPr>
          <p:cNvPr id="28" name="Rectangle 26">
            <a:extLst>
              <a:ext uri="{FF2B5EF4-FFF2-40B4-BE49-F238E27FC236}">
                <a16:creationId xmlns:a16="http://schemas.microsoft.com/office/drawing/2014/main" id="{E79EC4AE-80E7-4BAA-8F0F-E8D9B722D15F}"/>
              </a:ext>
            </a:extLst>
          </p:cNvPr>
          <p:cNvSpPr>
            <a:spLocks noChangeArrowheads="1"/>
          </p:cNvSpPr>
          <p:nvPr/>
        </p:nvSpPr>
        <p:spPr bwMode="auto">
          <a:xfrm>
            <a:off x="7006094" y="2238375"/>
            <a:ext cx="5293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q</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1</a:t>
            </a:r>
          </a:p>
        </p:txBody>
      </p:sp>
      <p:sp>
        <p:nvSpPr>
          <p:cNvPr id="29" name="Rectangle 27">
            <a:extLst>
              <a:ext uri="{FF2B5EF4-FFF2-40B4-BE49-F238E27FC236}">
                <a16:creationId xmlns:a16="http://schemas.microsoft.com/office/drawing/2014/main" id="{D7479BB7-38CF-487C-8259-07B8EF1D2090}"/>
              </a:ext>
            </a:extLst>
          </p:cNvPr>
          <p:cNvSpPr>
            <a:spLocks noChangeArrowheads="1"/>
          </p:cNvSpPr>
          <p:nvPr/>
        </p:nvSpPr>
        <p:spPr bwMode="auto">
          <a:xfrm>
            <a:off x="3155954" y="2924175"/>
            <a:ext cx="458780" cy="584775"/>
          </a:xfrm>
          <a:prstGeom prst="rect">
            <a:avLst/>
          </a:prstGeom>
          <a:solidFill>
            <a:schemeClr val="bg1"/>
          </a:solidFill>
          <a:ln w="12700" cap="sq">
            <a:solidFill>
              <a:srgbClr val="FF00FF"/>
            </a:solidFill>
            <a:miter lim="800000"/>
            <a:headEnd type="none" w="sm" len="sm"/>
            <a:tailEnd type="none" w="sm" len="sm"/>
          </a:ln>
          <a:effec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FF"/>
                </a:solidFill>
                <a:effectLst/>
                <a:uLnTx/>
                <a:uFillTx/>
                <a:cs typeface="Times New Roman" panose="02020603050405020304" pitchFamily="18" charset="0"/>
              </a:rPr>
              <a:t>w</a:t>
            </a:r>
            <a:endParaRPr kumimoji="0" lang="en-US" altLang="zh-CN" sz="3200" b="1" i="0" u="none" strike="noStrike" kern="1200" cap="none" spc="0" normalizeH="0" baseline="-25000" noProof="0">
              <a:ln>
                <a:noFill/>
              </a:ln>
              <a:solidFill>
                <a:srgbClr val="FF00FF"/>
              </a:solidFill>
              <a:effectLst/>
              <a:uLnTx/>
              <a:uFillTx/>
              <a:cs typeface="Times New Roman" panose="02020603050405020304" pitchFamily="18" charset="0"/>
            </a:endParaRPr>
          </a:p>
        </p:txBody>
      </p:sp>
      <p:sp>
        <p:nvSpPr>
          <p:cNvPr id="30" name="Rectangle 28">
            <a:extLst>
              <a:ext uri="{FF2B5EF4-FFF2-40B4-BE49-F238E27FC236}">
                <a16:creationId xmlns:a16="http://schemas.microsoft.com/office/drawing/2014/main" id="{38CC4365-F7FD-4773-B1F3-BC96A77DEA8E}"/>
              </a:ext>
            </a:extLst>
          </p:cNvPr>
          <p:cNvSpPr>
            <a:spLocks noChangeArrowheads="1"/>
          </p:cNvSpPr>
          <p:nvPr/>
        </p:nvSpPr>
        <p:spPr bwMode="auto">
          <a:xfrm>
            <a:off x="7847017" y="2924175"/>
            <a:ext cx="458780" cy="584775"/>
          </a:xfrm>
          <a:prstGeom prst="rect">
            <a:avLst/>
          </a:prstGeom>
          <a:solidFill>
            <a:schemeClr val="bg1"/>
          </a:solidFill>
          <a:ln w="12700" cap="sq">
            <a:solidFill>
              <a:srgbClr val="FF00FF"/>
            </a:solidFill>
            <a:miter lim="800000"/>
            <a:headEnd type="none" w="sm" len="sm"/>
            <a:tailEnd type="none" w="sm" len="sm"/>
          </a:ln>
          <a:effec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FF00FF"/>
                </a:solidFill>
                <a:effectLst/>
                <a:uLnTx/>
                <a:uFillTx/>
                <a:cs typeface="Times New Roman" panose="02020603050405020304" pitchFamily="18" charset="0"/>
              </a:rPr>
              <a:t>w</a:t>
            </a:r>
            <a:endParaRPr kumimoji="0" lang="en-US" altLang="zh-CN" sz="3200" b="1" i="0" u="none" strike="noStrike" kern="1200" cap="none" spc="0" normalizeH="0" baseline="-25000" noProof="0">
              <a:ln>
                <a:noFill/>
              </a:ln>
              <a:solidFill>
                <a:srgbClr val="FF00FF"/>
              </a:solidFill>
              <a:effectLst/>
              <a:uLnTx/>
              <a:uFillTx/>
              <a:cs typeface="Times New Roman" panose="02020603050405020304" pitchFamily="18" charset="0"/>
            </a:endParaRPr>
          </a:p>
        </p:txBody>
      </p:sp>
      <p:sp>
        <p:nvSpPr>
          <p:cNvPr id="31" name="Rectangle 29">
            <a:extLst>
              <a:ext uri="{FF2B5EF4-FFF2-40B4-BE49-F238E27FC236}">
                <a16:creationId xmlns:a16="http://schemas.microsoft.com/office/drawing/2014/main" id="{3B1A478B-8F00-4143-BD6A-1A732C226914}"/>
              </a:ext>
            </a:extLst>
          </p:cNvPr>
          <p:cNvSpPr>
            <a:spLocks noChangeArrowheads="1"/>
          </p:cNvSpPr>
          <p:nvPr/>
        </p:nvSpPr>
        <p:spPr bwMode="auto">
          <a:xfrm>
            <a:off x="2032255" y="43719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2</a:t>
            </a:r>
          </a:p>
        </p:txBody>
      </p:sp>
      <p:sp>
        <p:nvSpPr>
          <p:cNvPr id="32" name="Rectangle 30">
            <a:extLst>
              <a:ext uri="{FF2B5EF4-FFF2-40B4-BE49-F238E27FC236}">
                <a16:creationId xmlns:a16="http://schemas.microsoft.com/office/drawing/2014/main" id="{0594EFDA-C8DE-41DC-9B47-11852CD9D817}"/>
              </a:ext>
            </a:extLst>
          </p:cNvPr>
          <p:cNvSpPr>
            <a:spLocks noChangeArrowheads="1"/>
          </p:cNvSpPr>
          <p:nvPr/>
        </p:nvSpPr>
        <p:spPr bwMode="auto">
          <a:xfrm>
            <a:off x="1902080" y="14001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0</a:t>
            </a:r>
          </a:p>
        </p:txBody>
      </p:sp>
      <p:sp>
        <p:nvSpPr>
          <p:cNvPr id="33" name="Rectangle 31">
            <a:extLst>
              <a:ext uri="{FF2B5EF4-FFF2-40B4-BE49-F238E27FC236}">
                <a16:creationId xmlns:a16="http://schemas.microsoft.com/office/drawing/2014/main" id="{36D9E677-AA4C-4EEE-AAA7-F4D67DC92525}"/>
              </a:ext>
            </a:extLst>
          </p:cNvPr>
          <p:cNvSpPr>
            <a:spLocks noChangeArrowheads="1"/>
          </p:cNvSpPr>
          <p:nvPr/>
        </p:nvSpPr>
        <p:spPr bwMode="auto">
          <a:xfrm>
            <a:off x="6702680" y="43719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0</a:t>
            </a:r>
          </a:p>
        </p:txBody>
      </p:sp>
      <p:sp>
        <p:nvSpPr>
          <p:cNvPr id="34" name="Rectangle 32">
            <a:extLst>
              <a:ext uri="{FF2B5EF4-FFF2-40B4-BE49-F238E27FC236}">
                <a16:creationId xmlns:a16="http://schemas.microsoft.com/office/drawing/2014/main" id="{A5D7064F-D794-459B-8AA0-1C70A94B2F4A}"/>
              </a:ext>
            </a:extLst>
          </p:cNvPr>
          <p:cNvSpPr>
            <a:spLocks noChangeArrowheads="1"/>
          </p:cNvSpPr>
          <p:nvPr/>
        </p:nvSpPr>
        <p:spPr bwMode="auto">
          <a:xfrm>
            <a:off x="6626480" y="1400175"/>
            <a:ext cx="570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1" u="none" strike="noStrike" kern="1200" cap="none" spc="0" normalizeH="0" baseline="0" noProof="0">
                <a:ln>
                  <a:noFill/>
                </a:ln>
                <a:solidFill>
                  <a:srgbClr val="66FF66"/>
                </a:solidFill>
                <a:effectLst/>
                <a:uLnTx/>
                <a:uFillTx/>
                <a:cs typeface="Times New Roman" panose="02020603050405020304" pitchFamily="18" charset="0"/>
              </a:rPr>
              <a:t>T</a:t>
            </a:r>
            <a:r>
              <a:rPr kumimoji="0" lang="en-US" altLang="zh-CN" sz="3200" b="1" i="0" u="none" strike="noStrike" kern="1200" cap="none" spc="0" normalizeH="0" baseline="-25000" noProof="0">
                <a:ln>
                  <a:noFill/>
                </a:ln>
                <a:solidFill>
                  <a:srgbClr val="66FF66"/>
                </a:solidFill>
                <a:effectLst/>
                <a:uLnTx/>
                <a:uFillTx/>
                <a:cs typeface="Times New Roman" panose="02020603050405020304" pitchFamily="18" charset="0"/>
              </a:rPr>
              <a:t>1</a:t>
            </a:r>
          </a:p>
        </p:txBody>
      </p:sp>
      <p:graphicFrame>
        <p:nvGraphicFramePr>
          <p:cNvPr id="35" name="Object 33">
            <a:extLst>
              <a:ext uri="{FF2B5EF4-FFF2-40B4-BE49-F238E27FC236}">
                <a16:creationId xmlns:a16="http://schemas.microsoft.com/office/drawing/2014/main" id="{1049C30A-EFFB-49AC-8350-CE3AC4F2A85E}"/>
              </a:ext>
            </a:extLst>
          </p:cNvPr>
          <p:cNvGraphicFramePr>
            <a:graphicFrameLocks noChangeAspect="1"/>
          </p:cNvGraphicFramePr>
          <p:nvPr/>
        </p:nvGraphicFramePr>
        <p:xfrm>
          <a:off x="2025650" y="5337175"/>
          <a:ext cx="1325563" cy="1063625"/>
        </p:xfrm>
        <a:graphic>
          <a:graphicData uri="http://schemas.openxmlformats.org/presentationml/2006/ole">
            <mc:AlternateContent xmlns:mc="http://schemas.openxmlformats.org/markup-compatibility/2006">
              <mc:Choice xmlns:v="urn:schemas-microsoft-com:vml" Requires="v">
                <p:oleObj name="Equation" r:id="rId2" imgW="490554" imgH="390719" progId="Equation.DSMT4">
                  <p:embed/>
                </p:oleObj>
              </mc:Choice>
              <mc:Fallback>
                <p:oleObj name="Equation" r:id="rId2" imgW="490554" imgH="390719" progId="Equation.DSMT4">
                  <p:embed/>
                  <p:pic>
                    <p:nvPicPr>
                      <p:cNvPr id="35" name="Object 33">
                        <a:extLst>
                          <a:ext uri="{FF2B5EF4-FFF2-40B4-BE49-F238E27FC236}">
                            <a16:creationId xmlns:a16="http://schemas.microsoft.com/office/drawing/2014/main" id="{1049C30A-EFFB-49AC-8350-CE3AC4F2A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50" y="5337175"/>
                        <a:ext cx="1325563"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36" name="Rectangle 34">
            <a:extLst>
              <a:ext uri="{FF2B5EF4-FFF2-40B4-BE49-F238E27FC236}">
                <a16:creationId xmlns:a16="http://schemas.microsoft.com/office/drawing/2014/main" id="{44385C81-C4F9-48AA-9BB0-CAA4555EA8EC}"/>
              </a:ext>
            </a:extLst>
          </p:cNvPr>
          <p:cNvSpPr>
            <a:spLocks noChangeArrowheads="1"/>
          </p:cNvSpPr>
          <p:nvPr/>
        </p:nvSpPr>
        <p:spPr bwMode="auto">
          <a:xfrm>
            <a:off x="838200" y="5286375"/>
            <a:ext cx="10017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0000FF"/>
                </a:solidFill>
                <a:effectLst/>
                <a:uLnTx/>
                <a:uFillTx/>
                <a:cs typeface="Times New Roman" panose="02020603050405020304" pitchFamily="18" charset="0"/>
              </a:rPr>
              <a:t>制冷系数</a:t>
            </a:r>
          </a:p>
        </p:txBody>
      </p:sp>
      <p:sp>
        <p:nvSpPr>
          <p:cNvPr id="37" name="Rectangle 35">
            <a:extLst>
              <a:ext uri="{FF2B5EF4-FFF2-40B4-BE49-F238E27FC236}">
                <a16:creationId xmlns:a16="http://schemas.microsoft.com/office/drawing/2014/main" id="{9D099B0A-A90F-4893-BB8D-9C520465063A}"/>
              </a:ext>
            </a:extLst>
          </p:cNvPr>
          <p:cNvSpPr>
            <a:spLocks noChangeArrowheads="1"/>
          </p:cNvSpPr>
          <p:nvPr/>
        </p:nvSpPr>
        <p:spPr bwMode="auto">
          <a:xfrm>
            <a:off x="5094288" y="5286375"/>
            <a:ext cx="100171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0000FF"/>
                </a:solidFill>
                <a:effectLst/>
                <a:uLnTx/>
                <a:uFillTx/>
                <a:cs typeface="Times New Roman" panose="02020603050405020304" pitchFamily="18" charset="0"/>
              </a:rPr>
              <a:t>制热系数</a:t>
            </a:r>
          </a:p>
        </p:txBody>
      </p:sp>
      <p:graphicFrame>
        <p:nvGraphicFramePr>
          <p:cNvPr id="38" name="Object 36">
            <a:extLst>
              <a:ext uri="{FF2B5EF4-FFF2-40B4-BE49-F238E27FC236}">
                <a16:creationId xmlns:a16="http://schemas.microsoft.com/office/drawing/2014/main" id="{FDCD0558-C11B-405B-95D3-16B8364DC533}"/>
              </a:ext>
            </a:extLst>
          </p:cNvPr>
          <p:cNvGraphicFramePr>
            <a:graphicFrameLocks noChangeAspect="1"/>
          </p:cNvGraphicFramePr>
          <p:nvPr/>
        </p:nvGraphicFramePr>
        <p:xfrm>
          <a:off x="6292850" y="5286375"/>
          <a:ext cx="2481263" cy="1063625"/>
        </p:xfrm>
        <a:graphic>
          <a:graphicData uri="http://schemas.openxmlformats.org/presentationml/2006/ole">
            <mc:AlternateContent xmlns:mc="http://schemas.openxmlformats.org/markup-compatibility/2006">
              <mc:Choice xmlns:v="urn:schemas-microsoft-com:vml" Requires="v">
                <p:oleObj name="Equation" r:id="rId4" imgW="924055" imgH="390719" progId="Equation.DSMT4">
                  <p:embed/>
                </p:oleObj>
              </mc:Choice>
              <mc:Fallback>
                <p:oleObj name="Equation" r:id="rId4" imgW="924055" imgH="390719" progId="Equation.DSMT4">
                  <p:embed/>
                  <p:pic>
                    <p:nvPicPr>
                      <p:cNvPr id="38" name="Object 36">
                        <a:extLst>
                          <a:ext uri="{FF2B5EF4-FFF2-40B4-BE49-F238E27FC236}">
                            <a16:creationId xmlns:a16="http://schemas.microsoft.com/office/drawing/2014/main" id="{FDCD0558-C11B-405B-95D3-16B8364DC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850" y="5286375"/>
                        <a:ext cx="2481263"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39" name="Object 37">
            <a:extLst>
              <a:ext uri="{FF2B5EF4-FFF2-40B4-BE49-F238E27FC236}">
                <a16:creationId xmlns:a16="http://schemas.microsoft.com/office/drawing/2014/main" id="{F58DCC9F-2DF7-4C87-A1FE-EE5C7C1C4459}"/>
              </a:ext>
            </a:extLst>
          </p:cNvPr>
          <p:cNvGraphicFramePr>
            <a:graphicFrameLocks noChangeAspect="1"/>
          </p:cNvGraphicFramePr>
          <p:nvPr/>
        </p:nvGraphicFramePr>
        <p:xfrm>
          <a:off x="7010400" y="307975"/>
          <a:ext cx="2006600" cy="1063625"/>
        </p:xfrm>
        <a:graphic>
          <a:graphicData uri="http://schemas.openxmlformats.org/presentationml/2006/ole">
            <mc:AlternateContent xmlns:mc="http://schemas.openxmlformats.org/markup-compatibility/2006">
              <mc:Choice xmlns:v="urn:schemas-microsoft-com:vml" Requires="v">
                <p:oleObj name="Equation" r:id="rId6" imgW="743145" imgH="390719" progId="Equation.DSMT4">
                  <p:embed/>
                </p:oleObj>
              </mc:Choice>
              <mc:Fallback>
                <p:oleObj name="Equation" r:id="rId6" imgW="743145" imgH="390719" progId="Equation.DSMT4">
                  <p:embed/>
                  <p:pic>
                    <p:nvPicPr>
                      <p:cNvPr id="39" name="Object 37">
                        <a:extLst>
                          <a:ext uri="{FF2B5EF4-FFF2-40B4-BE49-F238E27FC236}">
                            <a16:creationId xmlns:a16="http://schemas.microsoft.com/office/drawing/2014/main" id="{F58DCC9F-2DF7-4C87-A1FE-EE5C7C1C4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307975"/>
                        <a:ext cx="2006600" cy="1063625"/>
                      </a:xfrm>
                      <a:prstGeom prst="rect">
                        <a:avLst/>
                      </a:prstGeom>
                      <a:solidFill>
                        <a:srgbClr val="CCFFFF"/>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0" name="AutoShape 38">
            <a:extLst>
              <a:ext uri="{FF2B5EF4-FFF2-40B4-BE49-F238E27FC236}">
                <a16:creationId xmlns:a16="http://schemas.microsoft.com/office/drawing/2014/main" id="{58B4EB85-4115-4B45-882E-E7829420E25A}"/>
              </a:ext>
            </a:extLst>
          </p:cNvPr>
          <p:cNvSpPr>
            <a:spLocks noChangeAspect="1" noChangeArrowheads="1"/>
          </p:cNvSpPr>
          <p:nvPr/>
        </p:nvSpPr>
        <p:spPr bwMode="auto">
          <a:xfrm>
            <a:off x="1998663" y="3152775"/>
            <a:ext cx="439737" cy="265113"/>
          </a:xfrm>
          <a:prstGeom prst="curvedUpArrow">
            <a:avLst>
              <a:gd name="adj1" fmla="val 33174"/>
              <a:gd name="adj2" fmla="val 66347"/>
              <a:gd name="adj3" fmla="val 33333"/>
            </a:avLst>
          </a:prstGeom>
          <a:solidFill>
            <a:srgbClr val="FF00FF"/>
          </a:solidFill>
          <a:ln w="12700" cap="sq">
            <a:solidFill>
              <a:srgbClr val="FF00FF"/>
            </a:solidFill>
            <a:miter lim="800000"/>
            <a:headEnd type="none" w="sm" len="sm"/>
            <a:tailEnd type="none" w="sm" len="sm"/>
          </a:ln>
          <a:effec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41" name="AutoShape 39">
            <a:extLst>
              <a:ext uri="{FF2B5EF4-FFF2-40B4-BE49-F238E27FC236}">
                <a16:creationId xmlns:a16="http://schemas.microsoft.com/office/drawing/2014/main" id="{132CA8D4-B176-4F12-95E8-02CCEF90A4A9}"/>
              </a:ext>
            </a:extLst>
          </p:cNvPr>
          <p:cNvSpPr>
            <a:spLocks noChangeAspect="1" noChangeArrowheads="1"/>
          </p:cNvSpPr>
          <p:nvPr/>
        </p:nvSpPr>
        <p:spPr bwMode="auto">
          <a:xfrm>
            <a:off x="6723063" y="3152775"/>
            <a:ext cx="439737" cy="265113"/>
          </a:xfrm>
          <a:prstGeom prst="curvedUpArrow">
            <a:avLst>
              <a:gd name="adj1" fmla="val 33174"/>
              <a:gd name="adj2" fmla="val 66347"/>
              <a:gd name="adj3" fmla="val 33333"/>
            </a:avLst>
          </a:prstGeom>
          <a:solidFill>
            <a:srgbClr val="FF00FF"/>
          </a:solidFill>
          <a:ln w="12700" cap="sq">
            <a:solidFill>
              <a:srgbClr val="FF00FF"/>
            </a:solidFill>
            <a:miter lim="800000"/>
            <a:headEnd type="none" w="sm" len="sm"/>
            <a:tailEnd type="none" w="sm" len="sm"/>
          </a:ln>
          <a:effec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42" name="Rectangle 40">
            <a:extLst>
              <a:ext uri="{FF2B5EF4-FFF2-40B4-BE49-F238E27FC236}">
                <a16:creationId xmlns:a16="http://schemas.microsoft.com/office/drawing/2014/main" id="{67E03F00-0D81-406C-ACDE-27E8F08C0350}"/>
              </a:ext>
            </a:extLst>
          </p:cNvPr>
          <p:cNvSpPr>
            <a:spLocks noChangeArrowheads="1"/>
          </p:cNvSpPr>
          <p:nvPr/>
        </p:nvSpPr>
        <p:spPr bwMode="auto">
          <a:xfrm>
            <a:off x="838200" y="2878138"/>
            <a:ext cx="10017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0000FF"/>
                </a:solidFill>
                <a:effectLst/>
                <a:uLnTx/>
                <a:uFillTx/>
                <a:cs typeface="Times New Roman" panose="02020603050405020304" pitchFamily="18" charset="0"/>
              </a:rPr>
              <a:t>制冷</a:t>
            </a:r>
          </a:p>
        </p:txBody>
      </p:sp>
      <p:sp>
        <p:nvSpPr>
          <p:cNvPr id="43" name="Rectangle 41">
            <a:extLst>
              <a:ext uri="{FF2B5EF4-FFF2-40B4-BE49-F238E27FC236}">
                <a16:creationId xmlns:a16="http://schemas.microsoft.com/office/drawing/2014/main" id="{C06A023E-D437-4B2B-8551-8BFBE81EE344}"/>
              </a:ext>
            </a:extLst>
          </p:cNvPr>
          <p:cNvSpPr>
            <a:spLocks noChangeArrowheads="1"/>
          </p:cNvSpPr>
          <p:nvPr/>
        </p:nvSpPr>
        <p:spPr bwMode="auto">
          <a:xfrm>
            <a:off x="5486400" y="2924175"/>
            <a:ext cx="1001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0000FF"/>
                </a:solidFill>
                <a:effectLst/>
                <a:uLnTx/>
                <a:uFillTx/>
                <a:cs typeface="Times New Roman" panose="02020603050405020304" pitchFamily="18" charset="0"/>
              </a:rPr>
              <a:t>热泵</a:t>
            </a:r>
          </a:p>
        </p:txBody>
      </p:sp>
    </p:spTree>
    <p:extLst>
      <p:ext uri="{BB962C8B-B14F-4D97-AF65-F5344CB8AC3E}">
        <p14:creationId xmlns:p14="http://schemas.microsoft.com/office/powerpoint/2010/main" val="323254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checkerboard(across)">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checkerboard(across)">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checkerboard(across)">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7" grpId="0" autoUpdateAnimBg="0"/>
      <p:bldP spid="42" grpId="0" autoUpdateAnimBg="0"/>
      <p:bldP spid="43"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hlinkClick r:id="" action="ppaction://hlinkshowjump?jump=endshow"/>
            <a:extLst>
              <a:ext uri="{FF2B5EF4-FFF2-40B4-BE49-F238E27FC236}">
                <a16:creationId xmlns:a16="http://schemas.microsoft.com/office/drawing/2014/main" id="{F01ADBE1-47E6-47CF-AC58-59BC25ABF135}"/>
              </a:ext>
            </a:extLst>
          </p:cNvPr>
          <p:cNvSpPr txBox="1">
            <a:spLocks noChangeArrowheads="1"/>
          </p:cNvSpPr>
          <p:nvPr/>
        </p:nvSpPr>
        <p:spPr bwMode="auto">
          <a:xfrm>
            <a:off x="2133600" y="2354134"/>
            <a:ext cx="5105400" cy="110799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pPr algn="ctr">
              <a:spcBef>
                <a:spcPct val="50000"/>
              </a:spcBef>
              <a:defRPr/>
            </a:pPr>
            <a:r>
              <a:rPr lang="zh-CN" altLang="en-US" sz="6600" b="1" dirty="0">
                <a:ln w="12700">
                  <a:solidFill>
                    <a:schemeClr val="accent5"/>
                  </a:solidFill>
                  <a:prstDash val="solid"/>
                </a:ln>
                <a:solidFill>
                  <a:srgbClr val="FF0000"/>
                </a:solidFill>
                <a:latin typeface="Times New Roman" pitchFamily="18" charset="0"/>
                <a:ea typeface="隶书" pitchFamily="49" charset="-122"/>
              </a:rPr>
              <a:t> 本 讲 结  束</a:t>
            </a:r>
          </a:p>
        </p:txBody>
      </p:sp>
    </p:spTree>
    <p:extLst>
      <p:ext uri="{BB962C8B-B14F-4D97-AF65-F5344CB8AC3E}">
        <p14:creationId xmlns:p14="http://schemas.microsoft.com/office/powerpoint/2010/main" val="411193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Line 3">
            <a:extLst>
              <a:ext uri="{FF2B5EF4-FFF2-40B4-BE49-F238E27FC236}">
                <a16:creationId xmlns:a16="http://schemas.microsoft.com/office/drawing/2014/main" id="{6446E58E-1E71-458B-8E0A-3A98D322B6CF}"/>
              </a:ext>
            </a:extLst>
          </p:cNvPr>
          <p:cNvSpPr>
            <a:spLocks noChangeShapeType="1"/>
          </p:cNvSpPr>
          <p:nvPr/>
        </p:nvSpPr>
        <p:spPr bwMode="auto">
          <a:xfrm>
            <a:off x="762000" y="3857625"/>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35EA65E0-DBFA-473D-9F5C-F21DEC359C93}"/>
              </a:ext>
            </a:extLst>
          </p:cNvPr>
          <p:cNvSpPr>
            <a:spLocks noChangeShapeType="1"/>
          </p:cNvSpPr>
          <p:nvPr/>
        </p:nvSpPr>
        <p:spPr bwMode="auto">
          <a:xfrm flipV="1">
            <a:off x="762000" y="1038225"/>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71847786-22EF-4E7A-A661-ADC48F12F877}"/>
              </a:ext>
            </a:extLst>
          </p:cNvPr>
          <p:cNvSpPr>
            <a:spLocks noChangeArrowheads="1"/>
          </p:cNvSpPr>
          <p:nvPr/>
        </p:nvSpPr>
        <p:spPr bwMode="auto">
          <a:xfrm>
            <a:off x="381000" y="68580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7" name="Rectangle 6">
            <a:extLst>
              <a:ext uri="{FF2B5EF4-FFF2-40B4-BE49-F238E27FC236}">
                <a16:creationId xmlns:a16="http://schemas.microsoft.com/office/drawing/2014/main" id="{A0D3C8BD-2997-4A11-A33B-5D642A5E4701}"/>
              </a:ext>
            </a:extLst>
          </p:cNvPr>
          <p:cNvSpPr>
            <a:spLocks noChangeArrowheads="1"/>
          </p:cNvSpPr>
          <p:nvPr/>
        </p:nvSpPr>
        <p:spPr bwMode="auto">
          <a:xfrm>
            <a:off x="3462686" y="3781425"/>
            <a:ext cx="4235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8" name="Freeform 7">
            <a:extLst>
              <a:ext uri="{FF2B5EF4-FFF2-40B4-BE49-F238E27FC236}">
                <a16:creationId xmlns:a16="http://schemas.microsoft.com/office/drawing/2014/main" id="{FC1657C2-1CE6-49CC-9B20-76CE68D0E58B}"/>
              </a:ext>
            </a:extLst>
          </p:cNvPr>
          <p:cNvSpPr>
            <a:spLocks/>
          </p:cNvSpPr>
          <p:nvPr/>
        </p:nvSpPr>
        <p:spPr bwMode="auto">
          <a:xfrm>
            <a:off x="1536700" y="1603375"/>
            <a:ext cx="1447800" cy="1524000"/>
          </a:xfrm>
          <a:custGeom>
            <a:avLst/>
            <a:gdLst>
              <a:gd name="T0" fmla="*/ 0 w 912"/>
              <a:gd name="T1" fmla="*/ 0 h 960"/>
              <a:gd name="T2" fmla="*/ 336 w 912"/>
              <a:gd name="T3" fmla="*/ 576 h 960"/>
              <a:gd name="T4" fmla="*/ 912 w 912"/>
              <a:gd name="T5" fmla="*/ 960 h 960"/>
            </a:gdLst>
            <a:ahLst/>
            <a:cxnLst>
              <a:cxn ang="0">
                <a:pos x="T0" y="T1"/>
              </a:cxn>
              <a:cxn ang="0">
                <a:pos x="T2" y="T3"/>
              </a:cxn>
              <a:cxn ang="0">
                <a:pos x="T4" y="T5"/>
              </a:cxn>
            </a:cxnLst>
            <a:rect l="0" t="0" r="r" b="b"/>
            <a:pathLst>
              <a:path w="912" h="960">
                <a:moveTo>
                  <a:pt x="0" y="0"/>
                </a:moveTo>
                <a:cubicBezTo>
                  <a:pt x="92" y="208"/>
                  <a:pt x="184" y="416"/>
                  <a:pt x="336" y="576"/>
                </a:cubicBezTo>
                <a:cubicBezTo>
                  <a:pt x="488" y="736"/>
                  <a:pt x="700" y="848"/>
                  <a:pt x="912" y="960"/>
                </a:cubicBezTo>
              </a:path>
            </a:pathLst>
          </a:custGeom>
          <a:noFill/>
          <a:ln w="3175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8">
            <a:extLst>
              <a:ext uri="{FF2B5EF4-FFF2-40B4-BE49-F238E27FC236}">
                <a16:creationId xmlns:a16="http://schemas.microsoft.com/office/drawing/2014/main" id="{E9392E05-4270-4B5D-BC35-58B61B2E5065}"/>
              </a:ext>
            </a:extLst>
          </p:cNvPr>
          <p:cNvSpPr>
            <a:spLocks noChangeArrowheads="1"/>
          </p:cNvSpPr>
          <p:nvPr/>
        </p:nvSpPr>
        <p:spPr bwMode="auto">
          <a:xfrm>
            <a:off x="2819400" y="2667000"/>
            <a:ext cx="3000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 name="Rectangle 9">
            <a:extLst>
              <a:ext uri="{FF2B5EF4-FFF2-40B4-BE49-F238E27FC236}">
                <a16:creationId xmlns:a16="http://schemas.microsoft.com/office/drawing/2014/main" id="{978C4D1B-474E-49DE-9923-F39AD5A7AFD4}"/>
              </a:ext>
            </a:extLst>
          </p:cNvPr>
          <p:cNvSpPr>
            <a:spLocks noChangeArrowheads="1"/>
          </p:cNvSpPr>
          <p:nvPr/>
        </p:nvSpPr>
        <p:spPr bwMode="auto">
          <a:xfrm>
            <a:off x="1003300" y="1146175"/>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1" name="Rectangle 10">
            <a:extLst>
              <a:ext uri="{FF2B5EF4-FFF2-40B4-BE49-F238E27FC236}">
                <a16:creationId xmlns:a16="http://schemas.microsoft.com/office/drawing/2014/main" id="{E91F8D63-1F0E-40A9-8742-C4C94767F388}"/>
              </a:ext>
            </a:extLst>
          </p:cNvPr>
          <p:cNvSpPr>
            <a:spLocks noChangeArrowheads="1"/>
          </p:cNvSpPr>
          <p:nvPr/>
        </p:nvSpPr>
        <p:spPr bwMode="auto">
          <a:xfrm>
            <a:off x="2971800" y="3063875"/>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3" name="Rectangle 11">
            <a:extLst>
              <a:ext uri="{FF2B5EF4-FFF2-40B4-BE49-F238E27FC236}">
                <a16:creationId xmlns:a16="http://schemas.microsoft.com/office/drawing/2014/main" id="{71A4B998-DDE1-4BA5-8557-BEBFA251D877}"/>
              </a:ext>
            </a:extLst>
          </p:cNvPr>
          <p:cNvSpPr>
            <a:spLocks noChangeArrowheads="1"/>
          </p:cNvSpPr>
          <p:nvPr/>
        </p:nvSpPr>
        <p:spPr bwMode="auto">
          <a:xfrm>
            <a:off x="1371600" y="1143000"/>
            <a:ext cx="3000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4" name="Line 12">
            <a:extLst>
              <a:ext uri="{FF2B5EF4-FFF2-40B4-BE49-F238E27FC236}">
                <a16:creationId xmlns:a16="http://schemas.microsoft.com/office/drawing/2014/main" id="{AD684E7D-8C74-4FE6-93DC-A0404BE089E0}"/>
              </a:ext>
            </a:extLst>
          </p:cNvPr>
          <p:cNvSpPr>
            <a:spLocks noChangeShapeType="1"/>
          </p:cNvSpPr>
          <p:nvPr/>
        </p:nvSpPr>
        <p:spPr bwMode="auto">
          <a:xfrm>
            <a:off x="1524000" y="1647825"/>
            <a:ext cx="0" cy="22098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13">
            <a:extLst>
              <a:ext uri="{FF2B5EF4-FFF2-40B4-BE49-F238E27FC236}">
                <a16:creationId xmlns:a16="http://schemas.microsoft.com/office/drawing/2014/main" id="{6A5586E1-6EE0-4DCB-9455-58D58BC85642}"/>
              </a:ext>
            </a:extLst>
          </p:cNvPr>
          <p:cNvSpPr>
            <a:spLocks noChangeShapeType="1"/>
          </p:cNvSpPr>
          <p:nvPr/>
        </p:nvSpPr>
        <p:spPr bwMode="auto">
          <a:xfrm>
            <a:off x="2971800" y="3171825"/>
            <a:ext cx="0" cy="685800"/>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Freeform 14">
            <a:extLst>
              <a:ext uri="{FF2B5EF4-FFF2-40B4-BE49-F238E27FC236}">
                <a16:creationId xmlns:a16="http://schemas.microsoft.com/office/drawing/2014/main" id="{440CB711-5D11-4E82-8830-924C9931346C}"/>
              </a:ext>
            </a:extLst>
          </p:cNvPr>
          <p:cNvSpPr>
            <a:spLocks/>
          </p:cNvSpPr>
          <p:nvPr/>
        </p:nvSpPr>
        <p:spPr bwMode="auto">
          <a:xfrm>
            <a:off x="1524000" y="1600200"/>
            <a:ext cx="1447800" cy="1524000"/>
          </a:xfrm>
          <a:custGeom>
            <a:avLst/>
            <a:gdLst>
              <a:gd name="T0" fmla="*/ 0 w 912"/>
              <a:gd name="T1" fmla="*/ 0 h 960"/>
              <a:gd name="T2" fmla="*/ 624 w 912"/>
              <a:gd name="T3" fmla="*/ 288 h 960"/>
              <a:gd name="T4" fmla="*/ 912 w 912"/>
              <a:gd name="T5" fmla="*/ 960 h 960"/>
            </a:gdLst>
            <a:ahLst/>
            <a:cxnLst>
              <a:cxn ang="0">
                <a:pos x="T0" y="T1"/>
              </a:cxn>
              <a:cxn ang="0">
                <a:pos x="T2" y="T3"/>
              </a:cxn>
              <a:cxn ang="0">
                <a:pos x="T4" y="T5"/>
              </a:cxn>
            </a:cxnLst>
            <a:rect l="0" t="0" r="r" b="b"/>
            <a:pathLst>
              <a:path w="912" h="960">
                <a:moveTo>
                  <a:pt x="0" y="0"/>
                </a:moveTo>
                <a:cubicBezTo>
                  <a:pt x="236" y="64"/>
                  <a:pt x="472" y="128"/>
                  <a:pt x="624" y="288"/>
                </a:cubicBezTo>
                <a:cubicBezTo>
                  <a:pt x="776" y="448"/>
                  <a:pt x="844" y="704"/>
                  <a:pt x="912" y="960"/>
                </a:cubicBezTo>
              </a:path>
            </a:pathLst>
          </a:custGeom>
          <a:noFill/>
          <a:ln w="3175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6">
            <a:extLst>
              <a:ext uri="{FF2B5EF4-FFF2-40B4-BE49-F238E27FC236}">
                <a16:creationId xmlns:a16="http://schemas.microsoft.com/office/drawing/2014/main" id="{8C61D484-8EE3-4766-8C0F-ABF282FD8EA7}"/>
              </a:ext>
            </a:extLst>
          </p:cNvPr>
          <p:cNvSpPr>
            <a:spLocks noChangeArrowheads="1"/>
          </p:cNvSpPr>
          <p:nvPr/>
        </p:nvSpPr>
        <p:spPr bwMode="auto">
          <a:xfrm>
            <a:off x="4375150" y="1991380"/>
            <a:ext cx="5073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rPr>
              <a:t>V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图上用</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面积表示</a:t>
            </a:r>
          </a:p>
        </p:txBody>
      </p:sp>
      <p:sp>
        <p:nvSpPr>
          <p:cNvPr id="18" name="Rectangle 17">
            <a:extLst>
              <a:ext uri="{FF2B5EF4-FFF2-40B4-BE49-F238E27FC236}">
                <a16:creationId xmlns:a16="http://schemas.microsoft.com/office/drawing/2014/main" id="{F8637263-3E1E-412C-9FE2-B70309ADC48E}"/>
              </a:ext>
            </a:extLst>
          </p:cNvPr>
          <p:cNvSpPr>
            <a:spLocks noChangeArrowheads="1"/>
          </p:cNvSpPr>
          <p:nvPr/>
        </p:nvSpPr>
        <p:spPr bwMode="auto">
          <a:xfrm>
            <a:off x="4375150" y="2819400"/>
            <a:ext cx="5029200" cy="101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）功的大小</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与路径</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有关</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p>
          <a:p>
            <a:pPr algn="l">
              <a:spcBef>
                <a:spcPct val="15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过程量</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Path function</a:t>
            </a:r>
          </a:p>
        </p:txBody>
      </p:sp>
      <p:sp>
        <p:nvSpPr>
          <p:cNvPr id="19" name="Rectangle 18">
            <a:extLst>
              <a:ext uri="{FF2B5EF4-FFF2-40B4-BE49-F238E27FC236}">
                <a16:creationId xmlns:a16="http://schemas.microsoft.com/office/drawing/2014/main" id="{159B417A-5DCA-4A11-9868-35F6CBBE1DDD}"/>
              </a:ext>
            </a:extLst>
          </p:cNvPr>
          <p:cNvSpPr>
            <a:spLocks noChangeArrowheads="1"/>
          </p:cNvSpPr>
          <p:nvPr/>
        </p:nvSpPr>
        <p:spPr bwMode="auto">
          <a:xfrm>
            <a:off x="762000" y="4124980"/>
            <a:ext cx="73180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）统一规定：</a:t>
            </a:r>
            <a:r>
              <a:rPr lang="en-US" altLang="zh-CN" sz="28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&gt;0</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，膨胀    对外作功（正）</a:t>
            </a:r>
            <a:b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b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err="1">
                <a:solidFill>
                  <a:srgbClr val="00B0F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800" b="1" i="1" dirty="0" err="1">
                <a:solidFill>
                  <a:srgbClr val="00B0F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&lt;0</a:t>
            </a:r>
            <a:r>
              <a:rPr lang="zh-CN" altLang="en-US"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，压缩    外内作功（负）</a:t>
            </a:r>
          </a:p>
        </p:txBody>
      </p:sp>
      <p:sp>
        <p:nvSpPr>
          <p:cNvPr id="20" name="Rectangle 19">
            <a:extLst>
              <a:ext uri="{FF2B5EF4-FFF2-40B4-BE49-F238E27FC236}">
                <a16:creationId xmlns:a16="http://schemas.microsoft.com/office/drawing/2014/main" id="{D9209AFC-102A-46AC-AD68-7BCB3C35FC60}"/>
              </a:ext>
            </a:extLst>
          </p:cNvPr>
          <p:cNvSpPr>
            <a:spLocks noChangeArrowheads="1"/>
          </p:cNvSpPr>
          <p:nvPr/>
        </p:nvSpPr>
        <p:spPr bwMode="auto">
          <a:xfrm>
            <a:off x="762000" y="5115580"/>
            <a:ext cx="72170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）适于</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下的</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任何工质</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（一般为流体）</a:t>
            </a:r>
          </a:p>
        </p:txBody>
      </p:sp>
      <p:sp>
        <p:nvSpPr>
          <p:cNvPr id="21" name="Line 20">
            <a:extLst>
              <a:ext uri="{FF2B5EF4-FFF2-40B4-BE49-F238E27FC236}">
                <a16:creationId xmlns:a16="http://schemas.microsoft.com/office/drawing/2014/main" id="{34B4C856-0F75-4F1C-B91B-E6216BA9D09B}"/>
              </a:ext>
            </a:extLst>
          </p:cNvPr>
          <p:cNvSpPr>
            <a:spLocks noChangeShapeType="1"/>
          </p:cNvSpPr>
          <p:nvPr/>
        </p:nvSpPr>
        <p:spPr bwMode="auto">
          <a:xfrm flipH="1">
            <a:off x="1524000" y="1952625"/>
            <a:ext cx="152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1">
            <a:extLst>
              <a:ext uri="{FF2B5EF4-FFF2-40B4-BE49-F238E27FC236}">
                <a16:creationId xmlns:a16="http://schemas.microsoft.com/office/drawing/2014/main" id="{93C834F4-6EFC-4700-B0BE-BEBA458F9038}"/>
              </a:ext>
            </a:extLst>
          </p:cNvPr>
          <p:cNvSpPr>
            <a:spLocks noChangeShapeType="1"/>
          </p:cNvSpPr>
          <p:nvPr/>
        </p:nvSpPr>
        <p:spPr bwMode="auto">
          <a:xfrm flipH="1">
            <a:off x="1524000" y="2181225"/>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2">
            <a:extLst>
              <a:ext uri="{FF2B5EF4-FFF2-40B4-BE49-F238E27FC236}">
                <a16:creationId xmlns:a16="http://schemas.microsoft.com/office/drawing/2014/main" id="{936A36D0-DE7C-415B-9213-EE80CF23F8C5}"/>
              </a:ext>
            </a:extLst>
          </p:cNvPr>
          <p:cNvSpPr>
            <a:spLocks noChangeShapeType="1"/>
          </p:cNvSpPr>
          <p:nvPr/>
        </p:nvSpPr>
        <p:spPr bwMode="auto">
          <a:xfrm flipH="1">
            <a:off x="1524000" y="2409825"/>
            <a:ext cx="457200" cy="838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3">
            <a:extLst>
              <a:ext uri="{FF2B5EF4-FFF2-40B4-BE49-F238E27FC236}">
                <a16:creationId xmlns:a16="http://schemas.microsoft.com/office/drawing/2014/main" id="{E7A371AC-6BB4-4A2A-A862-1885FB27AAEB}"/>
              </a:ext>
            </a:extLst>
          </p:cNvPr>
          <p:cNvSpPr>
            <a:spLocks noChangeShapeType="1"/>
          </p:cNvSpPr>
          <p:nvPr/>
        </p:nvSpPr>
        <p:spPr bwMode="auto">
          <a:xfrm flipH="1">
            <a:off x="1524000" y="2638425"/>
            <a:ext cx="6096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4">
            <a:extLst>
              <a:ext uri="{FF2B5EF4-FFF2-40B4-BE49-F238E27FC236}">
                <a16:creationId xmlns:a16="http://schemas.microsoft.com/office/drawing/2014/main" id="{004DCBB5-C95C-47B9-9198-68965FFFF80C}"/>
              </a:ext>
            </a:extLst>
          </p:cNvPr>
          <p:cNvSpPr>
            <a:spLocks noChangeShapeType="1"/>
          </p:cNvSpPr>
          <p:nvPr/>
        </p:nvSpPr>
        <p:spPr bwMode="auto">
          <a:xfrm flipH="1">
            <a:off x="1752600" y="2790825"/>
            <a:ext cx="6096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5">
            <a:extLst>
              <a:ext uri="{FF2B5EF4-FFF2-40B4-BE49-F238E27FC236}">
                <a16:creationId xmlns:a16="http://schemas.microsoft.com/office/drawing/2014/main" id="{D12686DB-8633-4E23-9783-B839390CAA2C}"/>
              </a:ext>
            </a:extLst>
          </p:cNvPr>
          <p:cNvSpPr>
            <a:spLocks noChangeShapeType="1"/>
          </p:cNvSpPr>
          <p:nvPr/>
        </p:nvSpPr>
        <p:spPr bwMode="auto">
          <a:xfrm flipH="1">
            <a:off x="2057400" y="2943225"/>
            <a:ext cx="533400" cy="914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6">
            <a:extLst>
              <a:ext uri="{FF2B5EF4-FFF2-40B4-BE49-F238E27FC236}">
                <a16:creationId xmlns:a16="http://schemas.microsoft.com/office/drawing/2014/main" id="{06E35C24-3E9E-4ABC-B28C-AABD35988E81}"/>
              </a:ext>
            </a:extLst>
          </p:cNvPr>
          <p:cNvSpPr>
            <a:spLocks noChangeShapeType="1"/>
          </p:cNvSpPr>
          <p:nvPr/>
        </p:nvSpPr>
        <p:spPr bwMode="auto">
          <a:xfrm flipH="1">
            <a:off x="2362200" y="3095625"/>
            <a:ext cx="457200" cy="762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7">
            <a:extLst>
              <a:ext uri="{FF2B5EF4-FFF2-40B4-BE49-F238E27FC236}">
                <a16:creationId xmlns:a16="http://schemas.microsoft.com/office/drawing/2014/main" id="{5AB35C7A-B784-49E7-A103-96BD95F8340F}"/>
              </a:ext>
            </a:extLst>
          </p:cNvPr>
          <p:cNvSpPr>
            <a:spLocks noChangeShapeType="1"/>
          </p:cNvSpPr>
          <p:nvPr/>
        </p:nvSpPr>
        <p:spPr bwMode="auto">
          <a:xfrm flipH="1">
            <a:off x="2667000" y="3324225"/>
            <a:ext cx="304800" cy="533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28">
            <a:extLst>
              <a:ext uri="{FF2B5EF4-FFF2-40B4-BE49-F238E27FC236}">
                <a16:creationId xmlns:a16="http://schemas.microsoft.com/office/drawing/2014/main" id="{8F55C664-977A-4A07-BD7B-3C66ED6363DD}"/>
              </a:ext>
            </a:extLst>
          </p:cNvPr>
          <p:cNvSpPr>
            <a:spLocks noChangeArrowheads="1"/>
          </p:cNvSpPr>
          <p:nvPr/>
        </p:nvSpPr>
        <p:spPr bwMode="auto">
          <a:xfrm>
            <a:off x="762000" y="5679143"/>
            <a:ext cx="75777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）外力无限制，功的表达式</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只是系统内部参数</a:t>
            </a:r>
          </a:p>
        </p:txBody>
      </p:sp>
      <p:sp>
        <p:nvSpPr>
          <p:cNvPr id="30" name="Rectangle 29">
            <a:extLst>
              <a:ext uri="{FF2B5EF4-FFF2-40B4-BE49-F238E27FC236}">
                <a16:creationId xmlns:a16="http://schemas.microsoft.com/office/drawing/2014/main" id="{1D0C7D5B-7875-4976-A498-B0E96ED7F090}"/>
              </a:ext>
            </a:extLst>
          </p:cNvPr>
          <p:cNvSpPr>
            <a:spLocks noChangeArrowheads="1"/>
          </p:cNvSpPr>
          <p:nvPr/>
        </p:nvSpPr>
        <p:spPr bwMode="auto">
          <a:xfrm>
            <a:off x="762000" y="6258580"/>
            <a:ext cx="7467600" cy="523220"/>
          </a:xfrm>
          <a:prstGeom prst="rect">
            <a:avLst/>
          </a:prstGeom>
          <a:solidFill>
            <a:schemeClr val="bg1"/>
          </a:solidFill>
          <a:ln>
            <a:noFill/>
          </a:ln>
          <a:effectLst/>
        </p:spPr>
        <p:txBody>
          <a:bodyPr wrap="square">
            <a:spAutoFit/>
          </a:bodyPr>
          <a:lstStyle/>
          <a:p>
            <a:pPr algn="l"/>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）有无</a:t>
            </a:r>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rPr>
              <a:t>f</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，只影响系统功与外界功的大小差别</a:t>
            </a:r>
          </a:p>
        </p:txBody>
      </p:sp>
      <p:grpSp>
        <p:nvGrpSpPr>
          <p:cNvPr id="31" name="Group 32">
            <a:extLst>
              <a:ext uri="{FF2B5EF4-FFF2-40B4-BE49-F238E27FC236}">
                <a16:creationId xmlns:a16="http://schemas.microsoft.com/office/drawing/2014/main" id="{241AE1D8-8DE4-4EE5-A359-B6A5B2CF87E1}"/>
              </a:ext>
            </a:extLst>
          </p:cNvPr>
          <p:cNvGrpSpPr>
            <a:grpSpLocks/>
          </p:cNvGrpSpPr>
          <p:nvPr/>
        </p:nvGrpSpPr>
        <p:grpSpPr bwMode="auto">
          <a:xfrm>
            <a:off x="4375150" y="739774"/>
            <a:ext cx="4157663" cy="936626"/>
            <a:chOff x="2530" y="556"/>
            <a:chExt cx="2619" cy="590"/>
          </a:xfrm>
        </p:grpSpPr>
        <p:sp>
          <p:nvSpPr>
            <p:cNvPr id="32" name="Rectangle 15">
              <a:extLst>
                <a:ext uri="{FF2B5EF4-FFF2-40B4-BE49-F238E27FC236}">
                  <a16:creationId xmlns:a16="http://schemas.microsoft.com/office/drawing/2014/main" id="{95A6FFA5-B855-41CE-AFAD-B94615804C54}"/>
                </a:ext>
              </a:extLst>
            </p:cNvPr>
            <p:cNvSpPr>
              <a:spLocks noChangeArrowheads="1"/>
            </p:cNvSpPr>
            <p:nvPr/>
          </p:nvSpPr>
          <p:spPr bwMode="auto">
            <a:xfrm>
              <a:off x="2530" y="816"/>
              <a:ext cx="261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为 </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[kJ] </a:t>
              </a:r>
              <a:r>
                <a:rPr lang="zh-CN" altLang="zh-CN" sz="2800" b="1" dirty="0">
                  <a:latin typeface="Times New Roman" panose="02020603050405020304" pitchFamily="18" charset="0"/>
                  <a:ea typeface="黑体" panose="02010609060101010101" pitchFamily="49" charset="-122"/>
                  <a:cs typeface="Times New Roman" panose="02020603050405020304" pitchFamily="18" charset="0"/>
                </a:rPr>
                <a:t>或 [</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kJ/kg]</a:t>
              </a:r>
            </a:p>
          </p:txBody>
        </p:sp>
        <p:sp>
          <p:nvSpPr>
            <p:cNvPr id="33" name="Rectangle 30">
              <a:extLst>
                <a:ext uri="{FF2B5EF4-FFF2-40B4-BE49-F238E27FC236}">
                  <a16:creationId xmlns:a16="http://schemas.microsoft.com/office/drawing/2014/main" id="{06DB9419-60CE-4AA0-A6A3-26C3C6C118CE}"/>
                </a:ext>
              </a:extLst>
            </p:cNvPr>
            <p:cNvSpPr>
              <a:spLocks noChangeArrowheads="1"/>
            </p:cNvSpPr>
            <p:nvPr/>
          </p:nvSpPr>
          <p:spPr bwMode="auto">
            <a:xfrm>
              <a:off x="3662" y="596"/>
              <a:ext cx="3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p>
          </p:txBody>
        </p:sp>
        <p:sp>
          <p:nvSpPr>
            <p:cNvPr id="34" name="Rectangle 31">
              <a:extLst>
                <a:ext uri="{FF2B5EF4-FFF2-40B4-BE49-F238E27FC236}">
                  <a16:creationId xmlns:a16="http://schemas.microsoft.com/office/drawing/2014/main" id="{53091632-A901-40DC-9D1F-701E19F32CB1}"/>
                </a:ext>
              </a:extLst>
            </p:cNvPr>
            <p:cNvSpPr>
              <a:spLocks noChangeArrowheads="1"/>
            </p:cNvSpPr>
            <p:nvPr/>
          </p:nvSpPr>
          <p:spPr bwMode="auto">
            <a:xfrm>
              <a:off x="4574" y="556"/>
              <a:ext cx="26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p>
          </p:txBody>
        </p:sp>
      </p:grpSp>
      <p:sp>
        <p:nvSpPr>
          <p:cNvPr id="2" name="文本框 1">
            <a:extLst>
              <a:ext uri="{FF2B5EF4-FFF2-40B4-BE49-F238E27FC236}">
                <a16:creationId xmlns:a16="http://schemas.microsoft.com/office/drawing/2014/main" id="{3C003680-1AC5-1548-93D8-D37A0187D936}"/>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准静态过程的容积变化功</a:t>
            </a:r>
          </a:p>
        </p:txBody>
      </p:sp>
    </p:spTree>
    <p:extLst>
      <p:ext uri="{BB962C8B-B14F-4D97-AF65-F5344CB8AC3E}">
        <p14:creationId xmlns:p14="http://schemas.microsoft.com/office/powerpoint/2010/main" val="4154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slide(fromRigh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0-#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9" grpId="0" autoUpdateAnimBg="0"/>
      <p:bldP spid="3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Box 3">
            <a:extLst>
              <a:ext uri="{FF2B5EF4-FFF2-40B4-BE49-F238E27FC236}">
                <a16:creationId xmlns:a16="http://schemas.microsoft.com/office/drawing/2014/main" id="{5BA1BA5A-598E-4BE0-A167-F5B13779E919}"/>
              </a:ext>
            </a:extLst>
          </p:cNvPr>
          <p:cNvSpPr txBox="1">
            <a:spLocks noChangeArrowheads="1"/>
          </p:cNvSpPr>
          <p:nvPr/>
        </p:nvSpPr>
        <p:spPr bwMode="auto">
          <a:xfrm>
            <a:off x="609600" y="1066800"/>
            <a:ext cx="8153400" cy="22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经历</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某一</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后，如果能使</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外界同时恢复</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初始状态</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不留下任何痕迹</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，则此过程为</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可逆过程</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Rectangle 4">
            <a:extLst>
              <a:ext uri="{FF2B5EF4-FFF2-40B4-BE49-F238E27FC236}">
                <a16:creationId xmlns:a16="http://schemas.microsoft.com/office/drawing/2014/main" id="{990482ED-F403-40A6-8AE9-1B72410D4305}"/>
              </a:ext>
            </a:extLst>
          </p:cNvPr>
          <p:cNvSpPr>
            <a:spLocks noChangeArrowheads="1"/>
          </p:cNvSpPr>
          <p:nvPr/>
        </p:nvSpPr>
        <p:spPr bwMode="auto">
          <a:xfrm>
            <a:off x="609600" y="3633788"/>
            <a:ext cx="81534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 process that can reversed without leaving any trace on the surroundings. That is, both the system and the surroundings are returned to their initial states at the end of the reverse process.</a:t>
            </a:r>
          </a:p>
        </p:txBody>
      </p:sp>
      <p:grpSp>
        <p:nvGrpSpPr>
          <p:cNvPr id="6" name="Group 5">
            <a:extLst>
              <a:ext uri="{FF2B5EF4-FFF2-40B4-BE49-F238E27FC236}">
                <a16:creationId xmlns:a16="http://schemas.microsoft.com/office/drawing/2014/main" id="{801AEE83-96B2-4D24-BCB6-69CF08F4273C}"/>
              </a:ext>
            </a:extLst>
          </p:cNvPr>
          <p:cNvGrpSpPr>
            <a:grpSpLocks/>
          </p:cNvGrpSpPr>
          <p:nvPr/>
        </p:nvGrpSpPr>
        <p:grpSpPr bwMode="auto">
          <a:xfrm>
            <a:off x="684213" y="3429000"/>
            <a:ext cx="1871662" cy="1152525"/>
            <a:chOff x="2381" y="1071"/>
            <a:chExt cx="1179" cy="726"/>
          </a:xfrm>
        </p:grpSpPr>
        <p:sp>
          <p:nvSpPr>
            <p:cNvPr id="7" name="AutoShape 6">
              <a:extLst>
                <a:ext uri="{FF2B5EF4-FFF2-40B4-BE49-F238E27FC236}">
                  <a16:creationId xmlns:a16="http://schemas.microsoft.com/office/drawing/2014/main" id="{8D89B71D-6423-4A2F-ACE2-FD16C296CBD2}"/>
                </a:ext>
              </a:extLst>
            </p:cNvPr>
            <p:cNvSpPr>
              <a:spLocks noChangeArrowheads="1"/>
            </p:cNvSpPr>
            <p:nvPr/>
          </p:nvSpPr>
          <p:spPr bwMode="auto">
            <a:xfrm>
              <a:off x="2381" y="1071"/>
              <a:ext cx="1179" cy="726"/>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7">
              <a:extLst>
                <a:ext uri="{FF2B5EF4-FFF2-40B4-BE49-F238E27FC236}">
                  <a16:creationId xmlns:a16="http://schemas.microsoft.com/office/drawing/2014/main" id="{F20E7FB6-38C4-4A46-AB03-497593699129}"/>
                </a:ext>
              </a:extLst>
            </p:cNvPr>
            <p:cNvSpPr>
              <a:spLocks noChangeArrowheads="1"/>
            </p:cNvSpPr>
            <p:nvPr/>
          </p:nvSpPr>
          <p:spPr bwMode="auto">
            <a:xfrm>
              <a:off x="2654" y="1250"/>
              <a:ext cx="63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注意</a:t>
              </a:r>
            </a:p>
          </p:txBody>
        </p:sp>
      </p:grpSp>
      <p:sp>
        <p:nvSpPr>
          <p:cNvPr id="9" name="Rectangle 8">
            <a:extLst>
              <a:ext uri="{FF2B5EF4-FFF2-40B4-BE49-F238E27FC236}">
                <a16:creationId xmlns:a16="http://schemas.microsoft.com/office/drawing/2014/main" id="{81284C0B-DADC-46B8-BF99-76CBB957C1AD}"/>
              </a:ext>
            </a:extLst>
          </p:cNvPr>
          <p:cNvSpPr>
            <a:spLocks noChangeArrowheads="1"/>
          </p:cNvSpPr>
          <p:nvPr/>
        </p:nvSpPr>
        <p:spPr bwMode="auto">
          <a:xfrm>
            <a:off x="2057401" y="4570139"/>
            <a:ext cx="5562600" cy="1077218"/>
          </a:xfrm>
          <a:prstGeom prst="rect">
            <a:avLst/>
          </a:prstGeom>
          <a:solidFill>
            <a:srgbClr val="00FFFF"/>
          </a:solidFill>
          <a:ln>
            <a:noFill/>
          </a:ln>
          <a:effectLst/>
        </p:spPr>
        <p:txBody>
          <a:bodyPr wrap="square">
            <a:spAutoFit/>
          </a:bodyPr>
          <a:lstStyle/>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可逆过程只是指可能性，并不</a:t>
            </a:r>
          </a:p>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是指必须要回到初态的过程。</a:t>
            </a:r>
          </a:p>
        </p:txBody>
      </p:sp>
      <p:sp>
        <p:nvSpPr>
          <p:cNvPr id="10" name="文本框 9">
            <a:extLst>
              <a:ext uri="{FF2B5EF4-FFF2-40B4-BE49-F238E27FC236}">
                <a16:creationId xmlns:a16="http://schemas.microsoft.com/office/drawing/2014/main" id="{F65FD49B-B297-4679-8E91-BA6A086F353F}"/>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可逆</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reversible</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过程的定义</a:t>
            </a:r>
          </a:p>
        </p:txBody>
      </p:sp>
    </p:spTree>
    <p:extLst>
      <p:ext uri="{BB962C8B-B14F-4D97-AF65-F5344CB8AC3E}">
        <p14:creationId xmlns:p14="http://schemas.microsoft.com/office/powerpoint/2010/main" val="177043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7C69ECD-ABDA-3E48-E666-524BE3FE4C6F}"/>
              </a:ext>
            </a:extLst>
          </p:cNvPr>
          <p:cNvSpPr txBox="1"/>
          <p:nvPr/>
        </p:nvSpPr>
        <p:spPr>
          <a:xfrm>
            <a:off x="28194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可逆</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reversible</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过程的实现</a:t>
            </a:r>
          </a:p>
        </p:txBody>
      </p:sp>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AutoShape 2">
            <a:extLst>
              <a:ext uri="{FF2B5EF4-FFF2-40B4-BE49-F238E27FC236}">
                <a16:creationId xmlns:a16="http://schemas.microsoft.com/office/drawing/2014/main" id="{B4EDDF7B-1070-4E7B-95FF-35FA451C64AD}"/>
              </a:ext>
            </a:extLst>
          </p:cNvPr>
          <p:cNvSpPr>
            <a:spLocks noChangeArrowheads="1"/>
          </p:cNvSpPr>
          <p:nvPr/>
        </p:nvSpPr>
        <p:spPr bwMode="auto">
          <a:xfrm>
            <a:off x="5715000" y="2286000"/>
            <a:ext cx="2895600" cy="2819400"/>
          </a:xfrm>
          <a:prstGeom prst="wedgeRoundRectCallout">
            <a:avLst>
              <a:gd name="adj1" fmla="val -63394"/>
              <a:gd name="adj2" fmla="val -21227"/>
              <a:gd name="adj3" fmla="val 16667"/>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a:lstStyle/>
          <a:p>
            <a:endParaRPr lang="zh-CN"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4">
            <a:extLst>
              <a:ext uri="{FF2B5EF4-FFF2-40B4-BE49-F238E27FC236}">
                <a16:creationId xmlns:a16="http://schemas.microsoft.com/office/drawing/2014/main" id="{7968EB20-670C-4AE1-9383-E583E7CA481F}"/>
              </a:ext>
            </a:extLst>
          </p:cNvPr>
          <p:cNvSpPr txBox="1">
            <a:spLocks noChangeArrowheads="1"/>
          </p:cNvSpPr>
          <p:nvPr/>
        </p:nvSpPr>
        <p:spPr bwMode="auto">
          <a:xfrm>
            <a:off x="304800" y="1091625"/>
            <a:ext cx="8534400" cy="584775"/>
          </a:xfrm>
          <a:prstGeom prst="rect">
            <a:avLst/>
          </a:prstGeom>
          <a:solidFill>
            <a:srgbClr val="00B050"/>
          </a:solidFill>
          <a:ln w="28575">
            <a:solidFill>
              <a:srgbClr val="C506CA"/>
            </a:solidFill>
            <a:miter lim="800000"/>
            <a:headEnd/>
            <a:tailEnd/>
          </a:ln>
          <a:effectLst/>
        </p:spPr>
        <p:txBody>
          <a:bodyPr>
            <a:spAutoFit/>
          </a:bodyPr>
          <a:lstStyle/>
          <a:p>
            <a:pPr algn="l">
              <a:spcBef>
                <a:spcPct val="50000"/>
              </a:spcBef>
            </a:pPr>
            <a:r>
              <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准静态过程 </a:t>
            </a:r>
            <a:r>
              <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无耗散效应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可逆过程</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AutoShape 5">
            <a:extLst>
              <a:ext uri="{FF2B5EF4-FFF2-40B4-BE49-F238E27FC236}">
                <a16:creationId xmlns:a16="http://schemas.microsoft.com/office/drawing/2014/main" id="{FA4B9732-993D-4EB3-95A0-D81A7CBED7EA}"/>
              </a:ext>
            </a:extLst>
          </p:cNvPr>
          <p:cNvSpPr>
            <a:spLocks noChangeArrowheads="1"/>
          </p:cNvSpPr>
          <p:nvPr/>
        </p:nvSpPr>
        <p:spPr bwMode="auto">
          <a:xfrm>
            <a:off x="1151832" y="1957873"/>
            <a:ext cx="591939" cy="762000"/>
          </a:xfrm>
          <a:prstGeom prst="downArrow">
            <a:avLst>
              <a:gd name="adj1" fmla="val 50000"/>
              <a:gd name="adj2" fmla="val 27778"/>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ctr"/>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AutoShape 6">
            <a:extLst>
              <a:ext uri="{FF2B5EF4-FFF2-40B4-BE49-F238E27FC236}">
                <a16:creationId xmlns:a16="http://schemas.microsoft.com/office/drawing/2014/main" id="{247DF8BE-00A3-4F3E-A96C-8971CD1C1BFF}"/>
              </a:ext>
            </a:extLst>
          </p:cNvPr>
          <p:cNvSpPr>
            <a:spLocks noChangeArrowheads="1"/>
          </p:cNvSpPr>
          <p:nvPr/>
        </p:nvSpPr>
        <p:spPr bwMode="auto">
          <a:xfrm>
            <a:off x="4074823" y="1957873"/>
            <a:ext cx="685800" cy="762000"/>
          </a:xfrm>
          <a:prstGeom prst="downArrow">
            <a:avLst>
              <a:gd name="adj1" fmla="val 50000"/>
              <a:gd name="adj2" fmla="val 27778"/>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7">
            <a:extLst>
              <a:ext uri="{FF2B5EF4-FFF2-40B4-BE49-F238E27FC236}">
                <a16:creationId xmlns:a16="http://schemas.microsoft.com/office/drawing/2014/main" id="{44509C24-6B40-47C5-94D5-B26A57A54D53}"/>
              </a:ext>
            </a:extLst>
          </p:cNvPr>
          <p:cNvSpPr txBox="1">
            <a:spLocks noChangeArrowheads="1"/>
          </p:cNvSpPr>
          <p:nvPr/>
        </p:nvSpPr>
        <p:spPr bwMode="auto">
          <a:xfrm>
            <a:off x="76201" y="2822575"/>
            <a:ext cx="274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无不平衡势差</a:t>
            </a:r>
          </a:p>
        </p:txBody>
      </p:sp>
      <p:sp>
        <p:nvSpPr>
          <p:cNvPr id="9" name="Text Box 8">
            <a:extLst>
              <a:ext uri="{FF2B5EF4-FFF2-40B4-BE49-F238E27FC236}">
                <a16:creationId xmlns:a16="http://schemas.microsoft.com/office/drawing/2014/main" id="{679161FA-C9CB-4392-95D1-7C52F9D98F19}"/>
              </a:ext>
            </a:extLst>
          </p:cNvPr>
          <p:cNvSpPr txBox="1">
            <a:spLocks noChangeArrowheads="1"/>
          </p:cNvSpPr>
          <p:nvPr/>
        </p:nvSpPr>
        <p:spPr bwMode="auto">
          <a:xfrm>
            <a:off x="5859463" y="2480387"/>
            <a:ext cx="2667000"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通过摩擦使功</a:t>
            </a:r>
          </a:p>
          <a:p>
            <a:pPr algn="just">
              <a:spcBef>
                <a:spcPct val="10000"/>
              </a:spcBef>
            </a:pP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变热的效应</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摩阻</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电阻</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非弹性变性</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磁阻等）</a:t>
            </a:r>
          </a:p>
        </p:txBody>
      </p:sp>
      <p:sp>
        <p:nvSpPr>
          <p:cNvPr id="10" name="Text Box 9">
            <a:extLst>
              <a:ext uri="{FF2B5EF4-FFF2-40B4-BE49-F238E27FC236}">
                <a16:creationId xmlns:a16="http://schemas.microsoft.com/office/drawing/2014/main" id="{BC8A2A45-D3BD-4200-A73B-FB4CD9EFD0DE}"/>
              </a:ext>
            </a:extLst>
          </p:cNvPr>
          <p:cNvSpPr txBox="1">
            <a:spLocks noChangeArrowheads="1"/>
          </p:cNvSpPr>
          <p:nvPr/>
        </p:nvSpPr>
        <p:spPr bwMode="auto">
          <a:xfrm>
            <a:off x="388937" y="4191000"/>
            <a:ext cx="5783263"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ts val="600"/>
              </a:spcBef>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不平衡势差</a:t>
            </a:r>
            <a:b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b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不可逆根源</a:t>
            </a:r>
          </a:p>
          <a:p>
            <a:pPr algn="l">
              <a:spcBef>
                <a:spcPts val="6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耗散效应   </a:t>
            </a:r>
          </a:p>
        </p:txBody>
      </p:sp>
      <p:sp>
        <p:nvSpPr>
          <p:cNvPr id="11" name="Rectangle 10">
            <a:extLst>
              <a:ext uri="{FF2B5EF4-FFF2-40B4-BE49-F238E27FC236}">
                <a16:creationId xmlns:a16="http://schemas.microsoft.com/office/drawing/2014/main" id="{BC9A31CE-2F86-4B14-BC68-B199EEC7533C}"/>
              </a:ext>
            </a:extLst>
          </p:cNvPr>
          <p:cNvSpPr>
            <a:spLocks noChangeArrowheads="1"/>
          </p:cNvSpPr>
          <p:nvPr/>
        </p:nvSpPr>
        <p:spPr bwMode="auto">
          <a:xfrm>
            <a:off x="3501447" y="2819400"/>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耗散效应</a:t>
            </a:r>
          </a:p>
        </p:txBody>
      </p:sp>
      <p:sp>
        <p:nvSpPr>
          <p:cNvPr id="13" name="AutoShape 11">
            <a:extLst>
              <a:ext uri="{FF2B5EF4-FFF2-40B4-BE49-F238E27FC236}">
                <a16:creationId xmlns:a16="http://schemas.microsoft.com/office/drawing/2014/main" id="{A590267C-BD48-41A4-AAC9-67A340882BFA}"/>
              </a:ext>
            </a:extLst>
          </p:cNvPr>
          <p:cNvSpPr>
            <a:spLocks/>
          </p:cNvSpPr>
          <p:nvPr/>
        </p:nvSpPr>
        <p:spPr bwMode="auto">
          <a:xfrm>
            <a:off x="2614904" y="4419600"/>
            <a:ext cx="228600" cy="1193333"/>
          </a:xfrm>
          <a:prstGeom prst="leftBrace">
            <a:avLst>
              <a:gd name="adj1" fmla="val 44444"/>
              <a:gd name="adj2" fmla="val 50000"/>
            </a:avLst>
          </a:prstGeom>
          <a:noFill/>
          <a:ln w="3175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56F06D2A-2B49-543A-7C54-75704ABD7B04}"/>
              </a:ext>
            </a:extLst>
          </p:cNvPr>
          <p:cNvSpPr/>
          <p:nvPr/>
        </p:nvSpPr>
        <p:spPr>
          <a:xfrm>
            <a:off x="84910" y="5708054"/>
            <a:ext cx="8534400" cy="921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032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down)">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5"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down)">
                                      <p:cBhvr>
                                        <p:cTn id="15" dur="500"/>
                                        <p:tgtEl>
                                          <p:spTgt spid="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par>
                          <p:cTn id="24" fill="hold">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499"/>
                                          </p:stCondLst>
                                        </p:cTn>
                                        <p:tgtEl>
                                          <p:spTgt spid="13"/>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0" nodeType="clickEffect">
                                  <p:stCondLst>
                                    <p:cond delay="0"/>
                                  </p:stCondLst>
                                  <p:childTnLst>
                                    <p:animEffect transition="out" filter="wipe(up)">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8" grpId="0" autoUpdateAnimBg="0"/>
      <p:bldP spid="9" grpId="0" autoUpdateAnimBg="0"/>
      <p:bldP spid="10" grpId="0" autoUpdateAnimBg="0"/>
      <p:bldP spid="11" grpId="0" autoUpdateAnimBg="0"/>
      <p:bldP spid="18" grpId="0" animBg="1"/>
      <p:bldP spid="1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AB1F585-326D-48EF-B709-8BFA1CA065BE}"/>
              </a:ext>
            </a:extLst>
          </p:cNvPr>
          <p:cNvSpPr txBox="1">
            <a:spLocks noChangeArrowheads="1"/>
          </p:cNvSpPr>
          <p:nvPr/>
        </p:nvSpPr>
        <p:spPr>
          <a:xfrm>
            <a:off x="762000" y="861132"/>
            <a:ext cx="1828800" cy="510468"/>
          </a:xfrm>
          <a:prstGeom prst="rect">
            <a:avLst/>
          </a:prstGeom>
          <a:solidFill>
            <a:srgbClr val="00B0F0"/>
          </a:solidFill>
          <a:effectLst>
            <a:outerShdw blurRad="50800" dist="38100" dir="2700000" algn="tl" rotWithShape="0">
              <a:prstClr val="black">
                <a:alpha val="40000"/>
              </a:prst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熵的说明</a:t>
            </a:r>
          </a:p>
        </p:txBody>
      </p:sp>
      <p:sp>
        <p:nvSpPr>
          <p:cNvPr id="4" name="Rectangle 3">
            <a:extLst>
              <a:ext uri="{FF2B5EF4-FFF2-40B4-BE49-F238E27FC236}">
                <a16:creationId xmlns:a16="http://schemas.microsoft.com/office/drawing/2014/main" id="{AF4D5413-BC9E-49FC-9634-98867EEAAACF}"/>
              </a:ext>
            </a:extLst>
          </p:cNvPr>
          <p:cNvSpPr>
            <a:spLocks noChangeArrowheads="1"/>
          </p:cNvSpPr>
          <p:nvPr/>
        </p:nvSpPr>
        <p:spPr bwMode="auto">
          <a:xfrm>
            <a:off x="744537" y="1472625"/>
            <a:ext cx="44370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、熵是</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状态参数</a:t>
            </a:r>
          </a:p>
        </p:txBody>
      </p:sp>
      <p:sp>
        <p:nvSpPr>
          <p:cNvPr id="5" name="Text Box 4">
            <a:extLst>
              <a:ext uri="{FF2B5EF4-FFF2-40B4-BE49-F238E27FC236}">
                <a16:creationId xmlns:a16="http://schemas.microsoft.com/office/drawing/2014/main" id="{EDBE729A-DA90-4EBE-84DB-1784CEBE0086}"/>
              </a:ext>
            </a:extLst>
          </p:cNvPr>
          <p:cNvSpPr txBox="1">
            <a:spLocks noChangeArrowheads="1"/>
          </p:cNvSpPr>
          <p:nvPr/>
        </p:nvSpPr>
        <p:spPr bwMode="auto">
          <a:xfrm>
            <a:off x="723900" y="4131338"/>
            <a:ext cx="71628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、熵的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物理意义</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：熵体现了</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可逆过程</a:t>
            </a:r>
          </a:p>
          <a:p>
            <a:pPr algn="l">
              <a:spcBef>
                <a:spcPct val="1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传热</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大小</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与</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方向</a:t>
            </a:r>
          </a:p>
        </p:txBody>
      </p:sp>
      <p:sp>
        <p:nvSpPr>
          <p:cNvPr id="6" name="Rectangle 5">
            <a:extLst>
              <a:ext uri="{FF2B5EF4-FFF2-40B4-BE49-F238E27FC236}">
                <a16:creationId xmlns:a16="http://schemas.microsoft.com/office/drawing/2014/main" id="{E0FEDF80-B83E-497F-9757-5B7612557419}"/>
              </a:ext>
            </a:extLst>
          </p:cNvPr>
          <p:cNvSpPr>
            <a:spLocks noChangeArrowheads="1"/>
          </p:cNvSpPr>
          <p:nvPr/>
        </p:nvSpPr>
        <p:spPr bwMode="auto">
          <a:xfrm>
            <a:off x="723900" y="2174963"/>
            <a:ext cx="2990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00"/>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符号规定</a:t>
            </a:r>
          </a:p>
        </p:txBody>
      </p:sp>
      <p:sp>
        <p:nvSpPr>
          <p:cNvPr id="7" name="Rectangle 6">
            <a:extLst>
              <a:ext uri="{FF2B5EF4-FFF2-40B4-BE49-F238E27FC236}">
                <a16:creationId xmlns:a16="http://schemas.microsoft.com/office/drawing/2014/main" id="{47E0151A-0B11-4E01-8FEB-1D64AA0F5FE6}"/>
              </a:ext>
            </a:extLst>
          </p:cNvPr>
          <p:cNvSpPr>
            <a:spLocks noChangeArrowheads="1"/>
          </p:cNvSpPr>
          <p:nvPr/>
        </p:nvSpPr>
        <p:spPr bwMode="auto">
          <a:xfrm>
            <a:off x="1447800" y="2759738"/>
            <a:ext cx="70866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吸热</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时</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为正</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Q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&gt; 0      </a:t>
            </a:r>
            <a:r>
              <a:rPr lang="en-US" altLang="zh-CN" sz="3200" b="1" dirty="0" err="1">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S</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&gt; 0</a:t>
            </a:r>
          </a:p>
          <a:p>
            <a:pPr algn="l">
              <a:spcBef>
                <a:spcPct val="1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放热</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时</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为负</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Q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&lt; 0      </a:t>
            </a:r>
            <a:r>
              <a:rPr lang="en-US" altLang="zh-CN" sz="3200" b="1" dirty="0" err="1">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S</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&lt; 0</a:t>
            </a:r>
          </a:p>
        </p:txBody>
      </p:sp>
      <p:sp>
        <p:nvSpPr>
          <p:cNvPr id="8" name="Rectangle 7">
            <a:extLst>
              <a:ext uri="{FF2B5EF4-FFF2-40B4-BE49-F238E27FC236}">
                <a16:creationId xmlns:a16="http://schemas.microsoft.com/office/drawing/2014/main" id="{AF5353F7-D9AE-40D2-9390-BFA0C789AF88}"/>
              </a:ext>
            </a:extLst>
          </p:cNvPr>
          <p:cNvSpPr>
            <a:spLocks noChangeArrowheads="1"/>
          </p:cNvSpPr>
          <p:nvPr/>
        </p:nvSpPr>
        <p:spPr bwMode="auto">
          <a:xfrm>
            <a:off x="838200" y="5410200"/>
            <a:ext cx="78486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用途</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：判断热量</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方向</a:t>
            </a:r>
          </a:p>
          <a:p>
            <a:pPr algn="l">
              <a:spcBef>
                <a:spcPct val="1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可逆过程</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传热量</a:t>
            </a:r>
          </a:p>
        </p:txBody>
      </p:sp>
      <p:sp>
        <p:nvSpPr>
          <p:cNvPr id="9" name="文本框 8">
            <a:extLst>
              <a:ext uri="{FF2B5EF4-FFF2-40B4-BE49-F238E27FC236}">
                <a16:creationId xmlns:a16="http://schemas.microsoft.com/office/drawing/2014/main" id="{7BA57165-4371-4977-AAE6-7DD189D37753}"/>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过程功和热量</a:t>
            </a:r>
          </a:p>
        </p:txBody>
      </p:sp>
    </p:spTree>
    <p:extLst>
      <p:ext uri="{BB962C8B-B14F-4D97-AF65-F5344CB8AC3E}">
        <p14:creationId xmlns:p14="http://schemas.microsoft.com/office/powerpoint/2010/main" val="17751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37D3A0B-F072-40B8-9378-B0D8815BE1B5}"/>
              </a:ext>
            </a:extLst>
          </p:cNvPr>
          <p:cNvSpPr txBox="1">
            <a:spLocks noChangeArrowheads="1"/>
          </p:cNvSpPr>
          <p:nvPr/>
        </p:nvSpPr>
        <p:spPr>
          <a:xfrm>
            <a:off x="596900" y="882869"/>
            <a:ext cx="3517900" cy="507782"/>
          </a:xfrm>
          <a:prstGeom prst="rect">
            <a:avLst/>
          </a:prstGeom>
          <a:solidFill>
            <a:srgbClr val="00B0F0"/>
          </a:solidFill>
          <a:effectLst>
            <a:outerShdw blurRad="50800" dist="38100" dir="2700000" algn="tl" rotWithShape="0">
              <a:prstClr val="black">
                <a:alpha val="40000"/>
              </a:prst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热量与容积变化功</a:t>
            </a:r>
          </a:p>
        </p:txBody>
      </p:sp>
      <p:sp>
        <p:nvSpPr>
          <p:cNvPr id="4" name="Rectangle 3">
            <a:extLst>
              <a:ext uri="{FF2B5EF4-FFF2-40B4-BE49-F238E27FC236}">
                <a16:creationId xmlns:a16="http://schemas.microsoft.com/office/drawing/2014/main" id="{0DD390D9-E503-4C3C-9A9C-EE4050EFF3CF}"/>
              </a:ext>
            </a:extLst>
          </p:cNvPr>
          <p:cNvSpPr>
            <a:spLocks noChangeArrowheads="1"/>
          </p:cNvSpPr>
          <p:nvPr/>
        </p:nvSpPr>
        <p:spPr bwMode="auto">
          <a:xfrm>
            <a:off x="444500" y="1491675"/>
            <a:ext cx="86756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能量传递方式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容积变化功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传热量</a:t>
            </a:r>
            <a:endPar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4">
            <a:extLst>
              <a:ext uri="{FF2B5EF4-FFF2-40B4-BE49-F238E27FC236}">
                <a16:creationId xmlns:a16="http://schemas.microsoft.com/office/drawing/2014/main" id="{9A64B065-8CDF-4C5B-8351-6D246312ACEA}"/>
              </a:ext>
            </a:extLst>
          </p:cNvPr>
          <p:cNvSpPr>
            <a:spLocks noChangeArrowheads="1"/>
          </p:cNvSpPr>
          <p:nvPr/>
        </p:nvSpPr>
        <p:spPr bwMode="auto">
          <a:xfrm>
            <a:off x="444500" y="2203669"/>
            <a:ext cx="86931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性质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过程量</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过程量</a:t>
            </a:r>
            <a:endPar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70F9DDBD-F5F6-4095-B3D8-4C0EC168C42A}"/>
              </a:ext>
            </a:extLst>
          </p:cNvPr>
          <p:cNvSpPr>
            <a:spLocks noChangeArrowheads="1"/>
          </p:cNvSpPr>
          <p:nvPr/>
        </p:nvSpPr>
        <p:spPr bwMode="auto">
          <a:xfrm>
            <a:off x="444500" y="2915663"/>
            <a:ext cx="84153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推动力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压力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温度 </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7" name="Rectangle 6">
            <a:extLst>
              <a:ext uri="{FF2B5EF4-FFF2-40B4-BE49-F238E27FC236}">
                <a16:creationId xmlns:a16="http://schemas.microsoft.com/office/drawing/2014/main" id="{1D106C79-4FAC-4621-9813-A5296F7D8D8A}"/>
              </a:ext>
            </a:extLst>
          </p:cNvPr>
          <p:cNvSpPr>
            <a:spLocks noChangeArrowheads="1"/>
          </p:cNvSpPr>
          <p:nvPr/>
        </p:nvSpPr>
        <p:spPr bwMode="auto">
          <a:xfrm>
            <a:off x="444500" y="3627657"/>
            <a:ext cx="8435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标志                        </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d</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err="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solidFill>
                  <a:srgbClr val="C506CA"/>
                </a:solidFill>
                <a:latin typeface="Times New Roman" panose="02020603050405020304" pitchFamily="18" charset="0"/>
                <a:ea typeface="黑体" panose="02010609060101010101" pitchFamily="49" charset="-122"/>
                <a:cs typeface="Times New Roman" panose="02020603050405020304" pitchFamily="18" charset="0"/>
              </a:rPr>
              <a:t>S</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d</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8" name="Rectangle 7">
            <a:extLst>
              <a:ext uri="{FF2B5EF4-FFF2-40B4-BE49-F238E27FC236}">
                <a16:creationId xmlns:a16="http://schemas.microsoft.com/office/drawing/2014/main" id="{E1165C0A-BC0E-4D2A-ACB6-539014451727}"/>
              </a:ext>
            </a:extLst>
          </p:cNvPr>
          <p:cNvSpPr>
            <a:spLocks noChangeArrowheads="1"/>
          </p:cNvSpPr>
          <p:nvPr/>
        </p:nvSpPr>
        <p:spPr bwMode="auto">
          <a:xfrm>
            <a:off x="444500" y="4339650"/>
            <a:ext cx="1450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公式</a:t>
            </a:r>
          </a:p>
        </p:txBody>
      </p:sp>
      <p:graphicFrame>
        <p:nvGraphicFramePr>
          <p:cNvPr id="9" name="Object 8">
            <a:extLst>
              <a:ext uri="{FF2B5EF4-FFF2-40B4-BE49-F238E27FC236}">
                <a16:creationId xmlns:a16="http://schemas.microsoft.com/office/drawing/2014/main" id="{E645A9D9-C15A-4BE7-88BB-B4F3F6ADEDD8}"/>
              </a:ext>
            </a:extLst>
          </p:cNvPr>
          <p:cNvGraphicFramePr>
            <a:graphicFrameLocks noChangeAspect="1"/>
          </p:cNvGraphicFramePr>
          <p:nvPr>
            <p:extLst>
              <p:ext uri="{D42A27DB-BD31-4B8C-83A1-F6EECF244321}">
                <p14:modId xmlns:p14="http://schemas.microsoft.com/office/powerpoint/2010/main" val="313080851"/>
              </p:ext>
            </p:extLst>
          </p:nvPr>
        </p:nvGraphicFramePr>
        <p:xfrm>
          <a:off x="3389313" y="4343400"/>
          <a:ext cx="2212975" cy="609600"/>
        </p:xfrm>
        <a:graphic>
          <a:graphicData uri="http://schemas.openxmlformats.org/presentationml/2006/ole">
            <mc:AlternateContent xmlns:mc="http://schemas.openxmlformats.org/markup-compatibility/2006">
              <mc:Choice xmlns:v="urn:schemas-microsoft-com:vml" Requires="v">
                <p:oleObj name="Equation" r:id="rId2" imgW="634680" imgH="203040" progId="Equation.DSMT4">
                  <p:embed/>
                </p:oleObj>
              </mc:Choice>
              <mc:Fallback>
                <p:oleObj name="Equation" r:id="rId2" imgW="634680" imgH="203040" progId="Equation.DSMT4">
                  <p:embed/>
                  <p:pic>
                    <p:nvPicPr>
                      <p:cNvPr id="9" name="Object 8">
                        <a:extLst>
                          <a:ext uri="{FF2B5EF4-FFF2-40B4-BE49-F238E27FC236}">
                            <a16:creationId xmlns:a16="http://schemas.microsoft.com/office/drawing/2014/main" id="{E645A9D9-C15A-4BE7-88BB-B4F3F6ADEDD8}"/>
                          </a:ext>
                        </a:extLst>
                      </p:cNvPr>
                      <p:cNvPicPr>
                        <a:picLocks noChangeAspect="1" noChangeArrowheads="1"/>
                      </p:cNvPicPr>
                      <p:nvPr/>
                    </p:nvPicPr>
                    <p:blipFill>
                      <a:blip r:embed="rId3"/>
                      <a:srcRect/>
                      <a:stretch>
                        <a:fillRect/>
                      </a:stretch>
                    </p:blipFill>
                    <p:spPr bwMode="auto">
                      <a:xfrm>
                        <a:off x="3389313" y="4343400"/>
                        <a:ext cx="22129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68432E19-F666-457D-B563-4B2A5ADC4C28}"/>
              </a:ext>
            </a:extLst>
          </p:cNvPr>
          <p:cNvGraphicFramePr>
            <a:graphicFrameLocks noChangeAspect="1"/>
          </p:cNvGraphicFramePr>
          <p:nvPr>
            <p:extLst>
              <p:ext uri="{D42A27DB-BD31-4B8C-83A1-F6EECF244321}">
                <p14:modId xmlns:p14="http://schemas.microsoft.com/office/powerpoint/2010/main" val="4184172881"/>
              </p:ext>
            </p:extLst>
          </p:nvPr>
        </p:nvGraphicFramePr>
        <p:xfrm>
          <a:off x="6376988" y="4411663"/>
          <a:ext cx="1570037" cy="547687"/>
        </p:xfrm>
        <a:graphic>
          <a:graphicData uri="http://schemas.openxmlformats.org/presentationml/2006/ole">
            <mc:AlternateContent xmlns:mc="http://schemas.openxmlformats.org/markup-compatibility/2006">
              <mc:Choice xmlns:v="urn:schemas-microsoft-com:vml" Requires="v">
                <p:oleObj name="Equation" r:id="rId4" imgW="583920" imgH="203040" progId="Equation.DSMT4">
                  <p:embed/>
                </p:oleObj>
              </mc:Choice>
              <mc:Fallback>
                <p:oleObj name="Equation" r:id="rId4" imgW="583920" imgH="203040" progId="Equation.DSMT4">
                  <p:embed/>
                  <p:pic>
                    <p:nvPicPr>
                      <p:cNvPr id="10" name="Object 9">
                        <a:extLst>
                          <a:ext uri="{FF2B5EF4-FFF2-40B4-BE49-F238E27FC236}">
                            <a16:creationId xmlns:a16="http://schemas.microsoft.com/office/drawing/2014/main" id="{68432E19-F666-457D-B563-4B2A5ADC4C28}"/>
                          </a:ext>
                        </a:extLst>
                      </p:cNvPr>
                      <p:cNvPicPr>
                        <a:picLocks noChangeAspect="1" noChangeArrowheads="1"/>
                      </p:cNvPicPr>
                      <p:nvPr/>
                    </p:nvPicPr>
                    <p:blipFill>
                      <a:blip r:embed="rId5"/>
                      <a:srcRect/>
                      <a:stretch>
                        <a:fillRect/>
                      </a:stretch>
                    </p:blipFill>
                    <p:spPr bwMode="auto">
                      <a:xfrm>
                        <a:off x="6376988" y="4411663"/>
                        <a:ext cx="1570037"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a:extLst>
              <a:ext uri="{FF2B5EF4-FFF2-40B4-BE49-F238E27FC236}">
                <a16:creationId xmlns:a16="http://schemas.microsoft.com/office/drawing/2014/main" id="{70CA2109-8A5A-4133-8B9D-E7D9F096BB0D}"/>
              </a:ext>
            </a:extLst>
          </p:cNvPr>
          <p:cNvGraphicFramePr>
            <a:graphicFrameLocks noChangeAspect="1"/>
          </p:cNvGraphicFramePr>
          <p:nvPr>
            <p:extLst>
              <p:ext uri="{D42A27DB-BD31-4B8C-83A1-F6EECF244321}">
                <p14:modId xmlns:p14="http://schemas.microsoft.com/office/powerpoint/2010/main" val="3374185610"/>
              </p:ext>
            </p:extLst>
          </p:nvPr>
        </p:nvGraphicFramePr>
        <p:xfrm>
          <a:off x="3516313" y="4953000"/>
          <a:ext cx="2109787" cy="838200"/>
        </p:xfrm>
        <a:graphic>
          <a:graphicData uri="http://schemas.openxmlformats.org/presentationml/2006/ole">
            <mc:AlternateContent xmlns:mc="http://schemas.openxmlformats.org/markup-compatibility/2006">
              <mc:Choice xmlns:v="urn:schemas-microsoft-com:vml" Requires="v">
                <p:oleObj name="Equation" r:id="rId6" imgW="634680" imgH="279360" progId="Equation.DSMT4">
                  <p:embed/>
                </p:oleObj>
              </mc:Choice>
              <mc:Fallback>
                <p:oleObj name="Equation" r:id="rId6" imgW="634680" imgH="279360" progId="Equation.DSMT4">
                  <p:embed/>
                  <p:pic>
                    <p:nvPicPr>
                      <p:cNvPr id="11" name="Object 10">
                        <a:extLst>
                          <a:ext uri="{FF2B5EF4-FFF2-40B4-BE49-F238E27FC236}">
                            <a16:creationId xmlns:a16="http://schemas.microsoft.com/office/drawing/2014/main" id="{70CA2109-8A5A-4133-8B9D-E7D9F096BB0D}"/>
                          </a:ext>
                        </a:extLst>
                      </p:cNvPr>
                      <p:cNvPicPr>
                        <a:picLocks noChangeAspect="1" noChangeArrowheads="1"/>
                      </p:cNvPicPr>
                      <p:nvPr/>
                    </p:nvPicPr>
                    <p:blipFill>
                      <a:blip r:embed="rId7"/>
                      <a:srcRect/>
                      <a:stretch>
                        <a:fillRect/>
                      </a:stretch>
                    </p:blipFill>
                    <p:spPr bwMode="auto">
                      <a:xfrm>
                        <a:off x="3516313" y="4953000"/>
                        <a:ext cx="210978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1">
            <a:extLst>
              <a:ext uri="{FF2B5EF4-FFF2-40B4-BE49-F238E27FC236}">
                <a16:creationId xmlns:a16="http://schemas.microsoft.com/office/drawing/2014/main" id="{E14063DA-7731-4F82-9D0B-9ED85A9FF35B}"/>
              </a:ext>
            </a:extLst>
          </p:cNvPr>
          <p:cNvGraphicFramePr>
            <a:graphicFrameLocks noChangeAspect="1"/>
          </p:cNvGraphicFramePr>
          <p:nvPr>
            <p:extLst>
              <p:ext uri="{D42A27DB-BD31-4B8C-83A1-F6EECF244321}">
                <p14:modId xmlns:p14="http://schemas.microsoft.com/office/powerpoint/2010/main" val="281982490"/>
              </p:ext>
            </p:extLst>
          </p:nvPr>
        </p:nvGraphicFramePr>
        <p:xfrm>
          <a:off x="6429375" y="4943475"/>
          <a:ext cx="1693863" cy="779463"/>
        </p:xfrm>
        <a:graphic>
          <a:graphicData uri="http://schemas.openxmlformats.org/presentationml/2006/ole">
            <mc:AlternateContent xmlns:mc="http://schemas.openxmlformats.org/markup-compatibility/2006">
              <mc:Choice xmlns:v="urn:schemas-microsoft-com:vml" Requires="v">
                <p:oleObj name="Equation" r:id="rId8" imgW="583920" imgH="279360" progId="Equation.DSMT4">
                  <p:embed/>
                </p:oleObj>
              </mc:Choice>
              <mc:Fallback>
                <p:oleObj name="Equation" r:id="rId8" imgW="583920" imgH="279360" progId="Equation.DSMT4">
                  <p:embed/>
                  <p:pic>
                    <p:nvPicPr>
                      <p:cNvPr id="13" name="Object 11">
                        <a:extLst>
                          <a:ext uri="{FF2B5EF4-FFF2-40B4-BE49-F238E27FC236}">
                            <a16:creationId xmlns:a16="http://schemas.microsoft.com/office/drawing/2014/main" id="{E14063DA-7731-4F82-9D0B-9ED85A9FF35B}"/>
                          </a:ext>
                        </a:extLst>
                      </p:cNvPr>
                      <p:cNvPicPr>
                        <a:picLocks noChangeAspect="1" noChangeArrowheads="1"/>
                      </p:cNvPicPr>
                      <p:nvPr/>
                    </p:nvPicPr>
                    <p:blipFill>
                      <a:blip r:embed="rId9"/>
                      <a:srcRect/>
                      <a:stretch>
                        <a:fillRect/>
                      </a:stretch>
                    </p:blipFill>
                    <p:spPr bwMode="auto">
                      <a:xfrm>
                        <a:off x="6429375" y="4943475"/>
                        <a:ext cx="169386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2">
            <a:extLst>
              <a:ext uri="{FF2B5EF4-FFF2-40B4-BE49-F238E27FC236}">
                <a16:creationId xmlns:a16="http://schemas.microsoft.com/office/drawing/2014/main" id="{C147FA18-6EE1-4EA4-B2CF-B9C7E04F8721}"/>
              </a:ext>
            </a:extLst>
          </p:cNvPr>
          <p:cNvSpPr>
            <a:spLocks noChangeArrowheads="1"/>
          </p:cNvSpPr>
          <p:nvPr/>
        </p:nvSpPr>
        <p:spPr bwMode="auto">
          <a:xfrm>
            <a:off x="444500" y="5791200"/>
            <a:ext cx="8242300" cy="584775"/>
          </a:xfrm>
          <a:prstGeom prst="rect">
            <a:avLst/>
          </a:prstGeom>
          <a:solidFill>
            <a:schemeClr val="bg1"/>
          </a:solidFill>
          <a:ln>
            <a:noFill/>
          </a:ln>
          <a:effectLst/>
        </p:spPr>
        <p:txBody>
          <a:bodyPr>
            <a:spAutoFit/>
          </a:bodyPr>
          <a:lstStyle/>
          <a:p>
            <a:pPr algn="l"/>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条件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准静态或可逆</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可逆</a:t>
            </a:r>
          </a:p>
        </p:txBody>
      </p:sp>
      <p:sp>
        <p:nvSpPr>
          <p:cNvPr id="15" name="文本框 14">
            <a:extLst>
              <a:ext uri="{FF2B5EF4-FFF2-40B4-BE49-F238E27FC236}">
                <a16:creationId xmlns:a16="http://schemas.microsoft.com/office/drawing/2014/main" id="{84D68220-E844-4678-9169-420D52BA33C0}"/>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过程功和热量</a:t>
            </a:r>
          </a:p>
        </p:txBody>
      </p:sp>
      <p:cxnSp>
        <p:nvCxnSpPr>
          <p:cNvPr id="16" name="直接连接符 15">
            <a:extLst>
              <a:ext uri="{FF2B5EF4-FFF2-40B4-BE49-F238E27FC236}">
                <a16:creationId xmlns:a16="http://schemas.microsoft.com/office/drawing/2014/main" id="{D1E42651-F144-497C-9AA7-24220FCF27C3}"/>
              </a:ext>
            </a:extLst>
          </p:cNvPr>
          <p:cNvCxnSpPr>
            <a:cxnSpLocks/>
          </p:cNvCxnSpPr>
          <p:nvPr/>
        </p:nvCxnSpPr>
        <p:spPr>
          <a:xfrm>
            <a:off x="441326" y="2133600"/>
            <a:ext cx="80137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97948AE-E23A-40C5-8CFF-F2219F1D4447}"/>
              </a:ext>
            </a:extLst>
          </p:cNvPr>
          <p:cNvCxnSpPr>
            <a:cxnSpLocks/>
          </p:cNvCxnSpPr>
          <p:nvPr/>
        </p:nvCxnSpPr>
        <p:spPr>
          <a:xfrm>
            <a:off x="441326" y="2877563"/>
            <a:ext cx="80137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8728A75-49D5-4D32-9E57-CC153BBEFBCA}"/>
              </a:ext>
            </a:extLst>
          </p:cNvPr>
          <p:cNvCxnSpPr>
            <a:cxnSpLocks/>
          </p:cNvCxnSpPr>
          <p:nvPr/>
        </p:nvCxnSpPr>
        <p:spPr>
          <a:xfrm>
            <a:off x="441326" y="3600095"/>
            <a:ext cx="80137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A14542-C7CC-4338-A579-CDF091BFEA72}"/>
              </a:ext>
            </a:extLst>
          </p:cNvPr>
          <p:cNvCxnSpPr>
            <a:cxnSpLocks/>
          </p:cNvCxnSpPr>
          <p:nvPr/>
        </p:nvCxnSpPr>
        <p:spPr>
          <a:xfrm>
            <a:off x="441326" y="4320245"/>
            <a:ext cx="80137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893C00-4779-4B92-AF97-FE1FD583241F}"/>
              </a:ext>
            </a:extLst>
          </p:cNvPr>
          <p:cNvCxnSpPr>
            <a:cxnSpLocks/>
          </p:cNvCxnSpPr>
          <p:nvPr/>
        </p:nvCxnSpPr>
        <p:spPr>
          <a:xfrm>
            <a:off x="441326" y="5791200"/>
            <a:ext cx="80137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11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1+#ppt_w/2"/>
                                          </p:val>
                                        </p:tav>
                                        <p:tav tm="100000">
                                          <p:val>
                                            <p:strVal val="#ppt_x"/>
                                          </p:val>
                                        </p:tav>
                                      </p:tavLst>
                                    </p:anim>
                                    <p:anim calcmode="lin" valueType="num">
                                      <p:cBhvr additive="base">
                                        <p:cTn id="49" dur="500" fill="hold"/>
                                        <p:tgtEl>
                                          <p:spTgt spid="11"/>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 presetClass="entr" presetSubtype="2"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1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C6D7E01-F3BC-4FDD-BD1B-37C219E6D3A0}"/>
              </a:ext>
            </a:extLst>
          </p:cNvPr>
          <p:cNvSpPr txBox="1">
            <a:spLocks noChangeArrowheads="1"/>
          </p:cNvSpPr>
          <p:nvPr/>
        </p:nvSpPr>
        <p:spPr>
          <a:xfrm>
            <a:off x="752476" y="903684"/>
            <a:ext cx="3124200" cy="546565"/>
          </a:xfrm>
          <a:prstGeom prst="rect">
            <a:avLst/>
          </a:prstGeom>
          <a:solidFill>
            <a:srgbClr val="00B0F0"/>
          </a:solidFill>
          <a:effectLst>
            <a:outerShdw blurRad="50800" dist="38100" dir="2700000" algn="tl" rotWithShape="0">
              <a:prstClr val="black">
                <a:alpha val="40000"/>
              </a:prst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示功图与示热图</a:t>
            </a:r>
          </a:p>
        </p:txBody>
      </p:sp>
      <p:sp>
        <p:nvSpPr>
          <p:cNvPr id="4" name="Line 3">
            <a:extLst>
              <a:ext uri="{FF2B5EF4-FFF2-40B4-BE49-F238E27FC236}">
                <a16:creationId xmlns:a16="http://schemas.microsoft.com/office/drawing/2014/main" id="{21993B77-0FBC-4DBB-85AB-9DBBA43C8A39}"/>
              </a:ext>
            </a:extLst>
          </p:cNvPr>
          <p:cNvSpPr>
            <a:spLocks noChangeShapeType="1"/>
          </p:cNvSpPr>
          <p:nvPr/>
        </p:nvSpPr>
        <p:spPr bwMode="auto">
          <a:xfrm>
            <a:off x="1219200" y="472440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42EC4E13-9F28-4CC8-A88A-C3FD2F7FB29A}"/>
              </a:ext>
            </a:extLst>
          </p:cNvPr>
          <p:cNvSpPr>
            <a:spLocks noChangeShapeType="1"/>
          </p:cNvSpPr>
          <p:nvPr/>
        </p:nvSpPr>
        <p:spPr bwMode="auto">
          <a:xfrm flipV="1">
            <a:off x="1219200" y="190500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5F2EF297-4D97-4B29-8D9A-D63F8E6C4AD2}"/>
              </a:ext>
            </a:extLst>
          </p:cNvPr>
          <p:cNvSpPr>
            <a:spLocks noChangeArrowheads="1"/>
          </p:cNvSpPr>
          <p:nvPr/>
        </p:nvSpPr>
        <p:spPr bwMode="auto">
          <a:xfrm>
            <a:off x="762000" y="153670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7" name="Rectangle 6">
            <a:extLst>
              <a:ext uri="{FF2B5EF4-FFF2-40B4-BE49-F238E27FC236}">
                <a16:creationId xmlns:a16="http://schemas.microsoft.com/office/drawing/2014/main" id="{127C52A7-4119-49E5-9BEE-7AFDDF57FA56}"/>
              </a:ext>
            </a:extLst>
          </p:cNvPr>
          <p:cNvSpPr>
            <a:spLocks noChangeArrowheads="1"/>
          </p:cNvSpPr>
          <p:nvPr/>
        </p:nvSpPr>
        <p:spPr bwMode="auto">
          <a:xfrm>
            <a:off x="3960820" y="4622513"/>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8" name="Freeform 7">
            <a:extLst>
              <a:ext uri="{FF2B5EF4-FFF2-40B4-BE49-F238E27FC236}">
                <a16:creationId xmlns:a16="http://schemas.microsoft.com/office/drawing/2014/main" id="{EAB01E21-35B7-4AF7-98B7-FAE3C849AD02}"/>
              </a:ext>
            </a:extLst>
          </p:cNvPr>
          <p:cNvSpPr>
            <a:spLocks/>
          </p:cNvSpPr>
          <p:nvPr/>
        </p:nvSpPr>
        <p:spPr bwMode="auto">
          <a:xfrm>
            <a:off x="1993900" y="2470150"/>
            <a:ext cx="1447800" cy="1524000"/>
          </a:xfrm>
          <a:custGeom>
            <a:avLst/>
            <a:gdLst>
              <a:gd name="T0" fmla="*/ 0 w 912"/>
              <a:gd name="T1" fmla="*/ 0 h 960"/>
              <a:gd name="T2" fmla="*/ 336 w 912"/>
              <a:gd name="T3" fmla="*/ 576 h 960"/>
              <a:gd name="T4" fmla="*/ 912 w 912"/>
              <a:gd name="T5" fmla="*/ 960 h 960"/>
            </a:gdLst>
            <a:ahLst/>
            <a:cxnLst>
              <a:cxn ang="0">
                <a:pos x="T0" y="T1"/>
              </a:cxn>
              <a:cxn ang="0">
                <a:pos x="T2" y="T3"/>
              </a:cxn>
              <a:cxn ang="0">
                <a:pos x="T4" y="T5"/>
              </a:cxn>
            </a:cxnLst>
            <a:rect l="0" t="0" r="r" b="b"/>
            <a:pathLst>
              <a:path w="912" h="960">
                <a:moveTo>
                  <a:pt x="0" y="0"/>
                </a:moveTo>
                <a:cubicBezTo>
                  <a:pt x="92" y="208"/>
                  <a:pt x="184" y="416"/>
                  <a:pt x="336" y="576"/>
                </a:cubicBezTo>
                <a:cubicBezTo>
                  <a:pt x="488" y="736"/>
                  <a:pt x="700" y="848"/>
                  <a:pt x="912" y="960"/>
                </a:cubicBezTo>
              </a:path>
            </a:pathLst>
          </a:custGeom>
          <a:noFill/>
          <a:ln w="3175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8">
            <a:extLst>
              <a:ext uri="{FF2B5EF4-FFF2-40B4-BE49-F238E27FC236}">
                <a16:creationId xmlns:a16="http://schemas.microsoft.com/office/drawing/2014/main" id="{451F93EF-6DD8-4789-9EE0-41AEA98C212D}"/>
              </a:ext>
            </a:extLst>
          </p:cNvPr>
          <p:cNvSpPr>
            <a:spLocks noChangeShapeType="1"/>
          </p:cNvSpPr>
          <p:nvPr/>
        </p:nvSpPr>
        <p:spPr bwMode="auto">
          <a:xfrm>
            <a:off x="2362200" y="3200400"/>
            <a:ext cx="0" cy="15240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9">
            <a:extLst>
              <a:ext uri="{FF2B5EF4-FFF2-40B4-BE49-F238E27FC236}">
                <a16:creationId xmlns:a16="http://schemas.microsoft.com/office/drawing/2014/main" id="{04D95571-9C17-4217-A3C6-3316B137DF6E}"/>
              </a:ext>
            </a:extLst>
          </p:cNvPr>
          <p:cNvSpPr>
            <a:spLocks noChangeShapeType="1"/>
          </p:cNvSpPr>
          <p:nvPr/>
        </p:nvSpPr>
        <p:spPr bwMode="auto">
          <a:xfrm>
            <a:off x="2438400" y="3276600"/>
            <a:ext cx="0" cy="14478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10">
            <a:extLst>
              <a:ext uri="{FF2B5EF4-FFF2-40B4-BE49-F238E27FC236}">
                <a16:creationId xmlns:a16="http://schemas.microsoft.com/office/drawing/2014/main" id="{9D9222A5-B498-479B-A863-1B5016A4991B}"/>
              </a:ext>
            </a:extLst>
          </p:cNvPr>
          <p:cNvSpPr>
            <a:spLocks noChangeShapeType="1"/>
          </p:cNvSpPr>
          <p:nvPr/>
        </p:nvSpPr>
        <p:spPr bwMode="auto">
          <a:xfrm>
            <a:off x="3429000" y="4038600"/>
            <a:ext cx="0" cy="6858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1">
            <a:extLst>
              <a:ext uri="{FF2B5EF4-FFF2-40B4-BE49-F238E27FC236}">
                <a16:creationId xmlns:a16="http://schemas.microsoft.com/office/drawing/2014/main" id="{7C949F87-ADBC-4562-81C5-D6A1700BC57A}"/>
              </a:ext>
            </a:extLst>
          </p:cNvPr>
          <p:cNvSpPr>
            <a:spLocks noChangeShapeType="1"/>
          </p:cNvSpPr>
          <p:nvPr/>
        </p:nvSpPr>
        <p:spPr bwMode="auto">
          <a:xfrm>
            <a:off x="1981200" y="2438400"/>
            <a:ext cx="0" cy="22860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12">
            <a:extLst>
              <a:ext uri="{FF2B5EF4-FFF2-40B4-BE49-F238E27FC236}">
                <a16:creationId xmlns:a16="http://schemas.microsoft.com/office/drawing/2014/main" id="{C96C20D4-D541-45D9-A36E-1890ADBF3B81}"/>
              </a:ext>
            </a:extLst>
          </p:cNvPr>
          <p:cNvSpPr>
            <a:spLocks noChangeArrowheads="1"/>
          </p:cNvSpPr>
          <p:nvPr/>
        </p:nvSpPr>
        <p:spPr bwMode="auto">
          <a:xfrm>
            <a:off x="3048000" y="2667000"/>
            <a:ext cx="5501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endPar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Freeform 13">
            <a:extLst>
              <a:ext uri="{FF2B5EF4-FFF2-40B4-BE49-F238E27FC236}">
                <a16:creationId xmlns:a16="http://schemas.microsoft.com/office/drawing/2014/main" id="{423785DA-25D4-4CE8-9845-C241482EEB33}"/>
              </a:ext>
            </a:extLst>
          </p:cNvPr>
          <p:cNvSpPr>
            <a:spLocks/>
          </p:cNvSpPr>
          <p:nvPr/>
        </p:nvSpPr>
        <p:spPr bwMode="auto">
          <a:xfrm>
            <a:off x="2667000" y="3048000"/>
            <a:ext cx="304800" cy="914400"/>
          </a:xfrm>
          <a:custGeom>
            <a:avLst/>
            <a:gdLst>
              <a:gd name="T0" fmla="*/ 192 w 192"/>
              <a:gd name="T1" fmla="*/ 0 h 576"/>
              <a:gd name="T2" fmla="*/ 48 w 192"/>
              <a:gd name="T3" fmla="*/ 288 h 576"/>
              <a:gd name="T4" fmla="*/ 0 w 192"/>
              <a:gd name="T5" fmla="*/ 576 h 576"/>
            </a:gdLst>
            <a:ahLst/>
            <a:cxnLst>
              <a:cxn ang="0">
                <a:pos x="T0" y="T1"/>
              </a:cxn>
              <a:cxn ang="0">
                <a:pos x="T2" y="T3"/>
              </a:cxn>
              <a:cxn ang="0">
                <a:pos x="T4" y="T5"/>
              </a:cxn>
            </a:cxnLst>
            <a:rect l="0" t="0" r="r" b="b"/>
            <a:pathLst>
              <a:path w="192" h="576">
                <a:moveTo>
                  <a:pt x="192" y="0"/>
                </a:moveTo>
                <a:cubicBezTo>
                  <a:pt x="136" y="96"/>
                  <a:pt x="80" y="192"/>
                  <a:pt x="48" y="288"/>
                </a:cubicBezTo>
                <a:cubicBezTo>
                  <a:pt x="16" y="384"/>
                  <a:pt x="8" y="480"/>
                  <a:pt x="0" y="576"/>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4">
            <a:extLst>
              <a:ext uri="{FF2B5EF4-FFF2-40B4-BE49-F238E27FC236}">
                <a16:creationId xmlns:a16="http://schemas.microsoft.com/office/drawing/2014/main" id="{CB0C4BF1-79B5-48BF-8865-D8AAF10D913E}"/>
              </a:ext>
            </a:extLst>
          </p:cNvPr>
          <p:cNvSpPr>
            <a:spLocks noChangeShapeType="1"/>
          </p:cNvSpPr>
          <p:nvPr/>
        </p:nvSpPr>
        <p:spPr bwMode="auto">
          <a:xfrm>
            <a:off x="5181600" y="469265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5">
            <a:extLst>
              <a:ext uri="{FF2B5EF4-FFF2-40B4-BE49-F238E27FC236}">
                <a16:creationId xmlns:a16="http://schemas.microsoft.com/office/drawing/2014/main" id="{246BE8C1-7FE5-4F35-AE29-BA7A3098B041}"/>
              </a:ext>
            </a:extLst>
          </p:cNvPr>
          <p:cNvSpPr>
            <a:spLocks noChangeShapeType="1"/>
          </p:cNvSpPr>
          <p:nvPr/>
        </p:nvSpPr>
        <p:spPr bwMode="auto">
          <a:xfrm flipV="1">
            <a:off x="5181600" y="187325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6">
            <a:extLst>
              <a:ext uri="{FF2B5EF4-FFF2-40B4-BE49-F238E27FC236}">
                <a16:creationId xmlns:a16="http://schemas.microsoft.com/office/drawing/2014/main" id="{C6E0EB71-0D82-43A5-911A-B373C60EEF16}"/>
              </a:ext>
            </a:extLst>
          </p:cNvPr>
          <p:cNvSpPr>
            <a:spLocks noChangeArrowheads="1"/>
          </p:cNvSpPr>
          <p:nvPr/>
        </p:nvSpPr>
        <p:spPr bwMode="auto">
          <a:xfrm>
            <a:off x="4699000" y="1536700"/>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9" name="Rectangle 17">
            <a:extLst>
              <a:ext uri="{FF2B5EF4-FFF2-40B4-BE49-F238E27FC236}">
                <a16:creationId xmlns:a16="http://schemas.microsoft.com/office/drawing/2014/main" id="{ABE3E228-0AD3-482D-ACE8-97B184B9A6E7}"/>
              </a:ext>
            </a:extLst>
          </p:cNvPr>
          <p:cNvSpPr>
            <a:spLocks noChangeArrowheads="1"/>
          </p:cNvSpPr>
          <p:nvPr/>
        </p:nvSpPr>
        <p:spPr bwMode="auto">
          <a:xfrm>
            <a:off x="7969708" y="4622513"/>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FF"/>
                </a:solidFill>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20" name="Freeform 18">
            <a:extLst>
              <a:ext uri="{FF2B5EF4-FFF2-40B4-BE49-F238E27FC236}">
                <a16:creationId xmlns:a16="http://schemas.microsoft.com/office/drawing/2014/main" id="{D9F16FC1-3E39-4B59-A28A-E8F05077EB01}"/>
              </a:ext>
            </a:extLst>
          </p:cNvPr>
          <p:cNvSpPr>
            <a:spLocks/>
          </p:cNvSpPr>
          <p:nvPr/>
        </p:nvSpPr>
        <p:spPr bwMode="auto">
          <a:xfrm>
            <a:off x="5943600" y="2133600"/>
            <a:ext cx="1600200" cy="1447800"/>
          </a:xfrm>
          <a:custGeom>
            <a:avLst/>
            <a:gdLst>
              <a:gd name="T0" fmla="*/ 0 w 1008"/>
              <a:gd name="T1" fmla="*/ 912 h 912"/>
              <a:gd name="T2" fmla="*/ 672 w 1008"/>
              <a:gd name="T3" fmla="*/ 480 h 912"/>
              <a:gd name="T4" fmla="*/ 1008 w 1008"/>
              <a:gd name="T5" fmla="*/ 0 h 912"/>
            </a:gdLst>
            <a:ahLst/>
            <a:cxnLst>
              <a:cxn ang="0">
                <a:pos x="T0" y="T1"/>
              </a:cxn>
              <a:cxn ang="0">
                <a:pos x="T2" y="T3"/>
              </a:cxn>
              <a:cxn ang="0">
                <a:pos x="T4" y="T5"/>
              </a:cxn>
            </a:cxnLst>
            <a:rect l="0" t="0" r="r" b="b"/>
            <a:pathLst>
              <a:path w="1008" h="912">
                <a:moveTo>
                  <a:pt x="0" y="912"/>
                </a:moveTo>
                <a:cubicBezTo>
                  <a:pt x="252" y="772"/>
                  <a:pt x="504" y="632"/>
                  <a:pt x="672" y="480"/>
                </a:cubicBezTo>
                <a:cubicBezTo>
                  <a:pt x="840" y="328"/>
                  <a:pt x="924" y="164"/>
                  <a:pt x="1008" y="0"/>
                </a:cubicBezTo>
              </a:path>
            </a:pathLst>
          </a:custGeom>
          <a:noFill/>
          <a:ln w="3175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9">
            <a:extLst>
              <a:ext uri="{FF2B5EF4-FFF2-40B4-BE49-F238E27FC236}">
                <a16:creationId xmlns:a16="http://schemas.microsoft.com/office/drawing/2014/main" id="{D3F24840-F693-47DC-A808-B4160C6BCD2D}"/>
              </a:ext>
            </a:extLst>
          </p:cNvPr>
          <p:cNvSpPr>
            <a:spLocks noChangeShapeType="1"/>
          </p:cNvSpPr>
          <p:nvPr/>
        </p:nvSpPr>
        <p:spPr bwMode="auto">
          <a:xfrm>
            <a:off x="5943600" y="3581400"/>
            <a:ext cx="0" cy="10668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0">
            <a:extLst>
              <a:ext uri="{FF2B5EF4-FFF2-40B4-BE49-F238E27FC236}">
                <a16:creationId xmlns:a16="http://schemas.microsoft.com/office/drawing/2014/main" id="{A0DFED97-80DE-4A95-AA13-B3982AF41090}"/>
              </a:ext>
            </a:extLst>
          </p:cNvPr>
          <p:cNvSpPr>
            <a:spLocks noChangeShapeType="1"/>
          </p:cNvSpPr>
          <p:nvPr/>
        </p:nvSpPr>
        <p:spPr bwMode="auto">
          <a:xfrm>
            <a:off x="6629400" y="3200400"/>
            <a:ext cx="0" cy="14478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1">
            <a:extLst>
              <a:ext uri="{FF2B5EF4-FFF2-40B4-BE49-F238E27FC236}">
                <a16:creationId xmlns:a16="http://schemas.microsoft.com/office/drawing/2014/main" id="{C272BF36-9881-467E-851A-3FFB0E8B14F6}"/>
              </a:ext>
            </a:extLst>
          </p:cNvPr>
          <p:cNvSpPr>
            <a:spLocks noChangeShapeType="1"/>
          </p:cNvSpPr>
          <p:nvPr/>
        </p:nvSpPr>
        <p:spPr bwMode="auto">
          <a:xfrm>
            <a:off x="6705600" y="3124200"/>
            <a:ext cx="0" cy="15240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2">
            <a:extLst>
              <a:ext uri="{FF2B5EF4-FFF2-40B4-BE49-F238E27FC236}">
                <a16:creationId xmlns:a16="http://schemas.microsoft.com/office/drawing/2014/main" id="{1CB94437-10B2-4D03-B56C-3FD192BE28C6}"/>
              </a:ext>
            </a:extLst>
          </p:cNvPr>
          <p:cNvSpPr>
            <a:spLocks noChangeShapeType="1"/>
          </p:cNvSpPr>
          <p:nvPr/>
        </p:nvSpPr>
        <p:spPr bwMode="auto">
          <a:xfrm>
            <a:off x="7543800" y="2133600"/>
            <a:ext cx="0" cy="2514600"/>
          </a:xfrm>
          <a:prstGeom prst="lin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Freeform 23">
            <a:extLst>
              <a:ext uri="{FF2B5EF4-FFF2-40B4-BE49-F238E27FC236}">
                <a16:creationId xmlns:a16="http://schemas.microsoft.com/office/drawing/2014/main" id="{84479C73-86FE-4A17-9D5A-9AF530658A2F}"/>
              </a:ext>
            </a:extLst>
          </p:cNvPr>
          <p:cNvSpPr>
            <a:spLocks/>
          </p:cNvSpPr>
          <p:nvPr/>
        </p:nvSpPr>
        <p:spPr bwMode="auto">
          <a:xfrm>
            <a:off x="6553200" y="2667000"/>
            <a:ext cx="609600" cy="609600"/>
          </a:xfrm>
          <a:custGeom>
            <a:avLst/>
            <a:gdLst>
              <a:gd name="T0" fmla="*/ 384 w 384"/>
              <a:gd name="T1" fmla="*/ 384 h 384"/>
              <a:gd name="T2" fmla="*/ 144 w 384"/>
              <a:gd name="T3" fmla="*/ 96 h 384"/>
              <a:gd name="T4" fmla="*/ 0 w 384"/>
              <a:gd name="T5" fmla="*/ 0 h 384"/>
            </a:gdLst>
            <a:ahLst/>
            <a:cxnLst>
              <a:cxn ang="0">
                <a:pos x="T0" y="T1"/>
              </a:cxn>
              <a:cxn ang="0">
                <a:pos x="T2" y="T3"/>
              </a:cxn>
              <a:cxn ang="0">
                <a:pos x="T4" y="T5"/>
              </a:cxn>
            </a:cxnLst>
            <a:rect l="0" t="0" r="r" b="b"/>
            <a:pathLst>
              <a:path w="384" h="384">
                <a:moveTo>
                  <a:pt x="384" y="384"/>
                </a:moveTo>
                <a:cubicBezTo>
                  <a:pt x="296" y="272"/>
                  <a:pt x="208" y="160"/>
                  <a:pt x="144" y="96"/>
                </a:cubicBezTo>
                <a:cubicBezTo>
                  <a:pt x="80" y="32"/>
                  <a:pt x="40" y="16"/>
                  <a:pt x="0"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Rectangle 24">
            <a:extLst>
              <a:ext uri="{FF2B5EF4-FFF2-40B4-BE49-F238E27FC236}">
                <a16:creationId xmlns:a16="http://schemas.microsoft.com/office/drawing/2014/main" id="{0A17E271-B816-46A2-A521-8875FF38C686}"/>
              </a:ext>
            </a:extLst>
          </p:cNvPr>
          <p:cNvSpPr>
            <a:spLocks noChangeArrowheads="1"/>
          </p:cNvSpPr>
          <p:nvPr/>
        </p:nvSpPr>
        <p:spPr bwMode="auto">
          <a:xfrm>
            <a:off x="5905500" y="2209800"/>
            <a:ext cx="48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FF"/>
                </a:solidFill>
                <a:latin typeface="Times New Roman" panose="02020603050405020304" pitchFamily="18" charset="0"/>
                <a:ea typeface="黑体" panose="02010609060101010101" pitchFamily="49" charset="-122"/>
                <a:cs typeface="Times New Roman" panose="02020603050405020304" pitchFamily="18" charset="0"/>
              </a:rPr>
              <a:t>Q</a:t>
            </a:r>
            <a:endParaRPr lang="en-US" altLang="zh-CN" sz="3200" b="1" baseline="-25000">
              <a:solidFill>
                <a:srgbClr val="FF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Text Box 25">
            <a:extLst>
              <a:ext uri="{FF2B5EF4-FFF2-40B4-BE49-F238E27FC236}">
                <a16:creationId xmlns:a16="http://schemas.microsoft.com/office/drawing/2014/main" id="{7C610DD5-E3FC-4A6A-AB24-AE1381D107DB}"/>
              </a:ext>
            </a:extLst>
          </p:cNvPr>
          <p:cNvSpPr txBox="1">
            <a:spLocks noChangeArrowheads="1"/>
          </p:cNvSpPr>
          <p:nvPr/>
        </p:nvSpPr>
        <p:spPr bwMode="auto">
          <a:xfrm>
            <a:off x="1676400" y="4901625"/>
            <a:ext cx="198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示功图</a:t>
            </a:r>
          </a:p>
        </p:txBody>
      </p:sp>
      <p:sp>
        <p:nvSpPr>
          <p:cNvPr id="28" name="Rectangle 26">
            <a:extLst>
              <a:ext uri="{FF2B5EF4-FFF2-40B4-BE49-F238E27FC236}">
                <a16:creationId xmlns:a16="http://schemas.microsoft.com/office/drawing/2014/main" id="{FD9E1F07-A6E8-4F79-AC41-20348E0F806D}"/>
              </a:ext>
            </a:extLst>
          </p:cNvPr>
          <p:cNvSpPr>
            <a:spLocks noChangeArrowheads="1"/>
          </p:cNvSpPr>
          <p:nvPr/>
        </p:nvSpPr>
        <p:spPr bwMode="auto">
          <a:xfrm>
            <a:off x="5354638" y="4855588"/>
            <a:ext cx="27222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温熵 </a:t>
            </a:r>
            <a:r>
              <a:rPr lang="en-US" altLang="zh-CN"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示热</a:t>
            </a:r>
            <a:r>
              <a:rPr lang="en-US" altLang="zh-CN"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图</a:t>
            </a:r>
          </a:p>
        </p:txBody>
      </p:sp>
      <p:graphicFrame>
        <p:nvGraphicFramePr>
          <p:cNvPr id="29" name="Object 27">
            <a:extLst>
              <a:ext uri="{FF2B5EF4-FFF2-40B4-BE49-F238E27FC236}">
                <a16:creationId xmlns:a16="http://schemas.microsoft.com/office/drawing/2014/main" id="{8E815812-CA9D-4647-9FFE-91E0C941E061}"/>
              </a:ext>
            </a:extLst>
          </p:cNvPr>
          <p:cNvGraphicFramePr>
            <a:graphicFrameLocks noChangeAspect="1"/>
          </p:cNvGraphicFramePr>
          <p:nvPr>
            <p:extLst>
              <p:ext uri="{D42A27DB-BD31-4B8C-83A1-F6EECF244321}">
                <p14:modId xmlns:p14="http://schemas.microsoft.com/office/powerpoint/2010/main" val="4054927768"/>
              </p:ext>
            </p:extLst>
          </p:nvPr>
        </p:nvGraphicFramePr>
        <p:xfrm>
          <a:off x="1666875" y="5515124"/>
          <a:ext cx="2279650" cy="777875"/>
        </p:xfrm>
        <a:graphic>
          <a:graphicData uri="http://schemas.openxmlformats.org/presentationml/2006/ole">
            <mc:AlternateContent xmlns:mc="http://schemas.openxmlformats.org/markup-compatibility/2006">
              <mc:Choice xmlns:v="urn:schemas-microsoft-com:vml" Requires="v">
                <p:oleObj name="Equation" r:id="rId2" imgW="711000" imgH="279360" progId="Equation.DSMT4">
                  <p:embed/>
                </p:oleObj>
              </mc:Choice>
              <mc:Fallback>
                <p:oleObj name="Equation" r:id="rId2" imgW="711000" imgH="279360" progId="Equation.DSMT4">
                  <p:embed/>
                  <p:pic>
                    <p:nvPicPr>
                      <p:cNvPr id="29" name="Object 27">
                        <a:extLst>
                          <a:ext uri="{FF2B5EF4-FFF2-40B4-BE49-F238E27FC236}">
                            <a16:creationId xmlns:a16="http://schemas.microsoft.com/office/drawing/2014/main" id="{8E815812-CA9D-4647-9FFE-91E0C941E061}"/>
                          </a:ext>
                        </a:extLst>
                      </p:cNvPr>
                      <p:cNvPicPr>
                        <a:picLocks noChangeAspect="1" noChangeArrowheads="1"/>
                      </p:cNvPicPr>
                      <p:nvPr/>
                    </p:nvPicPr>
                    <p:blipFill>
                      <a:blip r:embed="rId3"/>
                      <a:srcRect/>
                      <a:stretch>
                        <a:fillRect/>
                      </a:stretch>
                    </p:blipFill>
                    <p:spPr bwMode="auto">
                      <a:xfrm>
                        <a:off x="1666875" y="5515124"/>
                        <a:ext cx="227965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28">
            <a:extLst>
              <a:ext uri="{FF2B5EF4-FFF2-40B4-BE49-F238E27FC236}">
                <a16:creationId xmlns:a16="http://schemas.microsoft.com/office/drawing/2014/main" id="{402FEAB1-BC2A-46B1-9020-AF81D3EB2BB6}"/>
              </a:ext>
            </a:extLst>
          </p:cNvPr>
          <p:cNvGraphicFramePr>
            <a:graphicFrameLocks noChangeAspect="1"/>
          </p:cNvGraphicFramePr>
          <p:nvPr>
            <p:extLst>
              <p:ext uri="{D42A27DB-BD31-4B8C-83A1-F6EECF244321}">
                <p14:modId xmlns:p14="http://schemas.microsoft.com/office/powerpoint/2010/main" val="3119096292"/>
              </p:ext>
            </p:extLst>
          </p:nvPr>
        </p:nvGraphicFramePr>
        <p:xfrm>
          <a:off x="5609793" y="5515124"/>
          <a:ext cx="2271713" cy="717550"/>
        </p:xfrm>
        <a:graphic>
          <a:graphicData uri="http://schemas.openxmlformats.org/presentationml/2006/ole">
            <mc:AlternateContent xmlns:mc="http://schemas.openxmlformats.org/markup-compatibility/2006">
              <mc:Choice xmlns:v="urn:schemas-microsoft-com:vml" Requires="v">
                <p:oleObj name="Equation" r:id="rId4" imgW="647640" imgH="279360" progId="Equation.DSMT4">
                  <p:embed/>
                </p:oleObj>
              </mc:Choice>
              <mc:Fallback>
                <p:oleObj name="Equation" r:id="rId4" imgW="647640" imgH="279360" progId="Equation.DSMT4">
                  <p:embed/>
                  <p:pic>
                    <p:nvPicPr>
                      <p:cNvPr id="30" name="Object 28">
                        <a:extLst>
                          <a:ext uri="{FF2B5EF4-FFF2-40B4-BE49-F238E27FC236}">
                            <a16:creationId xmlns:a16="http://schemas.microsoft.com/office/drawing/2014/main" id="{402FEAB1-BC2A-46B1-9020-AF81D3EB2BB6}"/>
                          </a:ext>
                        </a:extLst>
                      </p:cNvPr>
                      <p:cNvPicPr>
                        <a:picLocks noChangeAspect="1" noChangeArrowheads="1"/>
                      </p:cNvPicPr>
                      <p:nvPr/>
                    </p:nvPicPr>
                    <p:blipFill>
                      <a:blip r:embed="rId5"/>
                      <a:srcRect/>
                      <a:stretch>
                        <a:fillRect/>
                      </a:stretch>
                    </p:blipFill>
                    <p:spPr bwMode="auto">
                      <a:xfrm>
                        <a:off x="5609793" y="5515124"/>
                        <a:ext cx="2271713"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文本框 30">
            <a:extLst>
              <a:ext uri="{FF2B5EF4-FFF2-40B4-BE49-F238E27FC236}">
                <a16:creationId xmlns:a16="http://schemas.microsoft.com/office/drawing/2014/main" id="{AF10A571-3A71-454F-BDF7-1A2A5777DA9B}"/>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过程功和热量</a:t>
            </a:r>
          </a:p>
        </p:txBody>
      </p:sp>
    </p:spTree>
    <p:extLst>
      <p:ext uri="{BB962C8B-B14F-4D97-AF65-F5344CB8AC3E}">
        <p14:creationId xmlns:p14="http://schemas.microsoft.com/office/powerpoint/2010/main" val="9547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18"/>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19"/>
                                        </p:tgtEl>
                                        <p:attrNameLst>
                                          <p:attrName>style.visibility</p:attrName>
                                        </p:attrNameLst>
                                      </p:cBhvr>
                                      <p:to>
                                        <p:strVal val="visible"/>
                                      </p:to>
                                    </p:se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slide(fromRigh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2" presetClass="entr" presetSubtype="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1+#ppt_w/2"/>
                                          </p:val>
                                        </p:tav>
                                        <p:tav tm="100000">
                                          <p:val>
                                            <p:strVal val="#ppt_x"/>
                                          </p:val>
                                        </p:tav>
                                      </p:tavLst>
                                    </p:anim>
                                    <p:anim calcmode="lin" valueType="num">
                                      <p:cBhvr additive="base">
                                        <p:cTn id="4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21"/>
                                        </p:tgtEl>
                                        <p:attrNameLst>
                                          <p:attrName>style.visibility</p:attrName>
                                        </p:attrNameLst>
                                      </p:cBhvr>
                                      <p:to>
                                        <p:strVal val="visible"/>
                                      </p:to>
                                    </p:set>
                                  </p:childTnLst>
                                </p:cTn>
                              </p:par>
                            </p:childTnLst>
                          </p:cTn>
                        </p:par>
                        <p:par>
                          <p:cTn id="45" fill="hold">
                            <p:stCondLst>
                              <p:cond delay="500"/>
                            </p:stCondLst>
                            <p:childTnLst>
                              <p:par>
                                <p:cTn id="46" presetID="2" presetClass="entr" presetSubtype="2"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499"/>
                                          </p:stCondLst>
                                        </p:cTn>
                                        <p:tgtEl>
                                          <p:spTgt spid="25"/>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grpId="0" nodeType="afterEffect">
                                  <p:stCondLst>
                                    <p:cond delay="0"/>
                                  </p:stCondLst>
                                  <p:childTnLst>
                                    <p:set>
                                      <p:cBhvr>
                                        <p:cTn id="55" dur="1" fill="hold">
                                          <p:stCondLst>
                                            <p:cond delay="499"/>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1+#ppt_w/2"/>
                                          </p:val>
                                        </p:tav>
                                        <p:tav tm="100000">
                                          <p:val>
                                            <p:strVal val="#ppt_x"/>
                                          </p:val>
                                        </p:tav>
                                      </p:tavLst>
                                    </p:anim>
                                    <p:anim calcmode="lin" valueType="num">
                                      <p:cBhvr additive="base">
                                        <p:cTn id="6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6" grpId="0" autoUpdateAnimBg="0"/>
      <p:bldP spid="2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Box 3">
            <a:extLst>
              <a:ext uri="{FF2B5EF4-FFF2-40B4-BE49-F238E27FC236}">
                <a16:creationId xmlns:a16="http://schemas.microsoft.com/office/drawing/2014/main" id="{699AF37F-C628-48F2-B4CF-0287D6D10092}"/>
              </a:ext>
            </a:extLst>
          </p:cNvPr>
          <p:cNvSpPr txBox="1">
            <a:spLocks noChangeArrowheads="1"/>
          </p:cNvSpPr>
          <p:nvPr/>
        </p:nvSpPr>
        <p:spPr bwMode="auto">
          <a:xfrm>
            <a:off x="685800" y="812068"/>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要实现</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连续做功</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必须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构成</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a:t>
            </a:r>
          </a:p>
        </p:txBody>
      </p:sp>
      <p:sp>
        <p:nvSpPr>
          <p:cNvPr id="5" name="Text Box 4">
            <a:extLst>
              <a:ext uri="{FF2B5EF4-FFF2-40B4-BE49-F238E27FC236}">
                <a16:creationId xmlns:a16="http://schemas.microsoft.com/office/drawing/2014/main" id="{FCC7413A-89D0-4675-932E-F94FE36D38AB}"/>
              </a:ext>
            </a:extLst>
          </p:cNvPr>
          <p:cNvSpPr txBox="1">
            <a:spLocks noChangeArrowheads="1"/>
          </p:cNvSpPr>
          <p:nvPr/>
        </p:nvSpPr>
        <p:spPr bwMode="auto">
          <a:xfrm>
            <a:off x="685800" y="1401395"/>
            <a:ext cx="8124825"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定义：</a:t>
            </a:r>
          </a:p>
          <a:p>
            <a:pPr algn="l">
              <a:spcBef>
                <a:spcPts val="6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热力系统</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经过</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一系列变化</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回到初态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，这一系列变化过程称为</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热力循环</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文本框 6">
            <a:extLst>
              <a:ext uri="{FF2B5EF4-FFF2-40B4-BE49-F238E27FC236}">
                <a16:creationId xmlns:a16="http://schemas.microsoft.com/office/drawing/2014/main" id="{E5A6190B-E97D-4DE0-B633-31DD9C66EA8F}"/>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graphicFrame>
        <p:nvGraphicFramePr>
          <p:cNvPr id="8" name="Object 3">
            <a:extLst>
              <a:ext uri="{FF2B5EF4-FFF2-40B4-BE49-F238E27FC236}">
                <a16:creationId xmlns:a16="http://schemas.microsoft.com/office/drawing/2014/main" id="{6E74ABC1-E583-4B85-9CE7-2DAD7C762AB9}"/>
              </a:ext>
            </a:extLst>
          </p:cNvPr>
          <p:cNvGraphicFramePr>
            <a:graphicFrameLocks noChangeAspect="1"/>
          </p:cNvGraphicFramePr>
          <p:nvPr/>
        </p:nvGraphicFramePr>
        <p:xfrm>
          <a:off x="228600" y="3352800"/>
          <a:ext cx="485775" cy="492125"/>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8" name="Object 3">
                        <a:extLst>
                          <a:ext uri="{FF2B5EF4-FFF2-40B4-BE49-F238E27FC236}">
                            <a16:creationId xmlns:a16="http://schemas.microsoft.com/office/drawing/2014/main" id="{6E74ABC1-E583-4B85-9CE7-2DAD7C762AB9}"/>
                          </a:ext>
                        </a:extLst>
                      </p:cNvPr>
                      <p:cNvPicPr>
                        <a:picLocks noChangeAspect="1" noChangeArrowheads="1"/>
                      </p:cNvPicPr>
                      <p:nvPr/>
                    </p:nvPicPr>
                    <p:blipFill>
                      <a:blip r:embed="rId3"/>
                      <a:srcRect/>
                      <a:stretch>
                        <a:fillRect/>
                      </a:stretch>
                    </p:blipFill>
                    <p:spPr bwMode="auto">
                      <a:xfrm>
                        <a:off x="228600" y="3352800"/>
                        <a:ext cx="485775"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4">
            <a:extLst>
              <a:ext uri="{FF2B5EF4-FFF2-40B4-BE49-F238E27FC236}">
                <a16:creationId xmlns:a16="http://schemas.microsoft.com/office/drawing/2014/main" id="{BEE1A3B1-8A4C-49E6-BD95-97BA99A03D30}"/>
              </a:ext>
            </a:extLst>
          </p:cNvPr>
          <p:cNvSpPr>
            <a:spLocks noChangeShapeType="1"/>
          </p:cNvSpPr>
          <p:nvPr/>
        </p:nvSpPr>
        <p:spPr bwMode="auto">
          <a:xfrm>
            <a:off x="798513" y="6172200"/>
            <a:ext cx="30480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5">
            <a:extLst>
              <a:ext uri="{FF2B5EF4-FFF2-40B4-BE49-F238E27FC236}">
                <a16:creationId xmlns:a16="http://schemas.microsoft.com/office/drawing/2014/main" id="{0B821F1E-6987-4C18-A719-F2B97765C7C4}"/>
              </a:ext>
            </a:extLst>
          </p:cNvPr>
          <p:cNvSpPr>
            <a:spLocks noChangeShapeType="1"/>
          </p:cNvSpPr>
          <p:nvPr/>
        </p:nvSpPr>
        <p:spPr bwMode="auto">
          <a:xfrm flipV="1">
            <a:off x="798513" y="3508375"/>
            <a:ext cx="0" cy="26638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Object 6">
            <a:extLst>
              <a:ext uri="{FF2B5EF4-FFF2-40B4-BE49-F238E27FC236}">
                <a16:creationId xmlns:a16="http://schemas.microsoft.com/office/drawing/2014/main" id="{04601B56-E0BF-4AB3-9032-F86677B188B4}"/>
              </a:ext>
            </a:extLst>
          </p:cNvPr>
          <p:cNvGraphicFramePr>
            <a:graphicFrameLocks noChangeAspect="1"/>
          </p:cNvGraphicFramePr>
          <p:nvPr/>
        </p:nvGraphicFramePr>
        <p:xfrm>
          <a:off x="3671888" y="6172200"/>
          <a:ext cx="366712" cy="419100"/>
        </p:xfrm>
        <a:graphic>
          <a:graphicData uri="http://schemas.openxmlformats.org/presentationml/2006/ole">
            <mc:AlternateContent xmlns:mc="http://schemas.openxmlformats.org/markup-compatibility/2006">
              <mc:Choice xmlns:v="urn:schemas-microsoft-com:vml" Requires="v">
                <p:oleObj name="Equation" r:id="rId4" imgW="114120" imgH="139680" progId="Equation.DSMT4">
                  <p:embed/>
                </p:oleObj>
              </mc:Choice>
              <mc:Fallback>
                <p:oleObj name="Equation" r:id="rId4" imgW="114120" imgH="139680" progId="Equation.DSMT4">
                  <p:embed/>
                  <p:pic>
                    <p:nvPicPr>
                      <p:cNvPr id="11" name="Object 6">
                        <a:extLst>
                          <a:ext uri="{FF2B5EF4-FFF2-40B4-BE49-F238E27FC236}">
                            <a16:creationId xmlns:a16="http://schemas.microsoft.com/office/drawing/2014/main" id="{04601B56-E0BF-4AB3-9032-F86677B188B4}"/>
                          </a:ext>
                        </a:extLst>
                      </p:cNvPr>
                      <p:cNvPicPr>
                        <a:picLocks noChangeAspect="1" noChangeArrowheads="1"/>
                      </p:cNvPicPr>
                      <p:nvPr/>
                    </p:nvPicPr>
                    <p:blipFill>
                      <a:blip r:embed="rId5"/>
                      <a:srcRect/>
                      <a:stretch>
                        <a:fillRect/>
                      </a:stretch>
                    </p:blipFill>
                    <p:spPr bwMode="auto">
                      <a:xfrm>
                        <a:off x="3671888" y="6172200"/>
                        <a:ext cx="366712" cy="419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7">
            <a:extLst>
              <a:ext uri="{FF2B5EF4-FFF2-40B4-BE49-F238E27FC236}">
                <a16:creationId xmlns:a16="http://schemas.microsoft.com/office/drawing/2014/main" id="{5567F955-D5F3-4DD3-8AA0-2C75AE959B3B}"/>
              </a:ext>
            </a:extLst>
          </p:cNvPr>
          <p:cNvSpPr>
            <a:spLocks noChangeShapeType="1"/>
          </p:cNvSpPr>
          <p:nvPr/>
        </p:nvSpPr>
        <p:spPr bwMode="auto">
          <a:xfrm>
            <a:off x="6120760" y="4836599"/>
            <a:ext cx="0" cy="767275"/>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8">
            <a:extLst>
              <a:ext uri="{FF2B5EF4-FFF2-40B4-BE49-F238E27FC236}">
                <a16:creationId xmlns:a16="http://schemas.microsoft.com/office/drawing/2014/main" id="{AE9B9AD4-71BD-428A-9644-3E6ED851CD76}"/>
              </a:ext>
            </a:extLst>
          </p:cNvPr>
          <p:cNvSpPr>
            <a:spLocks noChangeShapeType="1"/>
          </p:cNvSpPr>
          <p:nvPr/>
        </p:nvSpPr>
        <p:spPr bwMode="auto">
          <a:xfrm>
            <a:off x="1952902" y="5562665"/>
            <a:ext cx="1301750" cy="311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5" name="Object 9">
            <a:extLst>
              <a:ext uri="{FF2B5EF4-FFF2-40B4-BE49-F238E27FC236}">
                <a16:creationId xmlns:a16="http://schemas.microsoft.com/office/drawing/2014/main" id="{37838A61-A5E3-49FC-B289-44F18B5B48B8}"/>
              </a:ext>
            </a:extLst>
          </p:cNvPr>
          <p:cNvGraphicFramePr>
            <a:graphicFrameLocks noChangeAspect="1"/>
          </p:cNvGraphicFramePr>
          <p:nvPr/>
        </p:nvGraphicFramePr>
        <p:xfrm>
          <a:off x="1543050" y="5535845"/>
          <a:ext cx="248720" cy="431115"/>
        </p:xfrm>
        <a:graphic>
          <a:graphicData uri="http://schemas.openxmlformats.org/presentationml/2006/ole">
            <mc:AlternateContent xmlns:mc="http://schemas.openxmlformats.org/markup-compatibility/2006">
              <mc:Choice xmlns:v="urn:schemas-microsoft-com:vml" Requires="v">
                <p:oleObj name="Equation" r:id="rId6" imgW="88560" imgH="164880" progId="Equation.DSMT4">
                  <p:embed/>
                </p:oleObj>
              </mc:Choice>
              <mc:Fallback>
                <p:oleObj name="Equation" r:id="rId6" imgW="88560" imgH="164880" progId="Equation.DSMT4">
                  <p:embed/>
                  <p:pic>
                    <p:nvPicPr>
                      <p:cNvPr id="15" name="Object 9">
                        <a:extLst>
                          <a:ext uri="{FF2B5EF4-FFF2-40B4-BE49-F238E27FC236}">
                            <a16:creationId xmlns:a16="http://schemas.microsoft.com/office/drawing/2014/main" id="{37838A61-A5E3-49FC-B289-44F18B5B48B8}"/>
                          </a:ext>
                        </a:extLst>
                      </p:cNvPr>
                      <p:cNvPicPr>
                        <a:picLocks noChangeAspect="1" noChangeArrowheads="1"/>
                      </p:cNvPicPr>
                      <p:nvPr/>
                    </p:nvPicPr>
                    <p:blipFill>
                      <a:blip r:embed="rId7"/>
                      <a:srcRect/>
                      <a:stretch>
                        <a:fillRect/>
                      </a:stretch>
                    </p:blipFill>
                    <p:spPr bwMode="auto">
                      <a:xfrm>
                        <a:off x="1543050" y="5535845"/>
                        <a:ext cx="248720" cy="431115"/>
                      </a:xfrm>
                      <a:prstGeom prst="rect">
                        <a:avLst/>
                      </a:prstGeom>
                      <a:noFill/>
                      <a:ln>
                        <a:noFill/>
                      </a:ln>
                      <a:effectLst/>
                    </p:spPr>
                  </p:pic>
                </p:oleObj>
              </mc:Fallback>
            </mc:AlternateContent>
          </a:graphicData>
        </a:graphic>
      </p:graphicFrame>
      <p:graphicFrame>
        <p:nvGraphicFramePr>
          <p:cNvPr id="16" name="Object 10">
            <a:extLst>
              <a:ext uri="{FF2B5EF4-FFF2-40B4-BE49-F238E27FC236}">
                <a16:creationId xmlns:a16="http://schemas.microsoft.com/office/drawing/2014/main" id="{2FE44552-3253-4017-B2CE-D3B73730DCA8}"/>
              </a:ext>
            </a:extLst>
          </p:cNvPr>
          <p:cNvGraphicFramePr>
            <a:graphicFrameLocks noChangeAspect="1"/>
          </p:cNvGraphicFramePr>
          <p:nvPr/>
        </p:nvGraphicFramePr>
        <p:xfrm>
          <a:off x="1091406" y="3584575"/>
          <a:ext cx="407988" cy="495300"/>
        </p:xfrm>
        <a:graphic>
          <a:graphicData uri="http://schemas.openxmlformats.org/presentationml/2006/ole">
            <mc:AlternateContent xmlns:mc="http://schemas.openxmlformats.org/markup-compatibility/2006">
              <mc:Choice xmlns:v="urn:schemas-microsoft-com:vml" Requires="v">
                <p:oleObj name="Equation" r:id="rId8" imgW="126720" imgH="164880" progId="Equation.DSMT4">
                  <p:embed/>
                </p:oleObj>
              </mc:Choice>
              <mc:Fallback>
                <p:oleObj name="Equation" r:id="rId8" imgW="126720" imgH="164880" progId="Equation.DSMT4">
                  <p:embed/>
                  <p:pic>
                    <p:nvPicPr>
                      <p:cNvPr id="16" name="Object 10">
                        <a:extLst>
                          <a:ext uri="{FF2B5EF4-FFF2-40B4-BE49-F238E27FC236}">
                            <a16:creationId xmlns:a16="http://schemas.microsoft.com/office/drawing/2014/main" id="{2FE44552-3253-4017-B2CE-D3B73730DCA8}"/>
                          </a:ext>
                        </a:extLst>
                      </p:cNvPr>
                      <p:cNvPicPr>
                        <a:picLocks noChangeAspect="1" noChangeArrowheads="1"/>
                      </p:cNvPicPr>
                      <p:nvPr/>
                    </p:nvPicPr>
                    <p:blipFill>
                      <a:blip r:embed="rId9"/>
                      <a:srcRect/>
                      <a:stretch>
                        <a:fillRect/>
                      </a:stretch>
                    </p:blipFill>
                    <p:spPr bwMode="auto">
                      <a:xfrm>
                        <a:off x="1091406" y="3584575"/>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
            <a:extLst>
              <a:ext uri="{FF2B5EF4-FFF2-40B4-BE49-F238E27FC236}">
                <a16:creationId xmlns:a16="http://schemas.microsoft.com/office/drawing/2014/main" id="{BB473368-6EC4-451B-8128-72FBFC3F59DC}"/>
              </a:ext>
            </a:extLst>
          </p:cNvPr>
          <p:cNvGraphicFramePr>
            <a:graphicFrameLocks noChangeAspect="1"/>
          </p:cNvGraphicFramePr>
          <p:nvPr/>
        </p:nvGraphicFramePr>
        <p:xfrm>
          <a:off x="2362200" y="3584575"/>
          <a:ext cx="368300" cy="533400"/>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17" name="Object 11">
                        <a:extLst>
                          <a:ext uri="{FF2B5EF4-FFF2-40B4-BE49-F238E27FC236}">
                            <a16:creationId xmlns:a16="http://schemas.microsoft.com/office/drawing/2014/main" id="{BB473368-6EC4-451B-8128-72FBFC3F59DC}"/>
                          </a:ext>
                        </a:extLst>
                      </p:cNvPr>
                      <p:cNvPicPr>
                        <a:picLocks noChangeAspect="1" noChangeArrowheads="1"/>
                      </p:cNvPicPr>
                      <p:nvPr/>
                    </p:nvPicPr>
                    <p:blipFill>
                      <a:blip r:embed="rId11"/>
                      <a:srcRect/>
                      <a:stretch>
                        <a:fillRect/>
                      </a:stretch>
                    </p:blipFill>
                    <p:spPr bwMode="auto">
                      <a:xfrm>
                        <a:off x="2362200" y="3584575"/>
                        <a:ext cx="368300"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a:extLst>
              <a:ext uri="{FF2B5EF4-FFF2-40B4-BE49-F238E27FC236}">
                <a16:creationId xmlns:a16="http://schemas.microsoft.com/office/drawing/2014/main" id="{4747AF16-CA00-491D-87EA-4B05EF0A4B57}"/>
              </a:ext>
            </a:extLst>
          </p:cNvPr>
          <p:cNvGraphicFramePr>
            <a:graphicFrameLocks noChangeAspect="1"/>
          </p:cNvGraphicFramePr>
          <p:nvPr/>
        </p:nvGraphicFramePr>
        <p:xfrm>
          <a:off x="4956984" y="3352800"/>
          <a:ext cx="377016" cy="415925"/>
        </p:xfrm>
        <a:graphic>
          <a:graphicData uri="http://schemas.openxmlformats.org/presentationml/2006/ole">
            <mc:AlternateContent xmlns:mc="http://schemas.openxmlformats.org/markup-compatibility/2006">
              <mc:Choice xmlns:v="urn:schemas-microsoft-com:vml" Requires="v">
                <p:oleObj name="Equation" r:id="rId12" imgW="139680" imgH="164880" progId="Equation.DSMT4">
                  <p:embed/>
                </p:oleObj>
              </mc:Choice>
              <mc:Fallback>
                <p:oleObj name="Equation" r:id="rId12" imgW="139680" imgH="164880" progId="Equation.DSMT4">
                  <p:embed/>
                  <p:pic>
                    <p:nvPicPr>
                      <p:cNvPr id="18" name="Object 13">
                        <a:extLst>
                          <a:ext uri="{FF2B5EF4-FFF2-40B4-BE49-F238E27FC236}">
                            <a16:creationId xmlns:a16="http://schemas.microsoft.com/office/drawing/2014/main" id="{4747AF16-CA00-491D-87EA-4B05EF0A4B57}"/>
                          </a:ext>
                        </a:extLst>
                      </p:cNvPr>
                      <p:cNvPicPr>
                        <a:picLocks noChangeAspect="1" noChangeArrowheads="1"/>
                      </p:cNvPicPr>
                      <p:nvPr/>
                    </p:nvPicPr>
                    <p:blipFill>
                      <a:blip r:embed="rId13"/>
                      <a:srcRect/>
                      <a:stretch>
                        <a:fillRect/>
                      </a:stretch>
                    </p:blipFill>
                    <p:spPr bwMode="auto">
                      <a:xfrm>
                        <a:off x="4956984" y="3352800"/>
                        <a:ext cx="377016" cy="415925"/>
                      </a:xfrm>
                      <a:prstGeom prst="rect">
                        <a:avLst/>
                      </a:prstGeom>
                      <a:noFill/>
                      <a:ln>
                        <a:noFill/>
                      </a:ln>
                      <a:effectLst/>
                    </p:spPr>
                  </p:pic>
                </p:oleObj>
              </mc:Fallback>
            </mc:AlternateContent>
          </a:graphicData>
        </a:graphic>
      </p:graphicFrame>
      <p:sp>
        <p:nvSpPr>
          <p:cNvPr id="19" name="Line 14">
            <a:extLst>
              <a:ext uri="{FF2B5EF4-FFF2-40B4-BE49-F238E27FC236}">
                <a16:creationId xmlns:a16="http://schemas.microsoft.com/office/drawing/2014/main" id="{9C43FCD7-9794-42D6-9A21-60EEDA3928E2}"/>
              </a:ext>
            </a:extLst>
          </p:cNvPr>
          <p:cNvSpPr>
            <a:spLocks noChangeShapeType="1"/>
          </p:cNvSpPr>
          <p:nvPr/>
        </p:nvSpPr>
        <p:spPr bwMode="auto">
          <a:xfrm>
            <a:off x="5370513" y="6172200"/>
            <a:ext cx="30480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15">
            <a:extLst>
              <a:ext uri="{FF2B5EF4-FFF2-40B4-BE49-F238E27FC236}">
                <a16:creationId xmlns:a16="http://schemas.microsoft.com/office/drawing/2014/main" id="{E1578D6B-F72A-48D2-8E72-08F30B22B551}"/>
              </a:ext>
            </a:extLst>
          </p:cNvPr>
          <p:cNvSpPr>
            <a:spLocks noChangeShapeType="1"/>
          </p:cNvSpPr>
          <p:nvPr/>
        </p:nvSpPr>
        <p:spPr bwMode="auto">
          <a:xfrm flipV="1">
            <a:off x="5370513" y="3508375"/>
            <a:ext cx="0" cy="26638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Object 16">
            <a:extLst>
              <a:ext uri="{FF2B5EF4-FFF2-40B4-BE49-F238E27FC236}">
                <a16:creationId xmlns:a16="http://schemas.microsoft.com/office/drawing/2014/main" id="{368D7E2E-A625-4E50-BC26-2FD241E1C6AF}"/>
              </a:ext>
            </a:extLst>
          </p:cNvPr>
          <p:cNvGraphicFramePr>
            <a:graphicFrameLocks noChangeAspect="1"/>
          </p:cNvGraphicFramePr>
          <p:nvPr/>
        </p:nvGraphicFramePr>
        <p:xfrm>
          <a:off x="8243888" y="6172200"/>
          <a:ext cx="366713" cy="419100"/>
        </p:xfrm>
        <a:graphic>
          <a:graphicData uri="http://schemas.openxmlformats.org/presentationml/2006/ole">
            <mc:AlternateContent xmlns:mc="http://schemas.openxmlformats.org/markup-compatibility/2006">
              <mc:Choice xmlns:v="urn:schemas-microsoft-com:vml" Requires="v">
                <p:oleObj name="Equation" r:id="rId14" imgW="114120" imgH="139680" progId="Equation.DSMT4">
                  <p:embed/>
                </p:oleObj>
              </mc:Choice>
              <mc:Fallback>
                <p:oleObj name="Equation" r:id="rId14" imgW="114120" imgH="139680" progId="Equation.DSMT4">
                  <p:embed/>
                  <p:pic>
                    <p:nvPicPr>
                      <p:cNvPr id="21" name="Object 16">
                        <a:extLst>
                          <a:ext uri="{FF2B5EF4-FFF2-40B4-BE49-F238E27FC236}">
                            <a16:creationId xmlns:a16="http://schemas.microsoft.com/office/drawing/2014/main" id="{368D7E2E-A625-4E50-BC26-2FD241E1C6AF}"/>
                          </a:ext>
                        </a:extLst>
                      </p:cNvPr>
                      <p:cNvPicPr>
                        <a:picLocks noChangeAspect="1" noChangeArrowheads="1"/>
                      </p:cNvPicPr>
                      <p:nvPr/>
                    </p:nvPicPr>
                    <p:blipFill>
                      <a:blip r:embed="rId15"/>
                      <a:srcRect/>
                      <a:stretch>
                        <a:fillRect/>
                      </a:stretch>
                    </p:blipFill>
                    <p:spPr bwMode="auto">
                      <a:xfrm>
                        <a:off x="8243888" y="6172200"/>
                        <a:ext cx="366713" cy="419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8">
            <a:extLst>
              <a:ext uri="{FF2B5EF4-FFF2-40B4-BE49-F238E27FC236}">
                <a16:creationId xmlns:a16="http://schemas.microsoft.com/office/drawing/2014/main" id="{6E193589-CBFD-48E3-8CF3-4B8CA6B78BD5}"/>
              </a:ext>
            </a:extLst>
          </p:cNvPr>
          <p:cNvGraphicFramePr>
            <a:graphicFrameLocks noChangeAspect="1"/>
          </p:cNvGraphicFramePr>
          <p:nvPr/>
        </p:nvGraphicFramePr>
        <p:xfrm>
          <a:off x="5747705" y="4263439"/>
          <a:ext cx="407988" cy="495300"/>
        </p:xfrm>
        <a:graphic>
          <a:graphicData uri="http://schemas.openxmlformats.org/presentationml/2006/ole">
            <mc:AlternateContent xmlns:mc="http://schemas.openxmlformats.org/markup-compatibility/2006">
              <mc:Choice xmlns:v="urn:schemas-microsoft-com:vml" Requires="v">
                <p:oleObj name="Equation" r:id="rId16" imgW="126720" imgH="164880" progId="Equation.DSMT4">
                  <p:embed/>
                </p:oleObj>
              </mc:Choice>
              <mc:Fallback>
                <p:oleObj name="Equation" r:id="rId16" imgW="126720" imgH="164880" progId="Equation.DSMT4">
                  <p:embed/>
                  <p:pic>
                    <p:nvPicPr>
                      <p:cNvPr id="22" name="Object 18">
                        <a:extLst>
                          <a:ext uri="{FF2B5EF4-FFF2-40B4-BE49-F238E27FC236}">
                            <a16:creationId xmlns:a16="http://schemas.microsoft.com/office/drawing/2014/main" id="{6E193589-CBFD-48E3-8CF3-4B8CA6B78BD5}"/>
                          </a:ext>
                        </a:extLst>
                      </p:cNvPr>
                      <p:cNvPicPr>
                        <a:picLocks noChangeAspect="1" noChangeArrowheads="1"/>
                      </p:cNvPicPr>
                      <p:nvPr/>
                    </p:nvPicPr>
                    <p:blipFill>
                      <a:blip r:embed="rId17"/>
                      <a:srcRect/>
                      <a:stretch>
                        <a:fillRect/>
                      </a:stretch>
                    </p:blipFill>
                    <p:spPr bwMode="auto">
                      <a:xfrm>
                        <a:off x="5747705" y="4263439"/>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9">
            <a:extLst>
              <a:ext uri="{FF2B5EF4-FFF2-40B4-BE49-F238E27FC236}">
                <a16:creationId xmlns:a16="http://schemas.microsoft.com/office/drawing/2014/main" id="{78D2120A-E488-4639-98BA-BD200278DC0A}"/>
              </a:ext>
            </a:extLst>
          </p:cNvPr>
          <p:cNvGraphicFramePr>
            <a:graphicFrameLocks noChangeAspect="1"/>
          </p:cNvGraphicFramePr>
          <p:nvPr/>
        </p:nvGraphicFramePr>
        <p:xfrm>
          <a:off x="8059738" y="3449637"/>
          <a:ext cx="368300" cy="533400"/>
        </p:xfrm>
        <a:graphic>
          <a:graphicData uri="http://schemas.openxmlformats.org/presentationml/2006/ole">
            <mc:AlternateContent xmlns:mc="http://schemas.openxmlformats.org/markup-compatibility/2006">
              <mc:Choice xmlns:v="urn:schemas-microsoft-com:vml" Requires="v">
                <p:oleObj name="Equation" r:id="rId18" imgW="114120" imgH="177480" progId="Equation.DSMT4">
                  <p:embed/>
                </p:oleObj>
              </mc:Choice>
              <mc:Fallback>
                <p:oleObj name="Equation" r:id="rId18" imgW="114120" imgH="177480" progId="Equation.DSMT4">
                  <p:embed/>
                  <p:pic>
                    <p:nvPicPr>
                      <p:cNvPr id="23" name="Object 19">
                        <a:extLst>
                          <a:ext uri="{FF2B5EF4-FFF2-40B4-BE49-F238E27FC236}">
                            <a16:creationId xmlns:a16="http://schemas.microsoft.com/office/drawing/2014/main" id="{78D2120A-E488-4639-98BA-BD200278DC0A}"/>
                          </a:ext>
                        </a:extLst>
                      </p:cNvPr>
                      <p:cNvPicPr>
                        <a:picLocks noChangeAspect="1" noChangeArrowheads="1"/>
                      </p:cNvPicPr>
                      <p:nvPr/>
                    </p:nvPicPr>
                    <p:blipFill>
                      <a:blip r:embed="rId19"/>
                      <a:srcRect/>
                      <a:stretch>
                        <a:fillRect/>
                      </a:stretch>
                    </p:blipFill>
                    <p:spPr bwMode="auto">
                      <a:xfrm>
                        <a:off x="8059738" y="3449637"/>
                        <a:ext cx="368300"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Freeform 20">
            <a:extLst>
              <a:ext uri="{FF2B5EF4-FFF2-40B4-BE49-F238E27FC236}">
                <a16:creationId xmlns:a16="http://schemas.microsoft.com/office/drawing/2014/main" id="{B2A24DD9-561E-4F7D-BAFC-9054E9F5D138}"/>
              </a:ext>
            </a:extLst>
          </p:cNvPr>
          <p:cNvSpPr>
            <a:spLocks/>
          </p:cNvSpPr>
          <p:nvPr/>
        </p:nvSpPr>
        <p:spPr bwMode="auto">
          <a:xfrm rot="180000">
            <a:off x="6148617" y="3792603"/>
            <a:ext cx="1841739" cy="1112819"/>
          </a:xfrm>
          <a:custGeom>
            <a:avLst/>
            <a:gdLst>
              <a:gd name="T0" fmla="*/ 672 w 672"/>
              <a:gd name="T1" fmla="*/ 0 h 432"/>
              <a:gd name="T2" fmla="*/ 384 w 672"/>
              <a:gd name="T3" fmla="*/ 240 h 432"/>
              <a:gd name="T4" fmla="*/ 0 w 672"/>
              <a:gd name="T5" fmla="*/ 432 h 432"/>
            </a:gdLst>
            <a:ahLst/>
            <a:cxnLst>
              <a:cxn ang="0">
                <a:pos x="T0" y="T1"/>
              </a:cxn>
              <a:cxn ang="0">
                <a:pos x="T2" y="T3"/>
              </a:cxn>
              <a:cxn ang="0">
                <a:pos x="T4" y="T5"/>
              </a:cxn>
            </a:cxnLst>
            <a:rect l="0" t="0" r="r" b="b"/>
            <a:pathLst>
              <a:path w="672" h="432">
                <a:moveTo>
                  <a:pt x="672" y="0"/>
                </a:moveTo>
                <a:cubicBezTo>
                  <a:pt x="584" y="84"/>
                  <a:pt x="496" y="168"/>
                  <a:pt x="384" y="240"/>
                </a:cubicBezTo>
                <a:cubicBezTo>
                  <a:pt x="272" y="312"/>
                  <a:pt x="136" y="372"/>
                  <a:pt x="0" y="432"/>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Freeform 21">
            <a:extLst>
              <a:ext uri="{FF2B5EF4-FFF2-40B4-BE49-F238E27FC236}">
                <a16:creationId xmlns:a16="http://schemas.microsoft.com/office/drawing/2014/main" id="{EBAD4AC4-CA25-453C-8A24-CEE209CB6C60}"/>
              </a:ext>
            </a:extLst>
          </p:cNvPr>
          <p:cNvSpPr>
            <a:spLocks noChangeAspect="1"/>
          </p:cNvSpPr>
          <p:nvPr/>
        </p:nvSpPr>
        <p:spPr bwMode="auto">
          <a:xfrm flipH="1">
            <a:off x="2303949" y="4103687"/>
            <a:ext cx="972651" cy="1458978"/>
          </a:xfrm>
          <a:custGeom>
            <a:avLst/>
            <a:gdLst>
              <a:gd name="T0" fmla="*/ 672 w 672"/>
              <a:gd name="T1" fmla="*/ 0 h 1008"/>
              <a:gd name="T2" fmla="*/ 384 w 672"/>
              <a:gd name="T3" fmla="*/ 576 h 1008"/>
              <a:gd name="T4" fmla="*/ 0 w 672"/>
              <a:gd name="T5" fmla="*/ 1008 h 1008"/>
            </a:gdLst>
            <a:ahLst/>
            <a:cxnLst>
              <a:cxn ang="0">
                <a:pos x="T0" y="T1"/>
              </a:cxn>
              <a:cxn ang="0">
                <a:pos x="T2" y="T3"/>
              </a:cxn>
              <a:cxn ang="0">
                <a:pos x="T4" y="T5"/>
              </a:cxn>
            </a:cxnLst>
            <a:rect l="0" t="0" r="r" b="b"/>
            <a:pathLst>
              <a:path w="672" h="1008">
                <a:moveTo>
                  <a:pt x="672" y="0"/>
                </a:moveTo>
                <a:cubicBezTo>
                  <a:pt x="584" y="204"/>
                  <a:pt x="496" y="408"/>
                  <a:pt x="384" y="576"/>
                </a:cubicBezTo>
                <a:cubicBezTo>
                  <a:pt x="272" y="744"/>
                  <a:pt x="136" y="876"/>
                  <a:pt x="0" y="1008"/>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2">
            <a:extLst>
              <a:ext uri="{FF2B5EF4-FFF2-40B4-BE49-F238E27FC236}">
                <a16:creationId xmlns:a16="http://schemas.microsoft.com/office/drawing/2014/main" id="{D7F12CEB-2575-45E0-818C-81E689B9ACB0}"/>
              </a:ext>
            </a:extLst>
          </p:cNvPr>
          <p:cNvSpPr>
            <a:spLocks noChangeShapeType="1"/>
          </p:cNvSpPr>
          <p:nvPr/>
        </p:nvSpPr>
        <p:spPr bwMode="auto">
          <a:xfrm>
            <a:off x="1502053" y="4117975"/>
            <a:ext cx="801898"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3">
            <a:extLst>
              <a:ext uri="{FF2B5EF4-FFF2-40B4-BE49-F238E27FC236}">
                <a16:creationId xmlns:a16="http://schemas.microsoft.com/office/drawing/2014/main" id="{8ADD5648-0D8D-4D57-B222-1BD3CE909EEF}"/>
              </a:ext>
            </a:extLst>
          </p:cNvPr>
          <p:cNvSpPr>
            <a:spLocks noChangeShapeType="1"/>
          </p:cNvSpPr>
          <p:nvPr/>
        </p:nvSpPr>
        <p:spPr bwMode="auto">
          <a:xfrm>
            <a:off x="8018210" y="3921888"/>
            <a:ext cx="0" cy="958087"/>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8" name="Object 24">
            <a:extLst>
              <a:ext uri="{FF2B5EF4-FFF2-40B4-BE49-F238E27FC236}">
                <a16:creationId xmlns:a16="http://schemas.microsoft.com/office/drawing/2014/main" id="{E9702BEE-4527-47B2-B2CA-D6C3692C623A}"/>
              </a:ext>
            </a:extLst>
          </p:cNvPr>
          <p:cNvGraphicFramePr>
            <a:graphicFrameLocks noChangeAspect="1"/>
          </p:cNvGraphicFramePr>
          <p:nvPr/>
        </p:nvGraphicFramePr>
        <p:xfrm>
          <a:off x="3234533" y="5535845"/>
          <a:ext cx="407988" cy="495300"/>
        </p:xfrm>
        <a:graphic>
          <a:graphicData uri="http://schemas.openxmlformats.org/presentationml/2006/ole">
            <mc:AlternateContent xmlns:mc="http://schemas.openxmlformats.org/markup-compatibility/2006">
              <mc:Choice xmlns:v="urn:schemas-microsoft-com:vml" Requires="v">
                <p:oleObj name="Equation" r:id="rId20" imgW="126720" imgH="164880" progId="Equation.DSMT4">
                  <p:embed/>
                </p:oleObj>
              </mc:Choice>
              <mc:Fallback>
                <p:oleObj name="Equation" r:id="rId20" imgW="126720" imgH="164880" progId="Equation.DSMT4">
                  <p:embed/>
                  <p:pic>
                    <p:nvPicPr>
                      <p:cNvPr id="28" name="Object 24">
                        <a:extLst>
                          <a:ext uri="{FF2B5EF4-FFF2-40B4-BE49-F238E27FC236}">
                            <a16:creationId xmlns:a16="http://schemas.microsoft.com/office/drawing/2014/main" id="{E9702BEE-4527-47B2-B2CA-D6C3692C623A}"/>
                          </a:ext>
                        </a:extLst>
                      </p:cNvPr>
                      <p:cNvPicPr>
                        <a:picLocks noChangeAspect="1" noChangeArrowheads="1"/>
                      </p:cNvPicPr>
                      <p:nvPr/>
                    </p:nvPicPr>
                    <p:blipFill>
                      <a:blip r:embed="rId21"/>
                      <a:srcRect/>
                      <a:stretch>
                        <a:fillRect/>
                      </a:stretch>
                    </p:blipFill>
                    <p:spPr bwMode="auto">
                      <a:xfrm>
                        <a:off x="3234533" y="5535845"/>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Freeform 25">
            <a:extLst>
              <a:ext uri="{FF2B5EF4-FFF2-40B4-BE49-F238E27FC236}">
                <a16:creationId xmlns:a16="http://schemas.microsoft.com/office/drawing/2014/main" id="{07AF402B-341F-4ED4-B90C-D25D20EDFAD6}"/>
              </a:ext>
            </a:extLst>
          </p:cNvPr>
          <p:cNvSpPr>
            <a:spLocks/>
          </p:cNvSpPr>
          <p:nvPr/>
        </p:nvSpPr>
        <p:spPr bwMode="auto">
          <a:xfrm rot="600000">
            <a:off x="6197253" y="4746023"/>
            <a:ext cx="1744464" cy="1033632"/>
          </a:xfrm>
          <a:custGeom>
            <a:avLst/>
            <a:gdLst>
              <a:gd name="T0" fmla="*/ 672 w 672"/>
              <a:gd name="T1" fmla="*/ 0 h 432"/>
              <a:gd name="T2" fmla="*/ 384 w 672"/>
              <a:gd name="T3" fmla="*/ 240 h 432"/>
              <a:gd name="T4" fmla="*/ 0 w 672"/>
              <a:gd name="T5" fmla="*/ 432 h 432"/>
            </a:gdLst>
            <a:ahLst/>
            <a:cxnLst>
              <a:cxn ang="0">
                <a:pos x="T0" y="T1"/>
              </a:cxn>
              <a:cxn ang="0">
                <a:pos x="T2" y="T3"/>
              </a:cxn>
              <a:cxn ang="0">
                <a:pos x="T4" y="T5"/>
              </a:cxn>
            </a:cxnLst>
            <a:rect l="0" t="0" r="r" b="b"/>
            <a:pathLst>
              <a:path w="672" h="432">
                <a:moveTo>
                  <a:pt x="672" y="0"/>
                </a:moveTo>
                <a:cubicBezTo>
                  <a:pt x="584" y="84"/>
                  <a:pt x="496" y="168"/>
                  <a:pt x="384" y="240"/>
                </a:cubicBezTo>
                <a:cubicBezTo>
                  <a:pt x="272" y="312"/>
                  <a:pt x="136" y="372"/>
                  <a:pt x="0" y="432"/>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Freeform 26">
            <a:extLst>
              <a:ext uri="{FF2B5EF4-FFF2-40B4-BE49-F238E27FC236}">
                <a16:creationId xmlns:a16="http://schemas.microsoft.com/office/drawing/2014/main" id="{3D567590-6A3D-4FE6-BE93-28DA16652B02}"/>
              </a:ext>
            </a:extLst>
          </p:cNvPr>
          <p:cNvSpPr>
            <a:spLocks noChangeAspect="1"/>
          </p:cNvSpPr>
          <p:nvPr/>
        </p:nvSpPr>
        <p:spPr bwMode="auto">
          <a:xfrm rot="954811" flipH="1">
            <a:off x="1293978" y="4233683"/>
            <a:ext cx="809625" cy="1214438"/>
          </a:xfrm>
          <a:custGeom>
            <a:avLst/>
            <a:gdLst>
              <a:gd name="T0" fmla="*/ 672 w 672"/>
              <a:gd name="T1" fmla="*/ 0 h 1008"/>
              <a:gd name="T2" fmla="*/ 384 w 672"/>
              <a:gd name="T3" fmla="*/ 576 h 1008"/>
              <a:gd name="T4" fmla="*/ 0 w 672"/>
              <a:gd name="T5" fmla="*/ 1008 h 1008"/>
            </a:gdLst>
            <a:ahLst/>
            <a:cxnLst>
              <a:cxn ang="0">
                <a:pos x="T0" y="T1"/>
              </a:cxn>
              <a:cxn ang="0">
                <a:pos x="T2" y="T3"/>
              </a:cxn>
              <a:cxn ang="0">
                <a:pos x="T4" y="T5"/>
              </a:cxn>
            </a:cxnLst>
            <a:rect l="0" t="0" r="r" b="b"/>
            <a:pathLst>
              <a:path w="672" h="1008">
                <a:moveTo>
                  <a:pt x="672" y="0"/>
                </a:moveTo>
                <a:cubicBezTo>
                  <a:pt x="584" y="204"/>
                  <a:pt x="496" y="408"/>
                  <a:pt x="384" y="576"/>
                </a:cubicBezTo>
                <a:cubicBezTo>
                  <a:pt x="272" y="744"/>
                  <a:pt x="136" y="876"/>
                  <a:pt x="0" y="1008"/>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1" name="Object 27">
            <a:extLst>
              <a:ext uri="{FF2B5EF4-FFF2-40B4-BE49-F238E27FC236}">
                <a16:creationId xmlns:a16="http://schemas.microsoft.com/office/drawing/2014/main" id="{985616E9-9679-42CD-A517-FD3FF0CAA215}"/>
              </a:ext>
            </a:extLst>
          </p:cNvPr>
          <p:cNvGraphicFramePr>
            <a:graphicFrameLocks noChangeAspect="1"/>
          </p:cNvGraphicFramePr>
          <p:nvPr/>
        </p:nvGraphicFramePr>
        <p:xfrm>
          <a:off x="8019257" y="4877338"/>
          <a:ext cx="407987" cy="495300"/>
        </p:xfrm>
        <a:graphic>
          <a:graphicData uri="http://schemas.openxmlformats.org/presentationml/2006/ole">
            <mc:AlternateContent xmlns:mc="http://schemas.openxmlformats.org/markup-compatibility/2006">
              <mc:Choice xmlns:v="urn:schemas-microsoft-com:vml" Requires="v">
                <p:oleObj name="Equation" r:id="rId22" imgW="126720" imgH="164880" progId="Equation.DSMT4">
                  <p:embed/>
                </p:oleObj>
              </mc:Choice>
              <mc:Fallback>
                <p:oleObj name="Equation" r:id="rId22" imgW="126720" imgH="164880" progId="Equation.DSMT4">
                  <p:embed/>
                  <p:pic>
                    <p:nvPicPr>
                      <p:cNvPr id="31" name="Object 27">
                        <a:extLst>
                          <a:ext uri="{FF2B5EF4-FFF2-40B4-BE49-F238E27FC236}">
                            <a16:creationId xmlns:a16="http://schemas.microsoft.com/office/drawing/2014/main" id="{985616E9-9679-42CD-A517-FD3FF0CAA215}"/>
                          </a:ext>
                        </a:extLst>
                      </p:cNvPr>
                      <p:cNvPicPr>
                        <a:picLocks noChangeAspect="1" noChangeArrowheads="1"/>
                      </p:cNvPicPr>
                      <p:nvPr/>
                    </p:nvPicPr>
                    <p:blipFill>
                      <a:blip r:embed="rId23"/>
                      <a:srcRect/>
                      <a:stretch>
                        <a:fillRect/>
                      </a:stretch>
                    </p:blipFill>
                    <p:spPr bwMode="auto">
                      <a:xfrm>
                        <a:off x="8019257" y="4877338"/>
                        <a:ext cx="407987"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对象 31">
            <a:extLst>
              <a:ext uri="{FF2B5EF4-FFF2-40B4-BE49-F238E27FC236}">
                <a16:creationId xmlns:a16="http://schemas.microsoft.com/office/drawing/2014/main" id="{27B36934-A11C-42FA-847E-6B2BF7D73988}"/>
              </a:ext>
            </a:extLst>
          </p:cNvPr>
          <p:cNvGraphicFramePr>
            <a:graphicFrameLocks noChangeAspect="1"/>
          </p:cNvGraphicFramePr>
          <p:nvPr/>
        </p:nvGraphicFramePr>
        <p:xfrm>
          <a:off x="5848350" y="5514975"/>
          <a:ext cx="247650" cy="431800"/>
        </p:xfrm>
        <a:graphic>
          <a:graphicData uri="http://schemas.openxmlformats.org/presentationml/2006/ole">
            <mc:AlternateContent xmlns:mc="http://schemas.openxmlformats.org/markup-compatibility/2006">
              <mc:Choice xmlns:v="urn:schemas-microsoft-com:vml" Requires="v">
                <p:oleObj name="Equation" r:id="rId24" imgW="248419" imgH="431295" progId="Equation.DSMT4">
                  <p:embed/>
                </p:oleObj>
              </mc:Choice>
              <mc:Fallback>
                <p:oleObj name="Equation" r:id="rId24" imgW="248419" imgH="431295" progId="Equation.DSMT4">
                  <p:embed/>
                  <p:pic>
                    <p:nvPicPr>
                      <p:cNvPr id="32" name="对象 31">
                        <a:extLst>
                          <a:ext uri="{FF2B5EF4-FFF2-40B4-BE49-F238E27FC236}">
                            <a16:creationId xmlns:a16="http://schemas.microsoft.com/office/drawing/2014/main" id="{27B36934-A11C-42FA-847E-6B2BF7D73988}"/>
                          </a:ext>
                        </a:extLst>
                      </p:cNvPr>
                      <p:cNvPicPr/>
                      <p:nvPr/>
                    </p:nvPicPr>
                    <p:blipFill>
                      <a:blip r:embed="rId25"/>
                      <a:stretch>
                        <a:fillRect/>
                      </a:stretch>
                    </p:blipFill>
                    <p:spPr>
                      <a:xfrm>
                        <a:off x="5848350" y="5514975"/>
                        <a:ext cx="247650" cy="431800"/>
                      </a:xfrm>
                      <a:prstGeom prst="rect">
                        <a:avLst/>
                      </a:prstGeom>
                    </p:spPr>
                  </p:pic>
                </p:oleObj>
              </mc:Fallback>
            </mc:AlternateContent>
          </a:graphicData>
        </a:graphic>
      </p:graphicFrame>
    </p:spTree>
    <p:extLst>
      <p:ext uri="{BB962C8B-B14F-4D97-AF65-F5344CB8AC3E}">
        <p14:creationId xmlns:p14="http://schemas.microsoft.com/office/powerpoint/2010/main" val="3026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278F6E-A4ED-4238-9FFC-9E0758A74127}"/>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ext Box 28">
            <a:extLst>
              <a:ext uri="{FF2B5EF4-FFF2-40B4-BE49-F238E27FC236}">
                <a16:creationId xmlns:a16="http://schemas.microsoft.com/office/drawing/2014/main" id="{7BA3257A-0002-4D5C-B205-47D8259B4EC3}"/>
              </a:ext>
            </a:extLst>
          </p:cNvPr>
          <p:cNvSpPr txBox="1">
            <a:spLocks noChangeArrowheads="1"/>
          </p:cNvSpPr>
          <p:nvPr/>
        </p:nvSpPr>
        <p:spPr bwMode="auto">
          <a:xfrm>
            <a:off x="457200" y="990600"/>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由</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构成</a:t>
            </a:r>
          </a:p>
        </p:txBody>
      </p:sp>
      <p:sp>
        <p:nvSpPr>
          <p:cNvPr id="31" name="Text Box 29">
            <a:extLst>
              <a:ext uri="{FF2B5EF4-FFF2-40B4-BE49-F238E27FC236}">
                <a16:creationId xmlns:a16="http://schemas.microsoft.com/office/drawing/2014/main" id="{226A8C0D-B082-477D-945C-E4A3AAD454E3}"/>
              </a:ext>
            </a:extLst>
          </p:cNvPr>
          <p:cNvSpPr txBox="1">
            <a:spLocks noChangeArrowheads="1"/>
          </p:cNvSpPr>
          <p:nvPr/>
        </p:nvSpPr>
        <p:spPr bwMode="auto">
          <a:xfrm>
            <a:off x="6076950" y="2527300"/>
            <a:ext cx="2362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00B0F0"/>
                </a:solidFill>
                <a:latin typeface="Times New Roman" panose="02020603050405020304" pitchFamily="18" charset="0"/>
                <a:ea typeface="黑体" panose="02010609060101010101" pitchFamily="49" charset="-122"/>
                <a:cs typeface="Times New Roman" panose="02020603050405020304" pitchFamily="18" charset="0"/>
              </a:rPr>
              <a:t>不可逆循环</a:t>
            </a:r>
          </a:p>
        </p:txBody>
      </p:sp>
      <p:sp>
        <p:nvSpPr>
          <p:cNvPr id="32" name="Rectangle 30">
            <a:extLst>
              <a:ext uri="{FF2B5EF4-FFF2-40B4-BE49-F238E27FC236}">
                <a16:creationId xmlns:a16="http://schemas.microsoft.com/office/drawing/2014/main" id="{01F93696-1368-49DB-A38B-55E83829D04D}"/>
              </a:ext>
            </a:extLst>
          </p:cNvPr>
          <p:cNvSpPr>
            <a:spLocks noChangeArrowheads="1"/>
          </p:cNvSpPr>
          <p:nvPr/>
        </p:nvSpPr>
        <p:spPr bwMode="auto">
          <a:xfrm>
            <a:off x="2362200" y="1727201"/>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可逆</a:t>
            </a:r>
          </a:p>
        </p:txBody>
      </p:sp>
      <p:sp>
        <p:nvSpPr>
          <p:cNvPr id="33" name="Rectangle 31">
            <a:extLst>
              <a:ext uri="{FF2B5EF4-FFF2-40B4-BE49-F238E27FC236}">
                <a16:creationId xmlns:a16="http://schemas.microsoft.com/office/drawing/2014/main" id="{A17F4347-2585-40D7-849B-D07EDFA7D327}"/>
              </a:ext>
            </a:extLst>
          </p:cNvPr>
          <p:cNvSpPr>
            <a:spLocks noChangeArrowheads="1"/>
          </p:cNvSpPr>
          <p:nvPr/>
        </p:nvSpPr>
        <p:spPr bwMode="auto">
          <a:xfrm>
            <a:off x="971550" y="2055019"/>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a:t>
            </a:r>
          </a:p>
        </p:txBody>
      </p:sp>
      <p:sp>
        <p:nvSpPr>
          <p:cNvPr id="34" name="Rectangle 32">
            <a:extLst>
              <a:ext uri="{FF2B5EF4-FFF2-40B4-BE49-F238E27FC236}">
                <a16:creationId xmlns:a16="http://schemas.microsoft.com/office/drawing/2014/main" id="{5B1B6192-89DC-4A3A-8BB4-6CDF0E6E3BB7}"/>
              </a:ext>
            </a:extLst>
          </p:cNvPr>
          <p:cNvSpPr>
            <a:spLocks noChangeArrowheads="1"/>
          </p:cNvSpPr>
          <p:nvPr/>
        </p:nvSpPr>
        <p:spPr bwMode="auto">
          <a:xfrm>
            <a:off x="2343150" y="2527300"/>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不可逆</a:t>
            </a:r>
          </a:p>
        </p:txBody>
      </p:sp>
      <p:sp>
        <p:nvSpPr>
          <p:cNvPr id="35" name="Rectangle 33">
            <a:extLst>
              <a:ext uri="{FF2B5EF4-FFF2-40B4-BE49-F238E27FC236}">
                <a16:creationId xmlns:a16="http://schemas.microsoft.com/office/drawing/2014/main" id="{90110742-A90C-4A8E-9160-44E8658869CD}"/>
              </a:ext>
            </a:extLst>
          </p:cNvPr>
          <p:cNvSpPr>
            <a:spLocks noChangeArrowheads="1"/>
          </p:cNvSpPr>
          <p:nvPr/>
        </p:nvSpPr>
        <p:spPr bwMode="auto">
          <a:xfrm>
            <a:off x="4781550" y="2055019"/>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a:t>
            </a:r>
          </a:p>
        </p:txBody>
      </p:sp>
      <p:sp>
        <p:nvSpPr>
          <p:cNvPr id="36" name="Rectangle 34">
            <a:extLst>
              <a:ext uri="{FF2B5EF4-FFF2-40B4-BE49-F238E27FC236}">
                <a16:creationId xmlns:a16="http://schemas.microsoft.com/office/drawing/2014/main" id="{198A59D8-653C-432E-BDE0-9FE2DCF31F11}"/>
              </a:ext>
            </a:extLst>
          </p:cNvPr>
          <p:cNvSpPr>
            <a:spLocks noChangeArrowheads="1"/>
          </p:cNvSpPr>
          <p:nvPr/>
        </p:nvSpPr>
        <p:spPr bwMode="auto">
          <a:xfrm>
            <a:off x="6076950" y="172720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可逆循环</a:t>
            </a:r>
          </a:p>
        </p:txBody>
      </p:sp>
      <p:sp>
        <p:nvSpPr>
          <p:cNvPr id="37" name="AutoShape 35">
            <a:extLst>
              <a:ext uri="{FF2B5EF4-FFF2-40B4-BE49-F238E27FC236}">
                <a16:creationId xmlns:a16="http://schemas.microsoft.com/office/drawing/2014/main" id="{A33FE679-0865-4CD7-B003-D2ECEFF3714C}"/>
              </a:ext>
            </a:extLst>
          </p:cNvPr>
          <p:cNvSpPr>
            <a:spLocks/>
          </p:cNvSpPr>
          <p:nvPr/>
        </p:nvSpPr>
        <p:spPr bwMode="auto">
          <a:xfrm>
            <a:off x="2114550" y="2057400"/>
            <a:ext cx="152400" cy="762000"/>
          </a:xfrm>
          <a:prstGeom prst="leftBrace">
            <a:avLst>
              <a:gd name="adj1" fmla="val 416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AutoShape 36">
            <a:extLst>
              <a:ext uri="{FF2B5EF4-FFF2-40B4-BE49-F238E27FC236}">
                <a16:creationId xmlns:a16="http://schemas.microsoft.com/office/drawing/2014/main" id="{8679EF0E-3E05-4ECA-97AF-B73AA619BE9F}"/>
              </a:ext>
            </a:extLst>
          </p:cNvPr>
          <p:cNvSpPr>
            <a:spLocks/>
          </p:cNvSpPr>
          <p:nvPr/>
        </p:nvSpPr>
        <p:spPr bwMode="auto">
          <a:xfrm>
            <a:off x="5924550" y="2057400"/>
            <a:ext cx="152400" cy="762000"/>
          </a:xfrm>
          <a:prstGeom prst="leftBrace">
            <a:avLst>
              <a:gd name="adj1" fmla="val 416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0" name="Object 3">
            <a:extLst>
              <a:ext uri="{FF2B5EF4-FFF2-40B4-BE49-F238E27FC236}">
                <a16:creationId xmlns:a16="http://schemas.microsoft.com/office/drawing/2014/main" id="{5CB828CA-74BD-4D39-ADC4-08CE57C0BB6E}"/>
              </a:ext>
            </a:extLst>
          </p:cNvPr>
          <p:cNvGraphicFramePr>
            <a:graphicFrameLocks noChangeAspect="1"/>
          </p:cNvGraphicFramePr>
          <p:nvPr/>
        </p:nvGraphicFramePr>
        <p:xfrm>
          <a:off x="228600" y="3352800"/>
          <a:ext cx="485775" cy="492125"/>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40" name="Object 3">
                        <a:extLst>
                          <a:ext uri="{FF2B5EF4-FFF2-40B4-BE49-F238E27FC236}">
                            <a16:creationId xmlns:a16="http://schemas.microsoft.com/office/drawing/2014/main" id="{5CB828CA-74BD-4D39-ADC4-08CE57C0BB6E}"/>
                          </a:ext>
                        </a:extLst>
                      </p:cNvPr>
                      <p:cNvPicPr>
                        <a:picLocks noChangeAspect="1" noChangeArrowheads="1"/>
                      </p:cNvPicPr>
                      <p:nvPr/>
                    </p:nvPicPr>
                    <p:blipFill>
                      <a:blip r:embed="rId3"/>
                      <a:srcRect/>
                      <a:stretch>
                        <a:fillRect/>
                      </a:stretch>
                    </p:blipFill>
                    <p:spPr bwMode="auto">
                      <a:xfrm>
                        <a:off x="228600" y="3352800"/>
                        <a:ext cx="485775"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4">
            <a:extLst>
              <a:ext uri="{FF2B5EF4-FFF2-40B4-BE49-F238E27FC236}">
                <a16:creationId xmlns:a16="http://schemas.microsoft.com/office/drawing/2014/main" id="{C281EC6A-282E-4D4F-BBB5-A8058E28E7DC}"/>
              </a:ext>
            </a:extLst>
          </p:cNvPr>
          <p:cNvSpPr>
            <a:spLocks noChangeShapeType="1"/>
          </p:cNvSpPr>
          <p:nvPr/>
        </p:nvSpPr>
        <p:spPr bwMode="auto">
          <a:xfrm>
            <a:off x="798513" y="6172200"/>
            <a:ext cx="30480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5">
            <a:extLst>
              <a:ext uri="{FF2B5EF4-FFF2-40B4-BE49-F238E27FC236}">
                <a16:creationId xmlns:a16="http://schemas.microsoft.com/office/drawing/2014/main" id="{D34E982A-75FD-4253-B07B-AAFD73A7E3F1}"/>
              </a:ext>
            </a:extLst>
          </p:cNvPr>
          <p:cNvSpPr>
            <a:spLocks noChangeShapeType="1"/>
          </p:cNvSpPr>
          <p:nvPr/>
        </p:nvSpPr>
        <p:spPr bwMode="auto">
          <a:xfrm flipV="1">
            <a:off x="798513" y="3508375"/>
            <a:ext cx="0" cy="26638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3" name="Object 6">
            <a:extLst>
              <a:ext uri="{FF2B5EF4-FFF2-40B4-BE49-F238E27FC236}">
                <a16:creationId xmlns:a16="http://schemas.microsoft.com/office/drawing/2014/main" id="{C10DC8A5-AA2D-4F7D-9F73-048B96FC78DA}"/>
              </a:ext>
            </a:extLst>
          </p:cNvPr>
          <p:cNvGraphicFramePr>
            <a:graphicFrameLocks noChangeAspect="1"/>
          </p:cNvGraphicFramePr>
          <p:nvPr/>
        </p:nvGraphicFramePr>
        <p:xfrm>
          <a:off x="3671888" y="6172200"/>
          <a:ext cx="366712" cy="419100"/>
        </p:xfrm>
        <a:graphic>
          <a:graphicData uri="http://schemas.openxmlformats.org/presentationml/2006/ole">
            <mc:AlternateContent xmlns:mc="http://schemas.openxmlformats.org/markup-compatibility/2006">
              <mc:Choice xmlns:v="urn:schemas-microsoft-com:vml" Requires="v">
                <p:oleObj name="Equation" r:id="rId4" imgW="114120" imgH="139680" progId="Equation.DSMT4">
                  <p:embed/>
                </p:oleObj>
              </mc:Choice>
              <mc:Fallback>
                <p:oleObj name="Equation" r:id="rId4" imgW="114120" imgH="139680" progId="Equation.DSMT4">
                  <p:embed/>
                  <p:pic>
                    <p:nvPicPr>
                      <p:cNvPr id="43" name="Object 6">
                        <a:extLst>
                          <a:ext uri="{FF2B5EF4-FFF2-40B4-BE49-F238E27FC236}">
                            <a16:creationId xmlns:a16="http://schemas.microsoft.com/office/drawing/2014/main" id="{C10DC8A5-AA2D-4F7D-9F73-048B96FC78DA}"/>
                          </a:ext>
                        </a:extLst>
                      </p:cNvPr>
                      <p:cNvPicPr>
                        <a:picLocks noChangeAspect="1" noChangeArrowheads="1"/>
                      </p:cNvPicPr>
                      <p:nvPr/>
                    </p:nvPicPr>
                    <p:blipFill>
                      <a:blip r:embed="rId5"/>
                      <a:srcRect/>
                      <a:stretch>
                        <a:fillRect/>
                      </a:stretch>
                    </p:blipFill>
                    <p:spPr bwMode="auto">
                      <a:xfrm>
                        <a:off x="3671888" y="6172200"/>
                        <a:ext cx="366712" cy="419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7">
            <a:extLst>
              <a:ext uri="{FF2B5EF4-FFF2-40B4-BE49-F238E27FC236}">
                <a16:creationId xmlns:a16="http://schemas.microsoft.com/office/drawing/2014/main" id="{64A8A17F-9EEB-4F1D-A4F4-095387BC0ACE}"/>
              </a:ext>
            </a:extLst>
          </p:cNvPr>
          <p:cNvSpPr>
            <a:spLocks noChangeShapeType="1"/>
          </p:cNvSpPr>
          <p:nvPr/>
        </p:nvSpPr>
        <p:spPr bwMode="auto">
          <a:xfrm>
            <a:off x="6120760" y="4836599"/>
            <a:ext cx="0" cy="767275"/>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8">
            <a:extLst>
              <a:ext uri="{FF2B5EF4-FFF2-40B4-BE49-F238E27FC236}">
                <a16:creationId xmlns:a16="http://schemas.microsoft.com/office/drawing/2014/main" id="{90A85A9E-4601-4062-B89E-DFC9BB746938}"/>
              </a:ext>
            </a:extLst>
          </p:cNvPr>
          <p:cNvSpPr>
            <a:spLocks noChangeShapeType="1"/>
          </p:cNvSpPr>
          <p:nvPr/>
        </p:nvSpPr>
        <p:spPr bwMode="auto">
          <a:xfrm>
            <a:off x="1952902" y="5562665"/>
            <a:ext cx="1301750" cy="311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6" name="Object 9">
            <a:extLst>
              <a:ext uri="{FF2B5EF4-FFF2-40B4-BE49-F238E27FC236}">
                <a16:creationId xmlns:a16="http://schemas.microsoft.com/office/drawing/2014/main" id="{61713ACB-B90F-4692-935E-D1A100E79C4A}"/>
              </a:ext>
            </a:extLst>
          </p:cNvPr>
          <p:cNvGraphicFramePr>
            <a:graphicFrameLocks noChangeAspect="1"/>
          </p:cNvGraphicFramePr>
          <p:nvPr/>
        </p:nvGraphicFramePr>
        <p:xfrm>
          <a:off x="1543050" y="5535845"/>
          <a:ext cx="248720" cy="431115"/>
        </p:xfrm>
        <a:graphic>
          <a:graphicData uri="http://schemas.openxmlformats.org/presentationml/2006/ole">
            <mc:AlternateContent xmlns:mc="http://schemas.openxmlformats.org/markup-compatibility/2006">
              <mc:Choice xmlns:v="urn:schemas-microsoft-com:vml" Requires="v">
                <p:oleObj name="Equation" r:id="rId6" imgW="88560" imgH="164880" progId="Equation.DSMT4">
                  <p:embed/>
                </p:oleObj>
              </mc:Choice>
              <mc:Fallback>
                <p:oleObj name="Equation" r:id="rId6" imgW="88560" imgH="164880" progId="Equation.DSMT4">
                  <p:embed/>
                  <p:pic>
                    <p:nvPicPr>
                      <p:cNvPr id="46" name="Object 9">
                        <a:extLst>
                          <a:ext uri="{FF2B5EF4-FFF2-40B4-BE49-F238E27FC236}">
                            <a16:creationId xmlns:a16="http://schemas.microsoft.com/office/drawing/2014/main" id="{61713ACB-B90F-4692-935E-D1A100E79C4A}"/>
                          </a:ext>
                        </a:extLst>
                      </p:cNvPr>
                      <p:cNvPicPr>
                        <a:picLocks noChangeAspect="1" noChangeArrowheads="1"/>
                      </p:cNvPicPr>
                      <p:nvPr/>
                    </p:nvPicPr>
                    <p:blipFill>
                      <a:blip r:embed="rId7"/>
                      <a:srcRect/>
                      <a:stretch>
                        <a:fillRect/>
                      </a:stretch>
                    </p:blipFill>
                    <p:spPr bwMode="auto">
                      <a:xfrm>
                        <a:off x="1543050" y="5535845"/>
                        <a:ext cx="248720" cy="431115"/>
                      </a:xfrm>
                      <a:prstGeom prst="rect">
                        <a:avLst/>
                      </a:prstGeom>
                      <a:noFill/>
                      <a:ln>
                        <a:noFill/>
                      </a:ln>
                      <a:effectLst/>
                    </p:spPr>
                  </p:pic>
                </p:oleObj>
              </mc:Fallback>
            </mc:AlternateContent>
          </a:graphicData>
        </a:graphic>
      </p:graphicFrame>
      <p:graphicFrame>
        <p:nvGraphicFramePr>
          <p:cNvPr id="47" name="Object 10">
            <a:extLst>
              <a:ext uri="{FF2B5EF4-FFF2-40B4-BE49-F238E27FC236}">
                <a16:creationId xmlns:a16="http://schemas.microsoft.com/office/drawing/2014/main" id="{19161434-70B9-4CE6-B7E8-431C37D6CAF8}"/>
              </a:ext>
            </a:extLst>
          </p:cNvPr>
          <p:cNvGraphicFramePr>
            <a:graphicFrameLocks noChangeAspect="1"/>
          </p:cNvGraphicFramePr>
          <p:nvPr/>
        </p:nvGraphicFramePr>
        <p:xfrm>
          <a:off x="1091406" y="3584575"/>
          <a:ext cx="407988" cy="495300"/>
        </p:xfrm>
        <a:graphic>
          <a:graphicData uri="http://schemas.openxmlformats.org/presentationml/2006/ole">
            <mc:AlternateContent xmlns:mc="http://schemas.openxmlformats.org/markup-compatibility/2006">
              <mc:Choice xmlns:v="urn:schemas-microsoft-com:vml" Requires="v">
                <p:oleObj name="Equation" r:id="rId8" imgW="126720" imgH="164880" progId="Equation.DSMT4">
                  <p:embed/>
                </p:oleObj>
              </mc:Choice>
              <mc:Fallback>
                <p:oleObj name="Equation" r:id="rId8" imgW="126720" imgH="164880" progId="Equation.DSMT4">
                  <p:embed/>
                  <p:pic>
                    <p:nvPicPr>
                      <p:cNvPr id="47" name="Object 10">
                        <a:extLst>
                          <a:ext uri="{FF2B5EF4-FFF2-40B4-BE49-F238E27FC236}">
                            <a16:creationId xmlns:a16="http://schemas.microsoft.com/office/drawing/2014/main" id="{19161434-70B9-4CE6-B7E8-431C37D6CAF8}"/>
                          </a:ext>
                        </a:extLst>
                      </p:cNvPr>
                      <p:cNvPicPr>
                        <a:picLocks noChangeAspect="1" noChangeArrowheads="1"/>
                      </p:cNvPicPr>
                      <p:nvPr/>
                    </p:nvPicPr>
                    <p:blipFill>
                      <a:blip r:embed="rId9"/>
                      <a:srcRect/>
                      <a:stretch>
                        <a:fillRect/>
                      </a:stretch>
                    </p:blipFill>
                    <p:spPr bwMode="auto">
                      <a:xfrm>
                        <a:off x="1091406" y="3584575"/>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1">
            <a:extLst>
              <a:ext uri="{FF2B5EF4-FFF2-40B4-BE49-F238E27FC236}">
                <a16:creationId xmlns:a16="http://schemas.microsoft.com/office/drawing/2014/main" id="{7FF8695A-0CD1-4535-9B7F-8259B6DBF6F6}"/>
              </a:ext>
            </a:extLst>
          </p:cNvPr>
          <p:cNvGraphicFramePr>
            <a:graphicFrameLocks noChangeAspect="1"/>
          </p:cNvGraphicFramePr>
          <p:nvPr/>
        </p:nvGraphicFramePr>
        <p:xfrm>
          <a:off x="2362200" y="3584575"/>
          <a:ext cx="368300" cy="533400"/>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48" name="Object 11">
                        <a:extLst>
                          <a:ext uri="{FF2B5EF4-FFF2-40B4-BE49-F238E27FC236}">
                            <a16:creationId xmlns:a16="http://schemas.microsoft.com/office/drawing/2014/main" id="{7FF8695A-0CD1-4535-9B7F-8259B6DBF6F6}"/>
                          </a:ext>
                        </a:extLst>
                      </p:cNvPr>
                      <p:cNvPicPr>
                        <a:picLocks noChangeAspect="1" noChangeArrowheads="1"/>
                      </p:cNvPicPr>
                      <p:nvPr/>
                    </p:nvPicPr>
                    <p:blipFill>
                      <a:blip r:embed="rId11"/>
                      <a:srcRect/>
                      <a:stretch>
                        <a:fillRect/>
                      </a:stretch>
                    </p:blipFill>
                    <p:spPr bwMode="auto">
                      <a:xfrm>
                        <a:off x="2362200" y="3584575"/>
                        <a:ext cx="368300"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3">
            <a:extLst>
              <a:ext uri="{FF2B5EF4-FFF2-40B4-BE49-F238E27FC236}">
                <a16:creationId xmlns:a16="http://schemas.microsoft.com/office/drawing/2014/main" id="{BB9229F9-D630-487A-AF41-CCE7F86E26CA}"/>
              </a:ext>
            </a:extLst>
          </p:cNvPr>
          <p:cNvGraphicFramePr>
            <a:graphicFrameLocks noChangeAspect="1"/>
          </p:cNvGraphicFramePr>
          <p:nvPr/>
        </p:nvGraphicFramePr>
        <p:xfrm>
          <a:off x="4956984" y="3352800"/>
          <a:ext cx="377016" cy="415925"/>
        </p:xfrm>
        <a:graphic>
          <a:graphicData uri="http://schemas.openxmlformats.org/presentationml/2006/ole">
            <mc:AlternateContent xmlns:mc="http://schemas.openxmlformats.org/markup-compatibility/2006">
              <mc:Choice xmlns:v="urn:schemas-microsoft-com:vml" Requires="v">
                <p:oleObj name="Equation" r:id="rId12" imgW="139680" imgH="164880" progId="Equation.DSMT4">
                  <p:embed/>
                </p:oleObj>
              </mc:Choice>
              <mc:Fallback>
                <p:oleObj name="Equation" r:id="rId12" imgW="139680" imgH="164880" progId="Equation.DSMT4">
                  <p:embed/>
                  <p:pic>
                    <p:nvPicPr>
                      <p:cNvPr id="49" name="Object 13">
                        <a:extLst>
                          <a:ext uri="{FF2B5EF4-FFF2-40B4-BE49-F238E27FC236}">
                            <a16:creationId xmlns:a16="http://schemas.microsoft.com/office/drawing/2014/main" id="{BB9229F9-D630-487A-AF41-CCE7F86E26CA}"/>
                          </a:ext>
                        </a:extLst>
                      </p:cNvPr>
                      <p:cNvPicPr>
                        <a:picLocks noChangeAspect="1" noChangeArrowheads="1"/>
                      </p:cNvPicPr>
                      <p:nvPr/>
                    </p:nvPicPr>
                    <p:blipFill>
                      <a:blip r:embed="rId13"/>
                      <a:srcRect/>
                      <a:stretch>
                        <a:fillRect/>
                      </a:stretch>
                    </p:blipFill>
                    <p:spPr bwMode="auto">
                      <a:xfrm>
                        <a:off x="4956984" y="3352800"/>
                        <a:ext cx="377016" cy="415925"/>
                      </a:xfrm>
                      <a:prstGeom prst="rect">
                        <a:avLst/>
                      </a:prstGeom>
                      <a:noFill/>
                      <a:ln>
                        <a:noFill/>
                      </a:ln>
                      <a:effectLst/>
                    </p:spPr>
                  </p:pic>
                </p:oleObj>
              </mc:Fallback>
            </mc:AlternateContent>
          </a:graphicData>
        </a:graphic>
      </p:graphicFrame>
      <p:sp>
        <p:nvSpPr>
          <p:cNvPr id="50" name="Line 14">
            <a:extLst>
              <a:ext uri="{FF2B5EF4-FFF2-40B4-BE49-F238E27FC236}">
                <a16:creationId xmlns:a16="http://schemas.microsoft.com/office/drawing/2014/main" id="{962C9A5C-E3D3-4ABD-BDF6-D315184E091F}"/>
              </a:ext>
            </a:extLst>
          </p:cNvPr>
          <p:cNvSpPr>
            <a:spLocks noChangeShapeType="1"/>
          </p:cNvSpPr>
          <p:nvPr/>
        </p:nvSpPr>
        <p:spPr bwMode="auto">
          <a:xfrm>
            <a:off x="5370513" y="6172200"/>
            <a:ext cx="30480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15">
            <a:extLst>
              <a:ext uri="{FF2B5EF4-FFF2-40B4-BE49-F238E27FC236}">
                <a16:creationId xmlns:a16="http://schemas.microsoft.com/office/drawing/2014/main" id="{77DAEA5B-FC3A-4DB7-AA41-5E8A4B04500D}"/>
              </a:ext>
            </a:extLst>
          </p:cNvPr>
          <p:cNvSpPr>
            <a:spLocks noChangeShapeType="1"/>
          </p:cNvSpPr>
          <p:nvPr/>
        </p:nvSpPr>
        <p:spPr bwMode="auto">
          <a:xfrm flipV="1">
            <a:off x="5370513" y="3508375"/>
            <a:ext cx="0" cy="26638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2" name="Object 16">
            <a:extLst>
              <a:ext uri="{FF2B5EF4-FFF2-40B4-BE49-F238E27FC236}">
                <a16:creationId xmlns:a16="http://schemas.microsoft.com/office/drawing/2014/main" id="{F52001CB-88BC-42A2-965C-C15BFB1505A9}"/>
              </a:ext>
            </a:extLst>
          </p:cNvPr>
          <p:cNvGraphicFramePr>
            <a:graphicFrameLocks noChangeAspect="1"/>
          </p:cNvGraphicFramePr>
          <p:nvPr/>
        </p:nvGraphicFramePr>
        <p:xfrm>
          <a:off x="8243888" y="6172200"/>
          <a:ext cx="366713" cy="419100"/>
        </p:xfrm>
        <a:graphic>
          <a:graphicData uri="http://schemas.openxmlformats.org/presentationml/2006/ole">
            <mc:AlternateContent xmlns:mc="http://schemas.openxmlformats.org/markup-compatibility/2006">
              <mc:Choice xmlns:v="urn:schemas-microsoft-com:vml" Requires="v">
                <p:oleObj name="Equation" r:id="rId14" imgW="114120" imgH="139680" progId="Equation.DSMT4">
                  <p:embed/>
                </p:oleObj>
              </mc:Choice>
              <mc:Fallback>
                <p:oleObj name="Equation" r:id="rId14" imgW="114120" imgH="139680" progId="Equation.DSMT4">
                  <p:embed/>
                  <p:pic>
                    <p:nvPicPr>
                      <p:cNvPr id="52" name="Object 16">
                        <a:extLst>
                          <a:ext uri="{FF2B5EF4-FFF2-40B4-BE49-F238E27FC236}">
                            <a16:creationId xmlns:a16="http://schemas.microsoft.com/office/drawing/2014/main" id="{F52001CB-88BC-42A2-965C-C15BFB1505A9}"/>
                          </a:ext>
                        </a:extLst>
                      </p:cNvPr>
                      <p:cNvPicPr>
                        <a:picLocks noChangeAspect="1" noChangeArrowheads="1"/>
                      </p:cNvPicPr>
                      <p:nvPr/>
                    </p:nvPicPr>
                    <p:blipFill>
                      <a:blip r:embed="rId15"/>
                      <a:srcRect/>
                      <a:stretch>
                        <a:fillRect/>
                      </a:stretch>
                    </p:blipFill>
                    <p:spPr bwMode="auto">
                      <a:xfrm>
                        <a:off x="8243888" y="6172200"/>
                        <a:ext cx="366713" cy="419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8">
            <a:extLst>
              <a:ext uri="{FF2B5EF4-FFF2-40B4-BE49-F238E27FC236}">
                <a16:creationId xmlns:a16="http://schemas.microsoft.com/office/drawing/2014/main" id="{E038B4B3-79AE-45AC-A698-FC0938354FF9}"/>
              </a:ext>
            </a:extLst>
          </p:cNvPr>
          <p:cNvGraphicFramePr>
            <a:graphicFrameLocks noChangeAspect="1"/>
          </p:cNvGraphicFramePr>
          <p:nvPr/>
        </p:nvGraphicFramePr>
        <p:xfrm>
          <a:off x="5747705" y="4263439"/>
          <a:ext cx="407988" cy="495300"/>
        </p:xfrm>
        <a:graphic>
          <a:graphicData uri="http://schemas.openxmlformats.org/presentationml/2006/ole">
            <mc:AlternateContent xmlns:mc="http://schemas.openxmlformats.org/markup-compatibility/2006">
              <mc:Choice xmlns:v="urn:schemas-microsoft-com:vml" Requires="v">
                <p:oleObj name="Equation" r:id="rId16" imgW="126720" imgH="164880" progId="Equation.DSMT4">
                  <p:embed/>
                </p:oleObj>
              </mc:Choice>
              <mc:Fallback>
                <p:oleObj name="Equation" r:id="rId16" imgW="126720" imgH="164880" progId="Equation.DSMT4">
                  <p:embed/>
                  <p:pic>
                    <p:nvPicPr>
                      <p:cNvPr id="53" name="Object 18">
                        <a:extLst>
                          <a:ext uri="{FF2B5EF4-FFF2-40B4-BE49-F238E27FC236}">
                            <a16:creationId xmlns:a16="http://schemas.microsoft.com/office/drawing/2014/main" id="{E038B4B3-79AE-45AC-A698-FC0938354FF9}"/>
                          </a:ext>
                        </a:extLst>
                      </p:cNvPr>
                      <p:cNvPicPr>
                        <a:picLocks noChangeAspect="1" noChangeArrowheads="1"/>
                      </p:cNvPicPr>
                      <p:nvPr/>
                    </p:nvPicPr>
                    <p:blipFill>
                      <a:blip r:embed="rId17"/>
                      <a:srcRect/>
                      <a:stretch>
                        <a:fillRect/>
                      </a:stretch>
                    </p:blipFill>
                    <p:spPr bwMode="auto">
                      <a:xfrm>
                        <a:off x="5747705" y="4263439"/>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19">
            <a:extLst>
              <a:ext uri="{FF2B5EF4-FFF2-40B4-BE49-F238E27FC236}">
                <a16:creationId xmlns:a16="http://schemas.microsoft.com/office/drawing/2014/main" id="{C7BC4425-7FEC-4D8B-9279-E91A103E678D}"/>
              </a:ext>
            </a:extLst>
          </p:cNvPr>
          <p:cNvGraphicFramePr>
            <a:graphicFrameLocks noChangeAspect="1"/>
          </p:cNvGraphicFramePr>
          <p:nvPr/>
        </p:nvGraphicFramePr>
        <p:xfrm>
          <a:off x="8059738" y="3449637"/>
          <a:ext cx="368300" cy="533400"/>
        </p:xfrm>
        <a:graphic>
          <a:graphicData uri="http://schemas.openxmlformats.org/presentationml/2006/ole">
            <mc:AlternateContent xmlns:mc="http://schemas.openxmlformats.org/markup-compatibility/2006">
              <mc:Choice xmlns:v="urn:schemas-microsoft-com:vml" Requires="v">
                <p:oleObj name="Equation" r:id="rId18" imgW="114120" imgH="177480" progId="Equation.DSMT4">
                  <p:embed/>
                </p:oleObj>
              </mc:Choice>
              <mc:Fallback>
                <p:oleObj name="Equation" r:id="rId18" imgW="114120" imgH="177480" progId="Equation.DSMT4">
                  <p:embed/>
                  <p:pic>
                    <p:nvPicPr>
                      <p:cNvPr id="54" name="Object 19">
                        <a:extLst>
                          <a:ext uri="{FF2B5EF4-FFF2-40B4-BE49-F238E27FC236}">
                            <a16:creationId xmlns:a16="http://schemas.microsoft.com/office/drawing/2014/main" id="{C7BC4425-7FEC-4D8B-9279-E91A103E678D}"/>
                          </a:ext>
                        </a:extLst>
                      </p:cNvPr>
                      <p:cNvPicPr>
                        <a:picLocks noChangeAspect="1" noChangeArrowheads="1"/>
                      </p:cNvPicPr>
                      <p:nvPr/>
                    </p:nvPicPr>
                    <p:blipFill>
                      <a:blip r:embed="rId19"/>
                      <a:srcRect/>
                      <a:stretch>
                        <a:fillRect/>
                      </a:stretch>
                    </p:blipFill>
                    <p:spPr bwMode="auto">
                      <a:xfrm>
                        <a:off x="8059738" y="3449637"/>
                        <a:ext cx="368300"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Freeform 20">
            <a:extLst>
              <a:ext uri="{FF2B5EF4-FFF2-40B4-BE49-F238E27FC236}">
                <a16:creationId xmlns:a16="http://schemas.microsoft.com/office/drawing/2014/main" id="{76FED0D8-B580-4A92-959B-711A751413B1}"/>
              </a:ext>
            </a:extLst>
          </p:cNvPr>
          <p:cNvSpPr>
            <a:spLocks/>
          </p:cNvSpPr>
          <p:nvPr/>
        </p:nvSpPr>
        <p:spPr bwMode="auto">
          <a:xfrm rot="180000">
            <a:off x="6148617" y="3792603"/>
            <a:ext cx="1841739" cy="1112819"/>
          </a:xfrm>
          <a:custGeom>
            <a:avLst/>
            <a:gdLst>
              <a:gd name="T0" fmla="*/ 672 w 672"/>
              <a:gd name="T1" fmla="*/ 0 h 432"/>
              <a:gd name="T2" fmla="*/ 384 w 672"/>
              <a:gd name="T3" fmla="*/ 240 h 432"/>
              <a:gd name="T4" fmla="*/ 0 w 672"/>
              <a:gd name="T5" fmla="*/ 432 h 432"/>
            </a:gdLst>
            <a:ahLst/>
            <a:cxnLst>
              <a:cxn ang="0">
                <a:pos x="T0" y="T1"/>
              </a:cxn>
              <a:cxn ang="0">
                <a:pos x="T2" y="T3"/>
              </a:cxn>
              <a:cxn ang="0">
                <a:pos x="T4" y="T5"/>
              </a:cxn>
            </a:cxnLst>
            <a:rect l="0" t="0" r="r" b="b"/>
            <a:pathLst>
              <a:path w="672" h="432">
                <a:moveTo>
                  <a:pt x="672" y="0"/>
                </a:moveTo>
                <a:cubicBezTo>
                  <a:pt x="584" y="84"/>
                  <a:pt x="496" y="168"/>
                  <a:pt x="384" y="240"/>
                </a:cubicBezTo>
                <a:cubicBezTo>
                  <a:pt x="272" y="312"/>
                  <a:pt x="136" y="372"/>
                  <a:pt x="0" y="432"/>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Freeform 21">
            <a:extLst>
              <a:ext uri="{FF2B5EF4-FFF2-40B4-BE49-F238E27FC236}">
                <a16:creationId xmlns:a16="http://schemas.microsoft.com/office/drawing/2014/main" id="{BC63FFF9-3C8D-4FB2-935E-28CBFF369E06}"/>
              </a:ext>
            </a:extLst>
          </p:cNvPr>
          <p:cNvSpPr>
            <a:spLocks noChangeAspect="1"/>
          </p:cNvSpPr>
          <p:nvPr/>
        </p:nvSpPr>
        <p:spPr bwMode="auto">
          <a:xfrm flipH="1">
            <a:off x="2303949" y="4103687"/>
            <a:ext cx="972651" cy="1458978"/>
          </a:xfrm>
          <a:custGeom>
            <a:avLst/>
            <a:gdLst>
              <a:gd name="T0" fmla="*/ 672 w 672"/>
              <a:gd name="T1" fmla="*/ 0 h 1008"/>
              <a:gd name="T2" fmla="*/ 384 w 672"/>
              <a:gd name="T3" fmla="*/ 576 h 1008"/>
              <a:gd name="T4" fmla="*/ 0 w 672"/>
              <a:gd name="T5" fmla="*/ 1008 h 1008"/>
            </a:gdLst>
            <a:ahLst/>
            <a:cxnLst>
              <a:cxn ang="0">
                <a:pos x="T0" y="T1"/>
              </a:cxn>
              <a:cxn ang="0">
                <a:pos x="T2" y="T3"/>
              </a:cxn>
              <a:cxn ang="0">
                <a:pos x="T4" y="T5"/>
              </a:cxn>
            </a:cxnLst>
            <a:rect l="0" t="0" r="r" b="b"/>
            <a:pathLst>
              <a:path w="672" h="1008">
                <a:moveTo>
                  <a:pt x="672" y="0"/>
                </a:moveTo>
                <a:cubicBezTo>
                  <a:pt x="584" y="204"/>
                  <a:pt x="496" y="408"/>
                  <a:pt x="384" y="576"/>
                </a:cubicBezTo>
                <a:cubicBezTo>
                  <a:pt x="272" y="744"/>
                  <a:pt x="136" y="876"/>
                  <a:pt x="0" y="1008"/>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Line 22">
            <a:extLst>
              <a:ext uri="{FF2B5EF4-FFF2-40B4-BE49-F238E27FC236}">
                <a16:creationId xmlns:a16="http://schemas.microsoft.com/office/drawing/2014/main" id="{A24D771D-3347-4C56-8D3B-D4B5D55A7942}"/>
              </a:ext>
            </a:extLst>
          </p:cNvPr>
          <p:cNvSpPr>
            <a:spLocks noChangeShapeType="1"/>
          </p:cNvSpPr>
          <p:nvPr/>
        </p:nvSpPr>
        <p:spPr bwMode="auto">
          <a:xfrm>
            <a:off x="1502053" y="4117975"/>
            <a:ext cx="801898"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Line 23">
            <a:extLst>
              <a:ext uri="{FF2B5EF4-FFF2-40B4-BE49-F238E27FC236}">
                <a16:creationId xmlns:a16="http://schemas.microsoft.com/office/drawing/2014/main" id="{BDBD903E-6B0B-49C5-B2F5-BDFE2B8AD599}"/>
              </a:ext>
            </a:extLst>
          </p:cNvPr>
          <p:cNvSpPr>
            <a:spLocks noChangeShapeType="1"/>
          </p:cNvSpPr>
          <p:nvPr/>
        </p:nvSpPr>
        <p:spPr bwMode="auto">
          <a:xfrm>
            <a:off x="8018210" y="3921888"/>
            <a:ext cx="0" cy="958087"/>
          </a:xfrm>
          <a:prstGeom prst="line">
            <a:avLst/>
          </a:prstGeom>
          <a:noFill/>
          <a:ln w="38100" cap="sq">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9" name="Object 24">
            <a:extLst>
              <a:ext uri="{FF2B5EF4-FFF2-40B4-BE49-F238E27FC236}">
                <a16:creationId xmlns:a16="http://schemas.microsoft.com/office/drawing/2014/main" id="{247991B9-BEBE-494C-942A-2AE04E6839A5}"/>
              </a:ext>
            </a:extLst>
          </p:cNvPr>
          <p:cNvGraphicFramePr>
            <a:graphicFrameLocks noChangeAspect="1"/>
          </p:cNvGraphicFramePr>
          <p:nvPr/>
        </p:nvGraphicFramePr>
        <p:xfrm>
          <a:off x="3234533" y="5535845"/>
          <a:ext cx="407988" cy="495300"/>
        </p:xfrm>
        <a:graphic>
          <a:graphicData uri="http://schemas.openxmlformats.org/presentationml/2006/ole">
            <mc:AlternateContent xmlns:mc="http://schemas.openxmlformats.org/markup-compatibility/2006">
              <mc:Choice xmlns:v="urn:schemas-microsoft-com:vml" Requires="v">
                <p:oleObj name="Equation" r:id="rId20" imgW="126720" imgH="164880" progId="Equation.DSMT4">
                  <p:embed/>
                </p:oleObj>
              </mc:Choice>
              <mc:Fallback>
                <p:oleObj name="Equation" r:id="rId20" imgW="126720" imgH="164880" progId="Equation.DSMT4">
                  <p:embed/>
                  <p:pic>
                    <p:nvPicPr>
                      <p:cNvPr id="59" name="Object 24">
                        <a:extLst>
                          <a:ext uri="{FF2B5EF4-FFF2-40B4-BE49-F238E27FC236}">
                            <a16:creationId xmlns:a16="http://schemas.microsoft.com/office/drawing/2014/main" id="{247991B9-BEBE-494C-942A-2AE04E6839A5}"/>
                          </a:ext>
                        </a:extLst>
                      </p:cNvPr>
                      <p:cNvPicPr>
                        <a:picLocks noChangeAspect="1" noChangeArrowheads="1"/>
                      </p:cNvPicPr>
                      <p:nvPr/>
                    </p:nvPicPr>
                    <p:blipFill>
                      <a:blip r:embed="rId21"/>
                      <a:srcRect/>
                      <a:stretch>
                        <a:fillRect/>
                      </a:stretch>
                    </p:blipFill>
                    <p:spPr bwMode="auto">
                      <a:xfrm>
                        <a:off x="3234533" y="5535845"/>
                        <a:ext cx="407988"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Freeform 25">
            <a:extLst>
              <a:ext uri="{FF2B5EF4-FFF2-40B4-BE49-F238E27FC236}">
                <a16:creationId xmlns:a16="http://schemas.microsoft.com/office/drawing/2014/main" id="{AC7D5334-9F70-41E8-9383-AA7B9A71557D}"/>
              </a:ext>
            </a:extLst>
          </p:cNvPr>
          <p:cNvSpPr>
            <a:spLocks/>
          </p:cNvSpPr>
          <p:nvPr/>
        </p:nvSpPr>
        <p:spPr bwMode="auto">
          <a:xfrm rot="600000">
            <a:off x="6197253" y="4746023"/>
            <a:ext cx="1744464" cy="1033632"/>
          </a:xfrm>
          <a:custGeom>
            <a:avLst/>
            <a:gdLst>
              <a:gd name="T0" fmla="*/ 672 w 672"/>
              <a:gd name="T1" fmla="*/ 0 h 432"/>
              <a:gd name="T2" fmla="*/ 384 w 672"/>
              <a:gd name="T3" fmla="*/ 240 h 432"/>
              <a:gd name="T4" fmla="*/ 0 w 672"/>
              <a:gd name="T5" fmla="*/ 432 h 432"/>
            </a:gdLst>
            <a:ahLst/>
            <a:cxnLst>
              <a:cxn ang="0">
                <a:pos x="T0" y="T1"/>
              </a:cxn>
              <a:cxn ang="0">
                <a:pos x="T2" y="T3"/>
              </a:cxn>
              <a:cxn ang="0">
                <a:pos x="T4" y="T5"/>
              </a:cxn>
            </a:cxnLst>
            <a:rect l="0" t="0" r="r" b="b"/>
            <a:pathLst>
              <a:path w="672" h="432">
                <a:moveTo>
                  <a:pt x="672" y="0"/>
                </a:moveTo>
                <a:cubicBezTo>
                  <a:pt x="584" y="84"/>
                  <a:pt x="496" y="168"/>
                  <a:pt x="384" y="240"/>
                </a:cubicBezTo>
                <a:cubicBezTo>
                  <a:pt x="272" y="312"/>
                  <a:pt x="136" y="372"/>
                  <a:pt x="0" y="432"/>
                </a:cubicBezTo>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Freeform 26">
            <a:extLst>
              <a:ext uri="{FF2B5EF4-FFF2-40B4-BE49-F238E27FC236}">
                <a16:creationId xmlns:a16="http://schemas.microsoft.com/office/drawing/2014/main" id="{947C754E-AB5A-43F3-95C6-5E565FDA3DED}"/>
              </a:ext>
            </a:extLst>
          </p:cNvPr>
          <p:cNvSpPr>
            <a:spLocks noChangeAspect="1"/>
          </p:cNvSpPr>
          <p:nvPr/>
        </p:nvSpPr>
        <p:spPr bwMode="auto">
          <a:xfrm rot="954811" flipH="1">
            <a:off x="1293978" y="4233683"/>
            <a:ext cx="809625" cy="1214438"/>
          </a:xfrm>
          <a:custGeom>
            <a:avLst/>
            <a:gdLst>
              <a:gd name="T0" fmla="*/ 672 w 672"/>
              <a:gd name="T1" fmla="*/ 0 h 1008"/>
              <a:gd name="T2" fmla="*/ 384 w 672"/>
              <a:gd name="T3" fmla="*/ 576 h 1008"/>
              <a:gd name="T4" fmla="*/ 0 w 672"/>
              <a:gd name="T5" fmla="*/ 1008 h 1008"/>
            </a:gdLst>
            <a:ahLst/>
            <a:cxnLst>
              <a:cxn ang="0">
                <a:pos x="T0" y="T1"/>
              </a:cxn>
              <a:cxn ang="0">
                <a:pos x="T2" y="T3"/>
              </a:cxn>
              <a:cxn ang="0">
                <a:pos x="T4" y="T5"/>
              </a:cxn>
            </a:cxnLst>
            <a:rect l="0" t="0" r="r" b="b"/>
            <a:pathLst>
              <a:path w="672" h="1008">
                <a:moveTo>
                  <a:pt x="672" y="0"/>
                </a:moveTo>
                <a:cubicBezTo>
                  <a:pt x="584" y="204"/>
                  <a:pt x="496" y="408"/>
                  <a:pt x="384" y="576"/>
                </a:cubicBezTo>
                <a:cubicBezTo>
                  <a:pt x="272" y="744"/>
                  <a:pt x="136" y="876"/>
                  <a:pt x="0" y="1008"/>
                </a:cubicBezTo>
              </a:path>
            </a:pathLst>
          </a:custGeom>
          <a:noFill/>
          <a:ln w="38100"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2" name="Object 27">
            <a:extLst>
              <a:ext uri="{FF2B5EF4-FFF2-40B4-BE49-F238E27FC236}">
                <a16:creationId xmlns:a16="http://schemas.microsoft.com/office/drawing/2014/main" id="{AD138EFD-1EBB-4087-944B-F4C8BC88C8FE}"/>
              </a:ext>
            </a:extLst>
          </p:cNvPr>
          <p:cNvGraphicFramePr>
            <a:graphicFrameLocks noChangeAspect="1"/>
          </p:cNvGraphicFramePr>
          <p:nvPr/>
        </p:nvGraphicFramePr>
        <p:xfrm>
          <a:off x="8019257" y="4877338"/>
          <a:ext cx="407987" cy="495300"/>
        </p:xfrm>
        <a:graphic>
          <a:graphicData uri="http://schemas.openxmlformats.org/presentationml/2006/ole">
            <mc:AlternateContent xmlns:mc="http://schemas.openxmlformats.org/markup-compatibility/2006">
              <mc:Choice xmlns:v="urn:schemas-microsoft-com:vml" Requires="v">
                <p:oleObj name="Equation" r:id="rId22" imgW="126720" imgH="164880" progId="Equation.DSMT4">
                  <p:embed/>
                </p:oleObj>
              </mc:Choice>
              <mc:Fallback>
                <p:oleObj name="Equation" r:id="rId22" imgW="126720" imgH="164880" progId="Equation.DSMT4">
                  <p:embed/>
                  <p:pic>
                    <p:nvPicPr>
                      <p:cNvPr id="62" name="Object 27">
                        <a:extLst>
                          <a:ext uri="{FF2B5EF4-FFF2-40B4-BE49-F238E27FC236}">
                            <a16:creationId xmlns:a16="http://schemas.microsoft.com/office/drawing/2014/main" id="{AD138EFD-1EBB-4087-944B-F4C8BC88C8FE}"/>
                          </a:ext>
                        </a:extLst>
                      </p:cNvPr>
                      <p:cNvPicPr>
                        <a:picLocks noChangeAspect="1" noChangeArrowheads="1"/>
                      </p:cNvPicPr>
                      <p:nvPr/>
                    </p:nvPicPr>
                    <p:blipFill>
                      <a:blip r:embed="rId23"/>
                      <a:srcRect/>
                      <a:stretch>
                        <a:fillRect/>
                      </a:stretch>
                    </p:blipFill>
                    <p:spPr bwMode="auto">
                      <a:xfrm>
                        <a:off x="8019257" y="4877338"/>
                        <a:ext cx="407987" cy="495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对象 62">
            <a:extLst>
              <a:ext uri="{FF2B5EF4-FFF2-40B4-BE49-F238E27FC236}">
                <a16:creationId xmlns:a16="http://schemas.microsoft.com/office/drawing/2014/main" id="{259F4A0B-9AB4-4A32-8E37-2AD8BFD6D2FC}"/>
              </a:ext>
            </a:extLst>
          </p:cNvPr>
          <p:cNvGraphicFramePr>
            <a:graphicFrameLocks noChangeAspect="1"/>
          </p:cNvGraphicFramePr>
          <p:nvPr/>
        </p:nvGraphicFramePr>
        <p:xfrm>
          <a:off x="5848350" y="5514975"/>
          <a:ext cx="247650" cy="431800"/>
        </p:xfrm>
        <a:graphic>
          <a:graphicData uri="http://schemas.openxmlformats.org/presentationml/2006/ole">
            <mc:AlternateContent xmlns:mc="http://schemas.openxmlformats.org/markup-compatibility/2006">
              <mc:Choice xmlns:v="urn:schemas-microsoft-com:vml" Requires="v">
                <p:oleObj name="Equation" r:id="rId24" imgW="248419" imgH="431295" progId="Equation.DSMT4">
                  <p:embed/>
                </p:oleObj>
              </mc:Choice>
              <mc:Fallback>
                <p:oleObj name="Equation" r:id="rId24" imgW="248419" imgH="431295" progId="Equation.DSMT4">
                  <p:embed/>
                  <p:pic>
                    <p:nvPicPr>
                      <p:cNvPr id="63" name="对象 62">
                        <a:extLst>
                          <a:ext uri="{FF2B5EF4-FFF2-40B4-BE49-F238E27FC236}">
                            <a16:creationId xmlns:a16="http://schemas.microsoft.com/office/drawing/2014/main" id="{259F4A0B-9AB4-4A32-8E37-2AD8BFD6D2FC}"/>
                          </a:ext>
                        </a:extLst>
                      </p:cNvPr>
                      <p:cNvPicPr/>
                      <p:nvPr/>
                    </p:nvPicPr>
                    <p:blipFill>
                      <a:blip r:embed="rId25"/>
                      <a:stretch>
                        <a:fillRect/>
                      </a:stretch>
                    </p:blipFill>
                    <p:spPr>
                      <a:xfrm>
                        <a:off x="5848350" y="5514975"/>
                        <a:ext cx="247650" cy="431800"/>
                      </a:xfrm>
                      <a:prstGeom prst="rect">
                        <a:avLst/>
                      </a:prstGeom>
                    </p:spPr>
                  </p:pic>
                </p:oleObj>
              </mc:Fallback>
            </mc:AlternateContent>
          </a:graphicData>
        </a:graphic>
      </p:graphicFrame>
      <p:sp>
        <p:nvSpPr>
          <p:cNvPr id="64" name="文本框 63">
            <a:extLst>
              <a:ext uri="{FF2B5EF4-FFF2-40B4-BE49-F238E27FC236}">
                <a16:creationId xmlns:a16="http://schemas.microsoft.com/office/drawing/2014/main" id="{2458B592-8841-4B36-B983-4B8C181D8B97}"/>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spTree>
    <p:extLst>
      <p:ext uri="{BB962C8B-B14F-4D97-AF65-F5344CB8AC3E}">
        <p14:creationId xmlns:p14="http://schemas.microsoft.com/office/powerpoint/2010/main" val="165001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3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32"/>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35"/>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3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499"/>
                                          </p:stCondLst>
                                        </p:cTn>
                                        <p:tgtEl>
                                          <p:spTgt spid="36"/>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autoUpdateAnimBg="0"/>
      <p:bldP spid="32" grpId="0" autoUpdateAnimBg="0"/>
      <p:bldP spid="33" grpId="0" autoUpdateAnimBg="0"/>
      <p:bldP spid="34" grpId="0" autoUpdateAnimBg="0"/>
      <p:bldP spid="35" grpId="0" autoUpdateAnimBg="0"/>
      <p:bldP spid="3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A00FC3C-B84A-4BBE-9004-9C0F348BCA96}"/>
              </a:ext>
            </a:extLst>
          </p:cNvPr>
          <p:cNvSpPr txBox="1">
            <a:spLocks noChangeArrowheads="1"/>
          </p:cNvSpPr>
          <p:nvPr/>
        </p:nvSpPr>
        <p:spPr>
          <a:xfrm>
            <a:off x="1001458" y="1000780"/>
            <a:ext cx="2670175" cy="46166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正循环</a:t>
            </a:r>
          </a:p>
        </p:txBody>
      </p:sp>
      <p:sp>
        <p:nvSpPr>
          <p:cNvPr id="6" name="Line 3">
            <a:extLst>
              <a:ext uri="{FF2B5EF4-FFF2-40B4-BE49-F238E27FC236}">
                <a16:creationId xmlns:a16="http://schemas.microsoft.com/office/drawing/2014/main" id="{0705B764-008A-41D4-A2D8-D00F584F5CC6}"/>
              </a:ext>
            </a:extLst>
          </p:cNvPr>
          <p:cNvSpPr>
            <a:spLocks noChangeShapeType="1"/>
          </p:cNvSpPr>
          <p:nvPr/>
        </p:nvSpPr>
        <p:spPr bwMode="auto">
          <a:xfrm>
            <a:off x="1038017" y="5469868"/>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4">
            <a:extLst>
              <a:ext uri="{FF2B5EF4-FFF2-40B4-BE49-F238E27FC236}">
                <a16:creationId xmlns:a16="http://schemas.microsoft.com/office/drawing/2014/main" id="{62105CC5-5D68-429A-AA60-CDCCFB1E5C9B}"/>
              </a:ext>
            </a:extLst>
          </p:cNvPr>
          <p:cNvSpPr>
            <a:spLocks noChangeShapeType="1"/>
          </p:cNvSpPr>
          <p:nvPr/>
        </p:nvSpPr>
        <p:spPr bwMode="auto">
          <a:xfrm flipV="1">
            <a:off x="1038017" y="2650468"/>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5">
            <a:extLst>
              <a:ext uri="{FF2B5EF4-FFF2-40B4-BE49-F238E27FC236}">
                <a16:creationId xmlns:a16="http://schemas.microsoft.com/office/drawing/2014/main" id="{9A6CB4FC-1D37-4584-8F57-2F960B0ECF51}"/>
              </a:ext>
            </a:extLst>
          </p:cNvPr>
          <p:cNvSpPr>
            <a:spLocks noChangeArrowheads="1"/>
          </p:cNvSpPr>
          <p:nvPr/>
        </p:nvSpPr>
        <p:spPr bwMode="auto">
          <a:xfrm>
            <a:off x="647236" y="228600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9" name="Rectangle 6">
            <a:extLst>
              <a:ext uri="{FF2B5EF4-FFF2-40B4-BE49-F238E27FC236}">
                <a16:creationId xmlns:a16="http://schemas.microsoft.com/office/drawing/2014/main" id="{2797B497-19A6-4A94-BA36-6E8229994863}"/>
              </a:ext>
            </a:extLst>
          </p:cNvPr>
          <p:cNvSpPr>
            <a:spLocks noChangeArrowheads="1"/>
          </p:cNvSpPr>
          <p:nvPr/>
        </p:nvSpPr>
        <p:spPr bwMode="auto">
          <a:xfrm>
            <a:off x="4038600" y="5361687"/>
            <a:ext cx="4235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10" name="Line 7">
            <a:extLst>
              <a:ext uri="{FF2B5EF4-FFF2-40B4-BE49-F238E27FC236}">
                <a16:creationId xmlns:a16="http://schemas.microsoft.com/office/drawing/2014/main" id="{4910CBB6-BB67-40BC-AA52-4DFF1534C017}"/>
              </a:ext>
            </a:extLst>
          </p:cNvPr>
          <p:cNvSpPr>
            <a:spLocks noChangeShapeType="1"/>
          </p:cNvSpPr>
          <p:nvPr/>
        </p:nvSpPr>
        <p:spPr bwMode="auto">
          <a:xfrm>
            <a:off x="4953000" y="548640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8">
            <a:extLst>
              <a:ext uri="{FF2B5EF4-FFF2-40B4-BE49-F238E27FC236}">
                <a16:creationId xmlns:a16="http://schemas.microsoft.com/office/drawing/2014/main" id="{D9797571-A8E1-4100-8160-6EFD7F467895}"/>
              </a:ext>
            </a:extLst>
          </p:cNvPr>
          <p:cNvSpPr>
            <a:spLocks noChangeShapeType="1"/>
          </p:cNvSpPr>
          <p:nvPr/>
        </p:nvSpPr>
        <p:spPr bwMode="auto">
          <a:xfrm flipV="1">
            <a:off x="4953000" y="266700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9">
            <a:extLst>
              <a:ext uri="{FF2B5EF4-FFF2-40B4-BE49-F238E27FC236}">
                <a16:creationId xmlns:a16="http://schemas.microsoft.com/office/drawing/2014/main" id="{38085800-F4F4-4F08-8560-6587295625AF}"/>
              </a:ext>
            </a:extLst>
          </p:cNvPr>
          <p:cNvSpPr>
            <a:spLocks noChangeArrowheads="1"/>
          </p:cNvSpPr>
          <p:nvPr/>
        </p:nvSpPr>
        <p:spPr bwMode="auto">
          <a:xfrm>
            <a:off x="4572000" y="2400822"/>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3" name="Rectangle 10">
            <a:extLst>
              <a:ext uri="{FF2B5EF4-FFF2-40B4-BE49-F238E27FC236}">
                <a16:creationId xmlns:a16="http://schemas.microsoft.com/office/drawing/2014/main" id="{07CE8AE3-D7C9-456C-A6DE-A47A9B57FEC0}"/>
              </a:ext>
            </a:extLst>
          </p:cNvPr>
          <p:cNvSpPr>
            <a:spLocks noChangeArrowheads="1"/>
          </p:cNvSpPr>
          <p:nvPr/>
        </p:nvSpPr>
        <p:spPr bwMode="auto">
          <a:xfrm>
            <a:off x="8018350" y="5361687"/>
            <a:ext cx="3850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14" name="Text Box 11">
            <a:extLst>
              <a:ext uri="{FF2B5EF4-FFF2-40B4-BE49-F238E27FC236}">
                <a16:creationId xmlns:a16="http://schemas.microsoft.com/office/drawing/2014/main" id="{AAABBF1E-7923-4D59-BF28-F055FE70E9AA}"/>
              </a:ext>
            </a:extLst>
          </p:cNvPr>
          <p:cNvSpPr txBox="1">
            <a:spLocks noChangeArrowheads="1"/>
          </p:cNvSpPr>
          <p:nvPr/>
        </p:nvSpPr>
        <p:spPr bwMode="auto">
          <a:xfrm>
            <a:off x="1057404" y="5780419"/>
            <a:ext cx="4191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000" b="1" dirty="0">
                <a:latin typeface="Times New Roman" panose="02020603050405020304" pitchFamily="18" charset="0"/>
                <a:ea typeface="黑体" panose="02010609060101010101" pitchFamily="49" charset="-122"/>
                <a:cs typeface="Times New Roman" panose="02020603050405020304" pitchFamily="18" charset="0"/>
              </a:rPr>
              <a:t>净效应：</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对外作功</a:t>
            </a:r>
          </a:p>
        </p:txBody>
      </p:sp>
      <p:sp>
        <p:nvSpPr>
          <p:cNvPr id="15" name="Text Box 12">
            <a:extLst>
              <a:ext uri="{FF2B5EF4-FFF2-40B4-BE49-F238E27FC236}">
                <a16:creationId xmlns:a16="http://schemas.microsoft.com/office/drawing/2014/main" id="{FDEC621A-0E54-4C43-8EB0-445A23A5922E}"/>
              </a:ext>
            </a:extLst>
          </p:cNvPr>
          <p:cNvSpPr txBox="1">
            <a:spLocks noChangeArrowheads="1"/>
          </p:cNvSpPr>
          <p:nvPr/>
        </p:nvSpPr>
        <p:spPr bwMode="auto">
          <a:xfrm>
            <a:off x="5334000" y="5780419"/>
            <a:ext cx="28211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000" b="1" dirty="0">
                <a:latin typeface="Times New Roman" panose="02020603050405020304" pitchFamily="18" charset="0"/>
                <a:ea typeface="黑体" panose="02010609060101010101" pitchFamily="49" charset="-122"/>
                <a:cs typeface="Times New Roman" panose="02020603050405020304" pitchFamily="18" charset="0"/>
              </a:rPr>
              <a:t>净效应：</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吸热</a:t>
            </a:r>
          </a:p>
        </p:txBody>
      </p:sp>
      <p:sp>
        <p:nvSpPr>
          <p:cNvPr id="16" name="Text Box 13">
            <a:extLst>
              <a:ext uri="{FF2B5EF4-FFF2-40B4-BE49-F238E27FC236}">
                <a16:creationId xmlns:a16="http://schemas.microsoft.com/office/drawing/2014/main" id="{CD415030-1741-45E1-8F08-1E745AEA7880}"/>
              </a:ext>
            </a:extLst>
          </p:cNvPr>
          <p:cNvSpPr txBox="1">
            <a:spLocks noChangeArrowheads="1"/>
          </p:cNvSpPr>
          <p:nvPr/>
        </p:nvSpPr>
        <p:spPr bwMode="auto">
          <a:xfrm>
            <a:off x="968801" y="1676544"/>
            <a:ext cx="487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顺时针方向</a:t>
            </a:r>
          </a:p>
        </p:txBody>
      </p:sp>
      <p:sp>
        <p:nvSpPr>
          <p:cNvPr id="17" name="Oval 14">
            <a:extLst>
              <a:ext uri="{FF2B5EF4-FFF2-40B4-BE49-F238E27FC236}">
                <a16:creationId xmlns:a16="http://schemas.microsoft.com/office/drawing/2014/main" id="{E1595806-DBD6-4E11-9164-1F6163A73269}"/>
              </a:ext>
            </a:extLst>
          </p:cNvPr>
          <p:cNvSpPr>
            <a:spLocks noChangeArrowheads="1"/>
          </p:cNvSpPr>
          <p:nvPr/>
        </p:nvSpPr>
        <p:spPr bwMode="auto">
          <a:xfrm rot="2160000">
            <a:off x="1251104" y="3488668"/>
            <a:ext cx="2819400" cy="10668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5">
            <a:extLst>
              <a:ext uri="{FF2B5EF4-FFF2-40B4-BE49-F238E27FC236}">
                <a16:creationId xmlns:a16="http://schemas.microsoft.com/office/drawing/2014/main" id="{ADF73CB9-8DD4-4E67-9A29-86E92DD03863}"/>
              </a:ext>
            </a:extLst>
          </p:cNvPr>
          <p:cNvSpPr>
            <a:spLocks noChangeArrowheads="1"/>
          </p:cNvSpPr>
          <p:nvPr/>
        </p:nvSpPr>
        <p:spPr bwMode="auto">
          <a:xfrm>
            <a:off x="3810000" y="4707868"/>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9" name="Rectangle 16">
            <a:extLst>
              <a:ext uri="{FF2B5EF4-FFF2-40B4-BE49-F238E27FC236}">
                <a16:creationId xmlns:a16="http://schemas.microsoft.com/office/drawing/2014/main" id="{E9D7C936-D5C8-4D50-B95B-AFAEB4DF421B}"/>
              </a:ext>
            </a:extLst>
          </p:cNvPr>
          <p:cNvSpPr>
            <a:spLocks noChangeArrowheads="1"/>
          </p:cNvSpPr>
          <p:nvPr/>
        </p:nvSpPr>
        <p:spPr bwMode="auto">
          <a:xfrm>
            <a:off x="1304717" y="2574268"/>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0" name="Line 17">
            <a:extLst>
              <a:ext uri="{FF2B5EF4-FFF2-40B4-BE49-F238E27FC236}">
                <a16:creationId xmlns:a16="http://schemas.microsoft.com/office/drawing/2014/main" id="{9CEB3C9B-1228-41B0-89DE-8515C48514E0}"/>
              </a:ext>
            </a:extLst>
          </p:cNvPr>
          <p:cNvSpPr>
            <a:spLocks noChangeShapeType="1"/>
          </p:cNvSpPr>
          <p:nvPr/>
        </p:nvSpPr>
        <p:spPr bwMode="auto">
          <a:xfrm>
            <a:off x="2927504" y="3564868"/>
            <a:ext cx="228600" cy="1524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18">
            <a:extLst>
              <a:ext uri="{FF2B5EF4-FFF2-40B4-BE49-F238E27FC236}">
                <a16:creationId xmlns:a16="http://schemas.microsoft.com/office/drawing/2014/main" id="{6D505615-F143-49B2-84AC-1D2EAAEFDD20}"/>
              </a:ext>
            </a:extLst>
          </p:cNvPr>
          <p:cNvSpPr>
            <a:spLocks noChangeShapeType="1"/>
          </p:cNvSpPr>
          <p:nvPr/>
        </p:nvSpPr>
        <p:spPr bwMode="auto">
          <a:xfrm flipH="1" flipV="1">
            <a:off x="2089304" y="4250668"/>
            <a:ext cx="304800" cy="2286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19">
            <a:extLst>
              <a:ext uri="{FF2B5EF4-FFF2-40B4-BE49-F238E27FC236}">
                <a16:creationId xmlns:a16="http://schemas.microsoft.com/office/drawing/2014/main" id="{07081C53-FB42-460D-8A85-4B558AFB78CB}"/>
              </a:ext>
            </a:extLst>
          </p:cNvPr>
          <p:cNvSpPr>
            <a:spLocks noChangeArrowheads="1"/>
          </p:cNvSpPr>
          <p:nvPr/>
        </p:nvSpPr>
        <p:spPr bwMode="auto">
          <a:xfrm rot="8880000">
            <a:off x="5250053" y="3428873"/>
            <a:ext cx="2819400" cy="10668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Rectangle 20">
            <a:extLst>
              <a:ext uri="{FF2B5EF4-FFF2-40B4-BE49-F238E27FC236}">
                <a16:creationId xmlns:a16="http://schemas.microsoft.com/office/drawing/2014/main" id="{0E626B03-BB35-48D1-828E-0157642A3534}"/>
              </a:ext>
            </a:extLst>
          </p:cNvPr>
          <p:cNvSpPr>
            <a:spLocks noChangeArrowheads="1"/>
          </p:cNvSpPr>
          <p:nvPr/>
        </p:nvSpPr>
        <p:spPr bwMode="auto">
          <a:xfrm>
            <a:off x="5232373" y="4730717"/>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4" name="Rectangle 21">
            <a:extLst>
              <a:ext uri="{FF2B5EF4-FFF2-40B4-BE49-F238E27FC236}">
                <a16:creationId xmlns:a16="http://schemas.microsoft.com/office/drawing/2014/main" id="{0C1A4F54-B3F2-4112-B41C-CCE93CA05A55}"/>
              </a:ext>
            </a:extLst>
          </p:cNvPr>
          <p:cNvSpPr>
            <a:spLocks noChangeArrowheads="1"/>
          </p:cNvSpPr>
          <p:nvPr/>
        </p:nvSpPr>
        <p:spPr bwMode="auto">
          <a:xfrm>
            <a:off x="7797748" y="2688749"/>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 name="Line 22">
            <a:extLst>
              <a:ext uri="{FF2B5EF4-FFF2-40B4-BE49-F238E27FC236}">
                <a16:creationId xmlns:a16="http://schemas.microsoft.com/office/drawing/2014/main" id="{2816496E-C285-4DAA-8D0E-03AC5B7229F3}"/>
              </a:ext>
            </a:extLst>
          </p:cNvPr>
          <p:cNvSpPr>
            <a:spLocks noChangeShapeType="1"/>
          </p:cNvSpPr>
          <p:nvPr/>
        </p:nvSpPr>
        <p:spPr bwMode="auto">
          <a:xfrm flipV="1">
            <a:off x="6240653" y="3428873"/>
            <a:ext cx="228600" cy="1524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3">
            <a:extLst>
              <a:ext uri="{FF2B5EF4-FFF2-40B4-BE49-F238E27FC236}">
                <a16:creationId xmlns:a16="http://schemas.microsoft.com/office/drawing/2014/main" id="{DA1D614F-9562-43A8-884B-B826D602B238}"/>
              </a:ext>
            </a:extLst>
          </p:cNvPr>
          <p:cNvSpPr>
            <a:spLocks noChangeShapeType="1"/>
          </p:cNvSpPr>
          <p:nvPr/>
        </p:nvSpPr>
        <p:spPr bwMode="auto">
          <a:xfrm flipH="1">
            <a:off x="6926453" y="4267073"/>
            <a:ext cx="228600" cy="1524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Text Box 25">
            <a:extLst>
              <a:ext uri="{FF2B5EF4-FFF2-40B4-BE49-F238E27FC236}">
                <a16:creationId xmlns:a16="http://schemas.microsoft.com/office/drawing/2014/main" id="{C87F3998-4805-4EA3-B019-A32C600DE1A7}"/>
              </a:ext>
            </a:extLst>
          </p:cNvPr>
          <p:cNvSpPr txBox="1">
            <a:spLocks noChangeArrowheads="1"/>
          </p:cNvSpPr>
          <p:nvPr/>
        </p:nvSpPr>
        <p:spPr bwMode="auto">
          <a:xfrm>
            <a:off x="4399611" y="939225"/>
            <a:ext cx="41041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动力循环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Power cycle</a:t>
            </a:r>
            <a:endParaRPr lang="en-US" altLang="zh-CN" sz="32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AutoShape 26">
            <a:extLst>
              <a:ext uri="{FF2B5EF4-FFF2-40B4-BE49-F238E27FC236}">
                <a16:creationId xmlns:a16="http://schemas.microsoft.com/office/drawing/2014/main" id="{0E8138D1-DA48-4E48-8413-D0234BF167ED}"/>
              </a:ext>
            </a:extLst>
          </p:cNvPr>
          <p:cNvSpPr>
            <a:spLocks noChangeArrowheads="1"/>
          </p:cNvSpPr>
          <p:nvPr/>
        </p:nvSpPr>
        <p:spPr bwMode="auto">
          <a:xfrm>
            <a:off x="3151949" y="1122117"/>
            <a:ext cx="694582" cy="249483"/>
          </a:xfrm>
          <a:prstGeom prst="rightArrow">
            <a:avLst>
              <a:gd name="adj1" fmla="val 50000"/>
              <a:gd name="adj2" fmla="val 75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endParaRPr lang="zh-CN" altLang="en-US" sz="3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a:extLst>
              <a:ext uri="{FF2B5EF4-FFF2-40B4-BE49-F238E27FC236}">
                <a16:creationId xmlns:a16="http://schemas.microsoft.com/office/drawing/2014/main" id="{FF0BAB8E-8179-4B04-8320-ADE168A6216C}"/>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spTree>
    <p:extLst>
      <p:ext uri="{BB962C8B-B14F-4D97-AF65-F5344CB8AC3E}">
        <p14:creationId xmlns:p14="http://schemas.microsoft.com/office/powerpoint/2010/main" val="23149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1"/>
                                        </p:tgtEl>
                                        <p:attrNameLst>
                                          <p:attrName>style.visibility</p:attrName>
                                        </p:attrNameLst>
                                      </p:cBhvr>
                                      <p:to>
                                        <p:strVal val="visible"/>
                                      </p:to>
                                    </p:se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heckerboard(across)">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25"/>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26"/>
                                        </p:tgtEl>
                                        <p:attrNameLst>
                                          <p:attrName>style.visibility</p:attrName>
                                        </p:attrNameLst>
                                      </p:cBhvr>
                                      <p:to>
                                        <p:strVal val="visible"/>
                                      </p:to>
                                    </p:set>
                                  </p:childTnLst>
                                </p:cTn>
                              </p:par>
                            </p:childTnLst>
                          </p:cTn>
                        </p:par>
                        <p:par>
                          <p:cTn id="27" fill="hold">
                            <p:stCondLst>
                              <p:cond delay="1000"/>
                            </p:stCondLst>
                            <p:childTnLst>
                              <p:par>
                                <p:cTn id="28" presetID="5" presetClass="entr" presetSubtype="5"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heckerboard(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1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7B4BEDC5-8B74-4283-9149-097F36C886D0}"/>
              </a:ext>
            </a:extLst>
          </p:cNvPr>
          <p:cNvSpPr>
            <a:spLocks noChangeArrowheads="1"/>
          </p:cNvSpPr>
          <p:nvPr/>
        </p:nvSpPr>
        <p:spPr bwMode="auto">
          <a:xfrm>
            <a:off x="685800" y="1101725"/>
            <a:ext cx="26670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Arial" panose="020B0604020202020204" pitchFamily="34" charset="0"/>
                <a:ea typeface="黑体" panose="02010609060101010101" pitchFamily="49" charset="-122"/>
              </a:defRPr>
            </a:lvl1pPr>
            <a:lvl2pPr eaLnBrk="0" hangingPunct="0">
              <a:defRPr sz="3200">
                <a:solidFill>
                  <a:schemeClr val="tx1"/>
                </a:solidFill>
                <a:latin typeface="Arial" panose="020B0604020202020204" pitchFamily="34" charset="0"/>
                <a:ea typeface="黑体" panose="02010609060101010101" pitchFamily="49" charset="-122"/>
              </a:defRPr>
            </a:lvl2pPr>
            <a:lvl3pPr eaLnBrk="0" hangingPunct="0">
              <a:defRPr sz="3200">
                <a:solidFill>
                  <a:schemeClr val="tx1"/>
                </a:solidFill>
                <a:latin typeface="Arial" panose="020B0604020202020204" pitchFamily="34" charset="0"/>
                <a:ea typeface="黑体" panose="02010609060101010101" pitchFamily="49" charset="-122"/>
              </a:defRPr>
            </a:lvl3pPr>
            <a:lvl4pPr eaLnBrk="0" hangingPunct="0">
              <a:defRPr sz="3200">
                <a:solidFill>
                  <a:schemeClr val="tx1"/>
                </a:solidFill>
                <a:latin typeface="Arial" panose="020B0604020202020204" pitchFamily="34" charset="0"/>
                <a:ea typeface="黑体" panose="02010609060101010101" pitchFamily="49" charset="-122"/>
              </a:defRPr>
            </a:lvl4pPr>
            <a:lvl5pPr eaLnBrk="0" hangingPunct="0">
              <a:defRPr sz="3200">
                <a:solidFill>
                  <a:schemeClr val="tx1"/>
                </a:solidFill>
                <a:latin typeface="Arial" panose="020B0604020202020204" pitchFamily="34" charset="0"/>
                <a:ea typeface="黑体" panose="02010609060101010101" pitchFamily="49" charset="-122"/>
              </a:defRPr>
            </a:lvl5pPr>
            <a:lvl6pPr marL="4572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9144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1371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18288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latin typeface="Times New Roman" panose="02020603050405020304" pitchFamily="18" charset="0"/>
                <a:cs typeface="Times New Roman" panose="02020603050405020304" pitchFamily="18" charset="0"/>
              </a:rPr>
              <a:t>(1) </a:t>
            </a:r>
            <a:r>
              <a:rPr lang="zh-CN" altLang="en-US" b="1" dirty="0">
                <a:solidFill>
                  <a:srgbClr val="0000FF"/>
                </a:solidFill>
                <a:latin typeface="Times New Roman" panose="02020603050405020304" pitchFamily="18" charset="0"/>
                <a:cs typeface="Times New Roman" panose="02020603050405020304" pitchFamily="18" charset="0"/>
              </a:rPr>
              <a:t>热源</a:t>
            </a:r>
          </a:p>
        </p:txBody>
      </p:sp>
      <p:sp>
        <p:nvSpPr>
          <p:cNvPr id="5" name="Rectangle 6">
            <a:extLst>
              <a:ext uri="{FF2B5EF4-FFF2-40B4-BE49-F238E27FC236}">
                <a16:creationId xmlns:a16="http://schemas.microsoft.com/office/drawing/2014/main" id="{CC62B1BA-4B65-4704-AD10-62633920B847}"/>
              </a:ext>
            </a:extLst>
          </p:cNvPr>
          <p:cNvSpPr>
            <a:spLocks noChangeArrowheads="1"/>
          </p:cNvSpPr>
          <p:nvPr/>
        </p:nvSpPr>
        <p:spPr bwMode="auto">
          <a:xfrm>
            <a:off x="338137" y="2034381"/>
            <a:ext cx="84963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20000"/>
              </a:spcBef>
            </a:pPr>
            <a:r>
              <a:rPr lang="zh-CN" altLang="en-US" sz="24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定义：</a:t>
            </a:r>
            <a:r>
              <a:rPr lang="zh-CN" altLang="en-US" sz="2800" b="1" dirty="0">
                <a:solidFill>
                  <a:srgbClr val="0000FF"/>
                </a:solidFill>
                <a:latin typeface="Times New Roman" panose="02020603050405020304" pitchFamily="18" charset="0"/>
                <a:cs typeface="Times New Roman" panose="02020603050405020304" pitchFamily="18" charset="0"/>
              </a:rPr>
              <a:t>工质从中</a:t>
            </a:r>
            <a:r>
              <a:rPr lang="zh-CN" altLang="en-US" sz="2800" b="1" u="sng" dirty="0">
                <a:solidFill>
                  <a:srgbClr val="FF0000"/>
                </a:solidFill>
                <a:latin typeface="Times New Roman" panose="02020603050405020304" pitchFamily="18" charset="0"/>
                <a:cs typeface="Times New Roman" panose="02020603050405020304" pitchFamily="18" charset="0"/>
              </a:rPr>
              <a:t>吸取</a:t>
            </a:r>
            <a:r>
              <a:rPr lang="zh-CN" altLang="en-US" sz="2800" b="1" dirty="0">
                <a:solidFill>
                  <a:srgbClr val="0000FF"/>
                </a:solidFill>
                <a:latin typeface="Times New Roman" panose="02020603050405020304" pitchFamily="18" charset="0"/>
                <a:cs typeface="Times New Roman" panose="02020603050405020304" pitchFamily="18" charset="0"/>
              </a:rPr>
              <a:t>或向之</a:t>
            </a:r>
            <a:r>
              <a:rPr lang="zh-CN" altLang="en-US" sz="2800" b="1" u="sng" dirty="0">
                <a:solidFill>
                  <a:srgbClr val="FF0000"/>
                </a:solidFill>
                <a:latin typeface="Times New Roman" panose="02020603050405020304" pitchFamily="18" charset="0"/>
                <a:cs typeface="Times New Roman" panose="02020603050405020304" pitchFamily="18" charset="0"/>
              </a:rPr>
              <a:t>排出热能</a:t>
            </a:r>
            <a:r>
              <a:rPr lang="zh-CN" altLang="en-US" sz="2800" b="1" dirty="0">
                <a:solidFill>
                  <a:srgbClr val="0000FF"/>
                </a:solidFill>
                <a:latin typeface="Times New Roman" panose="02020603050405020304" pitchFamily="18" charset="0"/>
                <a:cs typeface="Times New Roman" panose="02020603050405020304" pitchFamily="18" charset="0"/>
              </a:rPr>
              <a:t>的物质系统。</a:t>
            </a:r>
          </a:p>
        </p:txBody>
      </p:sp>
      <p:sp>
        <p:nvSpPr>
          <p:cNvPr id="6" name="Text Box 7">
            <a:extLst>
              <a:ext uri="{FF2B5EF4-FFF2-40B4-BE49-F238E27FC236}">
                <a16:creationId xmlns:a16="http://schemas.microsoft.com/office/drawing/2014/main" id="{8A803742-8CDF-4C08-BBA9-0916A59A2F58}"/>
              </a:ext>
            </a:extLst>
          </p:cNvPr>
          <p:cNvSpPr txBox="1">
            <a:spLocks noChangeArrowheads="1"/>
          </p:cNvSpPr>
          <p:nvPr/>
        </p:nvSpPr>
        <p:spPr bwMode="auto">
          <a:xfrm>
            <a:off x="914400" y="2862262"/>
            <a:ext cx="735965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高温热源</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热源：工质从中吸收热。</a:t>
            </a:r>
          </a:p>
          <a:p>
            <a:endParaRPr lang="zh-CN" altLang="en-US" sz="2800" b="1"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低温热源</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冷源：接收工质的排热。</a:t>
            </a:r>
          </a:p>
          <a:p>
            <a:endParaRPr lang="zh-CN" altLang="en-US" sz="2800" b="1"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恒温热源</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：温度不变。</a:t>
            </a:r>
          </a:p>
          <a:p>
            <a:endParaRPr lang="zh-CN" altLang="en-US" sz="2800" b="1"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变温热源</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：温度改变</a:t>
            </a:r>
          </a:p>
        </p:txBody>
      </p:sp>
      <p:sp>
        <p:nvSpPr>
          <p:cNvPr id="7" name="文本框 6">
            <a:extLst>
              <a:ext uri="{FF2B5EF4-FFF2-40B4-BE49-F238E27FC236}">
                <a16:creationId xmlns:a16="http://schemas.microsoft.com/office/drawing/2014/main" id="{17FD51A4-C5BA-40D7-954D-F7DE3918402B}"/>
              </a:ext>
            </a:extLst>
          </p:cNvPr>
          <p:cNvSpPr txBox="1"/>
          <p:nvPr/>
        </p:nvSpPr>
        <p:spPr>
          <a:xfrm>
            <a:off x="3276600" y="76200"/>
            <a:ext cx="51054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热变功的条件</a:t>
            </a:r>
          </a:p>
        </p:txBody>
      </p:sp>
    </p:spTree>
    <p:extLst>
      <p:ext uri="{BB962C8B-B14F-4D97-AF65-F5344CB8AC3E}">
        <p14:creationId xmlns:p14="http://schemas.microsoft.com/office/powerpoint/2010/main" val="31513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a:extLst>
              <a:ext uri="{FF2B5EF4-FFF2-40B4-BE49-F238E27FC236}">
                <a16:creationId xmlns:a16="http://schemas.microsoft.com/office/drawing/2014/main" id="{FA13F1A8-2801-4280-A484-472814B919E0}"/>
              </a:ext>
            </a:extLst>
          </p:cNvPr>
          <p:cNvSpPr txBox="1">
            <a:spLocks noChangeArrowheads="1"/>
          </p:cNvSpPr>
          <p:nvPr/>
        </p:nvSpPr>
        <p:spPr>
          <a:xfrm>
            <a:off x="859809" y="1053332"/>
            <a:ext cx="2598738" cy="4777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逆循环</a:t>
            </a:r>
          </a:p>
        </p:txBody>
      </p:sp>
      <p:sp>
        <p:nvSpPr>
          <p:cNvPr id="31" name="Line 3">
            <a:extLst>
              <a:ext uri="{FF2B5EF4-FFF2-40B4-BE49-F238E27FC236}">
                <a16:creationId xmlns:a16="http://schemas.microsoft.com/office/drawing/2014/main" id="{C8D65958-B69E-42EE-89B6-26FC7A984DDF}"/>
              </a:ext>
            </a:extLst>
          </p:cNvPr>
          <p:cNvSpPr>
            <a:spLocks noChangeShapeType="1"/>
          </p:cNvSpPr>
          <p:nvPr/>
        </p:nvSpPr>
        <p:spPr bwMode="auto">
          <a:xfrm>
            <a:off x="1053728" y="558407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4">
            <a:extLst>
              <a:ext uri="{FF2B5EF4-FFF2-40B4-BE49-F238E27FC236}">
                <a16:creationId xmlns:a16="http://schemas.microsoft.com/office/drawing/2014/main" id="{CFD7A377-9258-4B03-9858-2B8D63013FF1}"/>
              </a:ext>
            </a:extLst>
          </p:cNvPr>
          <p:cNvSpPr>
            <a:spLocks noChangeShapeType="1"/>
          </p:cNvSpPr>
          <p:nvPr/>
        </p:nvSpPr>
        <p:spPr bwMode="auto">
          <a:xfrm flipV="1">
            <a:off x="1053728" y="276467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Rectangle 5">
            <a:extLst>
              <a:ext uri="{FF2B5EF4-FFF2-40B4-BE49-F238E27FC236}">
                <a16:creationId xmlns:a16="http://schemas.microsoft.com/office/drawing/2014/main" id="{C6F4AA55-299E-4D26-8CC1-84392A1163C3}"/>
              </a:ext>
            </a:extLst>
          </p:cNvPr>
          <p:cNvSpPr>
            <a:spLocks noChangeArrowheads="1"/>
          </p:cNvSpPr>
          <p:nvPr/>
        </p:nvSpPr>
        <p:spPr bwMode="auto">
          <a:xfrm>
            <a:off x="610826" y="2412245"/>
            <a:ext cx="3818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34" name="Rectangle 6">
            <a:extLst>
              <a:ext uri="{FF2B5EF4-FFF2-40B4-BE49-F238E27FC236}">
                <a16:creationId xmlns:a16="http://schemas.microsoft.com/office/drawing/2014/main" id="{5D5B44BD-BD45-47A6-8B5B-C8170AF72D8E}"/>
              </a:ext>
            </a:extLst>
          </p:cNvPr>
          <p:cNvSpPr>
            <a:spLocks noChangeArrowheads="1"/>
          </p:cNvSpPr>
          <p:nvPr/>
        </p:nvSpPr>
        <p:spPr bwMode="auto">
          <a:xfrm>
            <a:off x="4148486" y="5496580"/>
            <a:ext cx="4235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35" name="Line 7">
            <a:extLst>
              <a:ext uri="{FF2B5EF4-FFF2-40B4-BE49-F238E27FC236}">
                <a16:creationId xmlns:a16="http://schemas.microsoft.com/office/drawing/2014/main" id="{13FBB40B-B219-4464-A664-ACE8096DB9BF}"/>
              </a:ext>
            </a:extLst>
          </p:cNvPr>
          <p:cNvSpPr>
            <a:spLocks noChangeShapeType="1"/>
          </p:cNvSpPr>
          <p:nvPr/>
        </p:nvSpPr>
        <p:spPr bwMode="auto">
          <a:xfrm>
            <a:off x="5105400" y="5562600"/>
            <a:ext cx="3124200"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8">
            <a:extLst>
              <a:ext uri="{FF2B5EF4-FFF2-40B4-BE49-F238E27FC236}">
                <a16:creationId xmlns:a16="http://schemas.microsoft.com/office/drawing/2014/main" id="{4C116563-60AE-4057-BE6F-83957CF58B28}"/>
              </a:ext>
            </a:extLst>
          </p:cNvPr>
          <p:cNvSpPr>
            <a:spLocks noChangeShapeType="1"/>
          </p:cNvSpPr>
          <p:nvPr/>
        </p:nvSpPr>
        <p:spPr bwMode="auto">
          <a:xfrm flipV="1">
            <a:off x="5105400" y="2743200"/>
            <a:ext cx="0" cy="281940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Rectangle 9">
            <a:extLst>
              <a:ext uri="{FF2B5EF4-FFF2-40B4-BE49-F238E27FC236}">
                <a16:creationId xmlns:a16="http://schemas.microsoft.com/office/drawing/2014/main" id="{23B9D7A6-E793-46E9-BA97-31BA47A8BC1A}"/>
              </a:ext>
            </a:extLst>
          </p:cNvPr>
          <p:cNvSpPr>
            <a:spLocks noChangeArrowheads="1"/>
          </p:cNvSpPr>
          <p:nvPr/>
        </p:nvSpPr>
        <p:spPr bwMode="auto">
          <a:xfrm>
            <a:off x="4648200" y="2390775"/>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38" name="Rectangle 10">
            <a:extLst>
              <a:ext uri="{FF2B5EF4-FFF2-40B4-BE49-F238E27FC236}">
                <a16:creationId xmlns:a16="http://schemas.microsoft.com/office/drawing/2014/main" id="{140CD189-A070-4658-BD94-DDE52382163F}"/>
              </a:ext>
            </a:extLst>
          </p:cNvPr>
          <p:cNvSpPr>
            <a:spLocks noChangeArrowheads="1"/>
          </p:cNvSpPr>
          <p:nvPr/>
        </p:nvSpPr>
        <p:spPr bwMode="auto">
          <a:xfrm>
            <a:off x="8151379" y="5472884"/>
            <a:ext cx="3850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a:t>
            </a:r>
          </a:p>
        </p:txBody>
      </p:sp>
      <p:sp>
        <p:nvSpPr>
          <p:cNvPr id="39" name="Text Box 11">
            <a:extLst>
              <a:ext uri="{FF2B5EF4-FFF2-40B4-BE49-F238E27FC236}">
                <a16:creationId xmlns:a16="http://schemas.microsoft.com/office/drawing/2014/main" id="{4B4E5F75-3142-4F5A-ABF0-62E17DA6B05C}"/>
              </a:ext>
            </a:extLst>
          </p:cNvPr>
          <p:cNvSpPr txBox="1">
            <a:spLocks noChangeArrowheads="1"/>
          </p:cNvSpPr>
          <p:nvPr/>
        </p:nvSpPr>
        <p:spPr bwMode="auto">
          <a:xfrm>
            <a:off x="1009056" y="5905113"/>
            <a:ext cx="4191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净效应：</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对内作功</a:t>
            </a:r>
          </a:p>
        </p:txBody>
      </p:sp>
      <p:sp>
        <p:nvSpPr>
          <p:cNvPr id="40" name="Text Box 12">
            <a:extLst>
              <a:ext uri="{FF2B5EF4-FFF2-40B4-BE49-F238E27FC236}">
                <a16:creationId xmlns:a16="http://schemas.microsoft.com/office/drawing/2014/main" id="{4BD027EC-0D13-47BC-A03C-33E69F5547D5}"/>
              </a:ext>
            </a:extLst>
          </p:cNvPr>
          <p:cNvSpPr txBox="1">
            <a:spLocks noChangeArrowheads="1"/>
          </p:cNvSpPr>
          <p:nvPr/>
        </p:nvSpPr>
        <p:spPr bwMode="auto">
          <a:xfrm>
            <a:off x="5554796" y="5887224"/>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净效应：</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放热</a:t>
            </a:r>
          </a:p>
        </p:txBody>
      </p:sp>
      <p:sp>
        <p:nvSpPr>
          <p:cNvPr id="41" name="Text Box 13">
            <a:extLst>
              <a:ext uri="{FF2B5EF4-FFF2-40B4-BE49-F238E27FC236}">
                <a16:creationId xmlns:a16="http://schemas.microsoft.com/office/drawing/2014/main" id="{AE180640-FAAE-4461-ADA9-0ED25CC859F0}"/>
              </a:ext>
            </a:extLst>
          </p:cNvPr>
          <p:cNvSpPr txBox="1">
            <a:spLocks noChangeArrowheads="1"/>
          </p:cNvSpPr>
          <p:nvPr/>
        </p:nvSpPr>
        <p:spPr bwMode="auto">
          <a:xfrm>
            <a:off x="872412" y="1745520"/>
            <a:ext cx="487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逆时针方向</a:t>
            </a:r>
          </a:p>
        </p:txBody>
      </p:sp>
      <p:sp>
        <p:nvSpPr>
          <p:cNvPr id="42" name="Oval 14">
            <a:extLst>
              <a:ext uri="{FF2B5EF4-FFF2-40B4-BE49-F238E27FC236}">
                <a16:creationId xmlns:a16="http://schemas.microsoft.com/office/drawing/2014/main" id="{B14FB3BF-305B-4441-B28C-42AB115E0A88}"/>
              </a:ext>
            </a:extLst>
          </p:cNvPr>
          <p:cNvSpPr>
            <a:spLocks noChangeArrowheads="1"/>
          </p:cNvSpPr>
          <p:nvPr/>
        </p:nvSpPr>
        <p:spPr bwMode="auto">
          <a:xfrm rot="2160000">
            <a:off x="1358528" y="3602870"/>
            <a:ext cx="2819400" cy="10668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Rectangle 15">
            <a:extLst>
              <a:ext uri="{FF2B5EF4-FFF2-40B4-BE49-F238E27FC236}">
                <a16:creationId xmlns:a16="http://schemas.microsoft.com/office/drawing/2014/main" id="{85049B9A-1985-4720-A672-E2A833A22ADA}"/>
              </a:ext>
            </a:extLst>
          </p:cNvPr>
          <p:cNvSpPr>
            <a:spLocks noChangeArrowheads="1"/>
          </p:cNvSpPr>
          <p:nvPr/>
        </p:nvSpPr>
        <p:spPr bwMode="auto">
          <a:xfrm>
            <a:off x="3873128" y="482207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4" name="Rectangle 16">
            <a:extLst>
              <a:ext uri="{FF2B5EF4-FFF2-40B4-BE49-F238E27FC236}">
                <a16:creationId xmlns:a16="http://schemas.microsoft.com/office/drawing/2014/main" id="{BF246A88-D6BA-4E5F-9A97-20D553479457}"/>
              </a:ext>
            </a:extLst>
          </p:cNvPr>
          <p:cNvSpPr>
            <a:spLocks noChangeArrowheads="1"/>
          </p:cNvSpPr>
          <p:nvPr/>
        </p:nvSpPr>
        <p:spPr bwMode="auto">
          <a:xfrm>
            <a:off x="1320428" y="268847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45" name="Oval 17">
            <a:extLst>
              <a:ext uri="{FF2B5EF4-FFF2-40B4-BE49-F238E27FC236}">
                <a16:creationId xmlns:a16="http://schemas.microsoft.com/office/drawing/2014/main" id="{C4C83B5A-BEE7-407D-80E0-77789B50EA0A}"/>
              </a:ext>
            </a:extLst>
          </p:cNvPr>
          <p:cNvSpPr>
            <a:spLocks noChangeArrowheads="1"/>
          </p:cNvSpPr>
          <p:nvPr/>
        </p:nvSpPr>
        <p:spPr bwMode="auto">
          <a:xfrm rot="8880000">
            <a:off x="5562600" y="3505200"/>
            <a:ext cx="2819400" cy="10668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Rectangle 18">
            <a:extLst>
              <a:ext uri="{FF2B5EF4-FFF2-40B4-BE49-F238E27FC236}">
                <a16:creationId xmlns:a16="http://schemas.microsoft.com/office/drawing/2014/main" id="{82944877-E19C-4B08-B148-CDFC42847E28}"/>
              </a:ext>
            </a:extLst>
          </p:cNvPr>
          <p:cNvSpPr>
            <a:spLocks noChangeArrowheads="1"/>
          </p:cNvSpPr>
          <p:nvPr/>
        </p:nvSpPr>
        <p:spPr bwMode="auto">
          <a:xfrm>
            <a:off x="5334000" y="464820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47" name="Rectangle 19">
            <a:extLst>
              <a:ext uri="{FF2B5EF4-FFF2-40B4-BE49-F238E27FC236}">
                <a16:creationId xmlns:a16="http://schemas.microsoft.com/office/drawing/2014/main" id="{694F9806-B4AE-4B2A-9353-DBF8D631F5FA}"/>
              </a:ext>
            </a:extLst>
          </p:cNvPr>
          <p:cNvSpPr>
            <a:spLocks noChangeArrowheads="1"/>
          </p:cNvSpPr>
          <p:nvPr/>
        </p:nvSpPr>
        <p:spPr bwMode="auto">
          <a:xfrm>
            <a:off x="8274050" y="281940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8" name="Line 20">
            <a:extLst>
              <a:ext uri="{FF2B5EF4-FFF2-40B4-BE49-F238E27FC236}">
                <a16:creationId xmlns:a16="http://schemas.microsoft.com/office/drawing/2014/main" id="{FAD502A3-57AC-4D13-BBA9-BE6F32759E32}"/>
              </a:ext>
            </a:extLst>
          </p:cNvPr>
          <p:cNvSpPr>
            <a:spLocks noChangeShapeType="1"/>
          </p:cNvSpPr>
          <p:nvPr/>
        </p:nvSpPr>
        <p:spPr bwMode="auto">
          <a:xfrm flipH="1" flipV="1">
            <a:off x="2958728" y="3602870"/>
            <a:ext cx="228600" cy="1524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Line 21">
            <a:extLst>
              <a:ext uri="{FF2B5EF4-FFF2-40B4-BE49-F238E27FC236}">
                <a16:creationId xmlns:a16="http://schemas.microsoft.com/office/drawing/2014/main" id="{EE56CEF6-8F5B-43C0-B214-BBE6D2144137}"/>
              </a:ext>
            </a:extLst>
          </p:cNvPr>
          <p:cNvSpPr>
            <a:spLocks noChangeShapeType="1"/>
          </p:cNvSpPr>
          <p:nvPr/>
        </p:nvSpPr>
        <p:spPr bwMode="auto">
          <a:xfrm rot="21360000">
            <a:off x="2196728" y="4364870"/>
            <a:ext cx="228600" cy="2286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Line 22">
            <a:extLst>
              <a:ext uri="{FF2B5EF4-FFF2-40B4-BE49-F238E27FC236}">
                <a16:creationId xmlns:a16="http://schemas.microsoft.com/office/drawing/2014/main" id="{EA6963AA-E3E3-4BE2-8CE6-9388F66DEA80}"/>
              </a:ext>
            </a:extLst>
          </p:cNvPr>
          <p:cNvSpPr>
            <a:spLocks noChangeShapeType="1"/>
          </p:cNvSpPr>
          <p:nvPr/>
        </p:nvSpPr>
        <p:spPr bwMode="auto">
          <a:xfrm flipH="1">
            <a:off x="6629400" y="3505200"/>
            <a:ext cx="152400" cy="1524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23">
            <a:extLst>
              <a:ext uri="{FF2B5EF4-FFF2-40B4-BE49-F238E27FC236}">
                <a16:creationId xmlns:a16="http://schemas.microsoft.com/office/drawing/2014/main" id="{86C16D0C-0959-4537-B8F6-D200505142D5}"/>
              </a:ext>
            </a:extLst>
          </p:cNvPr>
          <p:cNvSpPr>
            <a:spLocks noChangeShapeType="1"/>
          </p:cNvSpPr>
          <p:nvPr/>
        </p:nvSpPr>
        <p:spPr bwMode="auto">
          <a:xfrm flipV="1">
            <a:off x="7315200" y="4267200"/>
            <a:ext cx="228600" cy="152400"/>
          </a:xfrm>
          <a:prstGeom prst="line">
            <a:avLst/>
          </a:prstGeom>
          <a:noFill/>
          <a:ln w="3810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Text Box 25">
            <a:extLst>
              <a:ext uri="{FF2B5EF4-FFF2-40B4-BE49-F238E27FC236}">
                <a16:creationId xmlns:a16="http://schemas.microsoft.com/office/drawing/2014/main" id="{9D9B8126-A742-4B45-ADCB-01FD97A44694}"/>
              </a:ext>
            </a:extLst>
          </p:cNvPr>
          <p:cNvSpPr txBox="1">
            <a:spLocks noChangeArrowheads="1"/>
          </p:cNvSpPr>
          <p:nvPr/>
        </p:nvSpPr>
        <p:spPr bwMode="auto">
          <a:xfrm>
            <a:off x="4039416" y="995451"/>
            <a:ext cx="487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制冷循环 </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Refrigeration cycle</a:t>
            </a:r>
            <a:endParaRPr lang="en-US" altLang="zh-CN" sz="32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AutoShape 26">
            <a:extLst>
              <a:ext uri="{FF2B5EF4-FFF2-40B4-BE49-F238E27FC236}">
                <a16:creationId xmlns:a16="http://schemas.microsoft.com/office/drawing/2014/main" id="{F3017C99-134E-4AA7-8CE0-FB29CC631131}"/>
              </a:ext>
            </a:extLst>
          </p:cNvPr>
          <p:cNvSpPr>
            <a:spLocks noChangeArrowheads="1"/>
          </p:cNvSpPr>
          <p:nvPr/>
        </p:nvSpPr>
        <p:spPr bwMode="auto">
          <a:xfrm>
            <a:off x="2812402" y="1166342"/>
            <a:ext cx="694582" cy="249483"/>
          </a:xfrm>
          <a:prstGeom prst="rightArrow">
            <a:avLst>
              <a:gd name="adj1" fmla="val 50000"/>
              <a:gd name="adj2" fmla="val 75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endParaRPr lang="zh-CN" altLang="en-US" sz="32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B1875E24-278F-42AA-907A-4854FDE60DFE}"/>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spTree>
    <p:extLst>
      <p:ext uri="{BB962C8B-B14F-4D97-AF65-F5344CB8AC3E}">
        <p14:creationId xmlns:p14="http://schemas.microsoft.com/office/powerpoint/2010/main" val="7582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49"/>
                                        </p:tgtEl>
                                        <p:attrNameLst>
                                          <p:attrName>style.visibility</p:attrName>
                                        </p:attrNameLst>
                                      </p:cBhvr>
                                      <p:to>
                                        <p:strVal val="visible"/>
                                      </p:to>
                                    </p:se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checkerboard(across)">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50"/>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par>
                          <p:cTn id="27" fill="hold">
                            <p:stCondLst>
                              <p:cond delay="1000"/>
                            </p:stCondLst>
                            <p:childTnLst>
                              <p:par>
                                <p:cTn id="28" presetID="5" presetClass="entr" presetSubtype="5"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checkerboard(down)">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P spid="40" grpId="0" autoUpdateAnimBg="0"/>
      <p:bldP spid="4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278F6E-A4ED-4238-9FFC-9E0758A74127}"/>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
            <a:extLst>
              <a:ext uri="{FF2B5EF4-FFF2-40B4-BE49-F238E27FC236}">
                <a16:creationId xmlns:a16="http://schemas.microsoft.com/office/drawing/2014/main" id="{185FFF74-328C-4F28-98B2-5B1B7ECD06E8}"/>
              </a:ext>
            </a:extLst>
          </p:cNvPr>
          <p:cNvSpPr txBox="1">
            <a:spLocks noChangeArrowheads="1"/>
          </p:cNvSpPr>
          <p:nvPr/>
        </p:nvSpPr>
        <p:spPr>
          <a:xfrm>
            <a:off x="507324" y="891686"/>
            <a:ext cx="8382000" cy="47936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热力循环的评价指标</a:t>
            </a:r>
          </a:p>
        </p:txBody>
      </p:sp>
      <p:sp>
        <p:nvSpPr>
          <p:cNvPr id="29" name="Rectangle 3">
            <a:extLst>
              <a:ext uri="{FF2B5EF4-FFF2-40B4-BE49-F238E27FC236}">
                <a16:creationId xmlns:a16="http://schemas.microsoft.com/office/drawing/2014/main" id="{CBB1CCE8-A29F-41AA-B850-E53D9B0EB04A}"/>
              </a:ext>
            </a:extLst>
          </p:cNvPr>
          <p:cNvSpPr>
            <a:spLocks noChangeArrowheads="1"/>
          </p:cNvSpPr>
          <p:nvPr/>
        </p:nvSpPr>
        <p:spPr bwMode="auto">
          <a:xfrm>
            <a:off x="466095" y="1476043"/>
            <a:ext cx="67505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正循环：净效应（对外作功，吸热）</a:t>
            </a:r>
          </a:p>
        </p:txBody>
      </p:sp>
      <p:sp>
        <p:nvSpPr>
          <p:cNvPr id="54" name="Text Box 5">
            <a:extLst>
              <a:ext uri="{FF2B5EF4-FFF2-40B4-BE49-F238E27FC236}">
                <a16:creationId xmlns:a16="http://schemas.microsoft.com/office/drawing/2014/main" id="{8B95FC64-4E4D-4BE1-B6C1-10D752B80E8F}"/>
              </a:ext>
            </a:extLst>
          </p:cNvPr>
          <p:cNvSpPr txBox="1">
            <a:spLocks noChangeArrowheads="1"/>
          </p:cNvSpPr>
          <p:nvPr/>
        </p:nvSpPr>
        <p:spPr bwMode="auto">
          <a:xfrm>
            <a:off x="8153400" y="3838575"/>
            <a:ext cx="685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W</a:t>
            </a:r>
          </a:p>
        </p:txBody>
      </p:sp>
      <p:sp>
        <p:nvSpPr>
          <p:cNvPr id="56" name="Line 6">
            <a:extLst>
              <a:ext uri="{FF2B5EF4-FFF2-40B4-BE49-F238E27FC236}">
                <a16:creationId xmlns:a16="http://schemas.microsoft.com/office/drawing/2014/main" id="{2E290DFC-4F62-4EDC-AB05-F634AB7970EC}"/>
              </a:ext>
            </a:extLst>
          </p:cNvPr>
          <p:cNvSpPr>
            <a:spLocks noChangeShapeType="1"/>
          </p:cNvSpPr>
          <p:nvPr/>
        </p:nvSpPr>
        <p:spPr bwMode="auto">
          <a:xfrm>
            <a:off x="5943600" y="2667000"/>
            <a:ext cx="2057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Line 7">
            <a:extLst>
              <a:ext uri="{FF2B5EF4-FFF2-40B4-BE49-F238E27FC236}">
                <a16:creationId xmlns:a16="http://schemas.microsoft.com/office/drawing/2014/main" id="{AC212EA2-AA70-4665-83F0-06D4981E33BB}"/>
              </a:ext>
            </a:extLst>
          </p:cNvPr>
          <p:cNvSpPr>
            <a:spLocks noChangeShapeType="1"/>
          </p:cNvSpPr>
          <p:nvPr/>
        </p:nvSpPr>
        <p:spPr bwMode="auto">
          <a:xfrm>
            <a:off x="5943600" y="5819775"/>
            <a:ext cx="2057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Line 8">
            <a:extLst>
              <a:ext uri="{FF2B5EF4-FFF2-40B4-BE49-F238E27FC236}">
                <a16:creationId xmlns:a16="http://schemas.microsoft.com/office/drawing/2014/main" id="{69402540-EE36-4E64-A789-EE88CE764C3C}"/>
              </a:ext>
            </a:extLst>
          </p:cNvPr>
          <p:cNvSpPr>
            <a:spLocks noChangeShapeType="1"/>
          </p:cNvSpPr>
          <p:nvPr/>
        </p:nvSpPr>
        <p:spPr bwMode="auto">
          <a:xfrm>
            <a:off x="5943600" y="5819775"/>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Line 9">
            <a:extLst>
              <a:ext uri="{FF2B5EF4-FFF2-40B4-BE49-F238E27FC236}">
                <a16:creationId xmlns:a16="http://schemas.microsoft.com/office/drawing/2014/main" id="{B119F06B-D43F-4D7E-ADB4-B11B9724A504}"/>
              </a:ext>
            </a:extLst>
          </p:cNvPr>
          <p:cNvSpPr>
            <a:spLocks noChangeShapeType="1"/>
          </p:cNvSpPr>
          <p:nvPr/>
        </p:nvSpPr>
        <p:spPr bwMode="auto">
          <a:xfrm>
            <a:off x="8001000" y="5819775"/>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Line 10">
            <a:extLst>
              <a:ext uri="{FF2B5EF4-FFF2-40B4-BE49-F238E27FC236}">
                <a16:creationId xmlns:a16="http://schemas.microsoft.com/office/drawing/2014/main" id="{C8B3B688-9DBF-4E50-AF7E-8A4067FA3BE4}"/>
              </a:ext>
            </a:extLst>
          </p:cNvPr>
          <p:cNvSpPr>
            <a:spLocks noChangeShapeType="1"/>
          </p:cNvSpPr>
          <p:nvPr/>
        </p:nvSpPr>
        <p:spPr bwMode="auto">
          <a:xfrm>
            <a:off x="5943600" y="2133600"/>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Line 11">
            <a:extLst>
              <a:ext uri="{FF2B5EF4-FFF2-40B4-BE49-F238E27FC236}">
                <a16:creationId xmlns:a16="http://schemas.microsoft.com/office/drawing/2014/main" id="{95F7B75D-7CF5-43E2-B32D-F26F85DB3082}"/>
              </a:ext>
            </a:extLst>
          </p:cNvPr>
          <p:cNvSpPr>
            <a:spLocks noChangeShapeType="1"/>
          </p:cNvSpPr>
          <p:nvPr/>
        </p:nvSpPr>
        <p:spPr bwMode="auto">
          <a:xfrm>
            <a:off x="8001000" y="2133600"/>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Rectangle 12">
            <a:extLst>
              <a:ext uri="{FF2B5EF4-FFF2-40B4-BE49-F238E27FC236}">
                <a16:creationId xmlns:a16="http://schemas.microsoft.com/office/drawing/2014/main" id="{BCCCB02E-4AC5-4C8D-85C7-22CF7DCB5872}"/>
              </a:ext>
            </a:extLst>
          </p:cNvPr>
          <p:cNvSpPr>
            <a:spLocks noChangeArrowheads="1"/>
          </p:cNvSpPr>
          <p:nvPr/>
        </p:nvSpPr>
        <p:spPr bwMode="auto">
          <a:xfrm>
            <a:off x="6643688" y="1933575"/>
            <a:ext cx="526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63" name="Rectangle 13">
            <a:extLst>
              <a:ext uri="{FF2B5EF4-FFF2-40B4-BE49-F238E27FC236}">
                <a16:creationId xmlns:a16="http://schemas.microsoft.com/office/drawing/2014/main" id="{0702A506-6286-4048-8C58-ACE06DE964B0}"/>
              </a:ext>
            </a:extLst>
          </p:cNvPr>
          <p:cNvSpPr>
            <a:spLocks noChangeArrowheads="1"/>
          </p:cNvSpPr>
          <p:nvPr/>
        </p:nvSpPr>
        <p:spPr bwMode="auto">
          <a:xfrm>
            <a:off x="7239000" y="2847975"/>
            <a:ext cx="5902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64" name="Oval 14">
            <a:extLst>
              <a:ext uri="{FF2B5EF4-FFF2-40B4-BE49-F238E27FC236}">
                <a16:creationId xmlns:a16="http://schemas.microsoft.com/office/drawing/2014/main" id="{077AA006-C02E-4078-BC6E-5F7C3BFC6646}"/>
              </a:ext>
            </a:extLst>
          </p:cNvPr>
          <p:cNvSpPr>
            <a:spLocks noChangeArrowheads="1"/>
          </p:cNvSpPr>
          <p:nvPr/>
        </p:nvSpPr>
        <p:spPr bwMode="auto">
          <a:xfrm>
            <a:off x="6477000" y="3686175"/>
            <a:ext cx="990600" cy="9906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Line 15">
            <a:extLst>
              <a:ext uri="{FF2B5EF4-FFF2-40B4-BE49-F238E27FC236}">
                <a16:creationId xmlns:a16="http://schemas.microsoft.com/office/drawing/2014/main" id="{69E20310-919F-4718-90F2-CBCF8C64A6F7}"/>
              </a:ext>
            </a:extLst>
          </p:cNvPr>
          <p:cNvSpPr>
            <a:spLocks noChangeShapeType="1"/>
          </p:cNvSpPr>
          <p:nvPr/>
        </p:nvSpPr>
        <p:spPr bwMode="auto">
          <a:xfrm>
            <a:off x="7010400" y="2657475"/>
            <a:ext cx="0" cy="10287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Line 16">
            <a:extLst>
              <a:ext uri="{FF2B5EF4-FFF2-40B4-BE49-F238E27FC236}">
                <a16:creationId xmlns:a16="http://schemas.microsoft.com/office/drawing/2014/main" id="{1A02F3D3-62C3-4D3A-937D-C20DDE447619}"/>
              </a:ext>
            </a:extLst>
          </p:cNvPr>
          <p:cNvSpPr>
            <a:spLocks noChangeShapeType="1"/>
          </p:cNvSpPr>
          <p:nvPr/>
        </p:nvSpPr>
        <p:spPr bwMode="auto">
          <a:xfrm>
            <a:off x="7010400" y="4676775"/>
            <a:ext cx="0" cy="11430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Line 17">
            <a:extLst>
              <a:ext uri="{FF2B5EF4-FFF2-40B4-BE49-F238E27FC236}">
                <a16:creationId xmlns:a16="http://schemas.microsoft.com/office/drawing/2014/main" id="{20AB2D07-CB9B-47BB-9B2D-A6159C569046}"/>
              </a:ext>
            </a:extLst>
          </p:cNvPr>
          <p:cNvSpPr>
            <a:spLocks noChangeShapeType="1"/>
          </p:cNvSpPr>
          <p:nvPr/>
        </p:nvSpPr>
        <p:spPr bwMode="auto">
          <a:xfrm>
            <a:off x="7467600" y="4143375"/>
            <a:ext cx="6858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Rectangle 18">
            <a:extLst>
              <a:ext uri="{FF2B5EF4-FFF2-40B4-BE49-F238E27FC236}">
                <a16:creationId xmlns:a16="http://schemas.microsoft.com/office/drawing/2014/main" id="{9851BADC-52DD-47E6-AC91-AC9981DD83C3}"/>
              </a:ext>
            </a:extLst>
          </p:cNvPr>
          <p:cNvSpPr>
            <a:spLocks noChangeArrowheads="1"/>
          </p:cNvSpPr>
          <p:nvPr/>
        </p:nvSpPr>
        <p:spPr bwMode="auto">
          <a:xfrm>
            <a:off x="7239000" y="4873625"/>
            <a:ext cx="5902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69" name="AutoShape 19">
            <a:extLst>
              <a:ext uri="{FF2B5EF4-FFF2-40B4-BE49-F238E27FC236}">
                <a16:creationId xmlns:a16="http://schemas.microsoft.com/office/drawing/2014/main" id="{1CBF9662-B766-4647-9363-5CBC4AAC8549}"/>
              </a:ext>
            </a:extLst>
          </p:cNvPr>
          <p:cNvSpPr>
            <a:spLocks noChangeArrowheads="1"/>
          </p:cNvSpPr>
          <p:nvPr/>
        </p:nvSpPr>
        <p:spPr bwMode="auto">
          <a:xfrm>
            <a:off x="6858000" y="3838575"/>
            <a:ext cx="381000" cy="685800"/>
          </a:xfrm>
          <a:prstGeom prst="curvedLeftArrow">
            <a:avLst>
              <a:gd name="adj1" fmla="val 36000"/>
              <a:gd name="adj2" fmla="val 72000"/>
              <a:gd name="adj3" fmla="val 33333"/>
            </a:avLst>
          </a:prstGeom>
          <a:solidFill>
            <a:srgbClr val="008837"/>
          </a:solidFill>
          <a:ln w="12700" cap="sq">
            <a:solidFill>
              <a:schemeClr val="tx1"/>
            </a:solidFill>
            <a:miter lim="800000"/>
            <a:headEnd type="none" w="sm" len="sm"/>
            <a:tailEnd type="none" w="sm" len="sm"/>
          </a:ln>
          <a:effec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Rectangle 20">
            <a:extLst>
              <a:ext uri="{FF2B5EF4-FFF2-40B4-BE49-F238E27FC236}">
                <a16:creationId xmlns:a16="http://schemas.microsoft.com/office/drawing/2014/main" id="{1F2FA00F-3EC4-40CF-9924-1ABA2272BD91}"/>
              </a:ext>
            </a:extLst>
          </p:cNvPr>
          <p:cNvSpPr>
            <a:spLocks noChangeArrowheads="1"/>
          </p:cNvSpPr>
          <p:nvPr/>
        </p:nvSpPr>
        <p:spPr bwMode="auto">
          <a:xfrm>
            <a:off x="6705600" y="6016625"/>
            <a:ext cx="526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71" name="Rectangle 21">
            <a:extLst>
              <a:ext uri="{FF2B5EF4-FFF2-40B4-BE49-F238E27FC236}">
                <a16:creationId xmlns:a16="http://schemas.microsoft.com/office/drawing/2014/main" id="{DC574ED9-7D5E-4A8B-BE11-79EF91A9A83D}"/>
              </a:ext>
            </a:extLst>
          </p:cNvPr>
          <p:cNvSpPr>
            <a:spLocks noChangeArrowheads="1"/>
          </p:cNvSpPr>
          <p:nvPr/>
        </p:nvSpPr>
        <p:spPr bwMode="auto">
          <a:xfrm>
            <a:off x="875784" y="2509084"/>
            <a:ext cx="34676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动力循环：热效率</a:t>
            </a:r>
          </a:p>
        </p:txBody>
      </p:sp>
      <p:sp>
        <p:nvSpPr>
          <p:cNvPr id="25" name="文本框 24">
            <a:extLst>
              <a:ext uri="{FF2B5EF4-FFF2-40B4-BE49-F238E27FC236}">
                <a16:creationId xmlns:a16="http://schemas.microsoft.com/office/drawing/2014/main" id="{87D6C17E-5008-4744-B26C-C73F80F1099C}"/>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graphicFrame>
        <p:nvGraphicFramePr>
          <p:cNvPr id="4" name="对象 3">
            <a:extLst>
              <a:ext uri="{FF2B5EF4-FFF2-40B4-BE49-F238E27FC236}">
                <a16:creationId xmlns:a16="http://schemas.microsoft.com/office/drawing/2014/main" id="{8FCCC120-EEC7-422C-A4EA-7D4E7716AD9D}"/>
              </a:ext>
            </a:extLst>
          </p:cNvPr>
          <p:cNvGraphicFramePr>
            <a:graphicFrameLocks noChangeAspect="1"/>
          </p:cNvGraphicFramePr>
          <p:nvPr/>
        </p:nvGraphicFramePr>
        <p:xfrm>
          <a:off x="1508249" y="3301136"/>
          <a:ext cx="2569299" cy="2725014"/>
        </p:xfrm>
        <a:graphic>
          <a:graphicData uri="http://schemas.openxmlformats.org/presentationml/2006/ole">
            <mc:AlternateContent xmlns:mc="http://schemas.openxmlformats.org/markup-compatibility/2006">
              <mc:Choice xmlns:v="urn:schemas-microsoft-com:vml" Requires="v">
                <p:oleObj name="Equation" r:id="rId2" imgW="838080" imgH="888840" progId="Equation.DSMT4">
                  <p:embed/>
                </p:oleObj>
              </mc:Choice>
              <mc:Fallback>
                <p:oleObj name="Equation" r:id="rId2" imgW="838080" imgH="888840" progId="Equation.DSMT4">
                  <p:embed/>
                  <p:pic>
                    <p:nvPicPr>
                      <p:cNvPr id="4" name="对象 3">
                        <a:extLst>
                          <a:ext uri="{FF2B5EF4-FFF2-40B4-BE49-F238E27FC236}">
                            <a16:creationId xmlns:a16="http://schemas.microsoft.com/office/drawing/2014/main" id="{8FCCC120-EEC7-422C-A4EA-7D4E7716AD9D}"/>
                          </a:ext>
                        </a:extLst>
                      </p:cNvPr>
                      <p:cNvPicPr/>
                      <p:nvPr/>
                    </p:nvPicPr>
                    <p:blipFill>
                      <a:blip r:embed="rId3"/>
                      <a:stretch>
                        <a:fillRect/>
                      </a:stretch>
                    </p:blipFill>
                    <p:spPr>
                      <a:xfrm>
                        <a:off x="1508249" y="3301136"/>
                        <a:ext cx="2569299" cy="2725014"/>
                      </a:xfrm>
                      <a:prstGeom prst="rect">
                        <a:avLst/>
                      </a:prstGeom>
                    </p:spPr>
                  </p:pic>
                </p:oleObj>
              </mc:Fallback>
            </mc:AlternateContent>
          </a:graphicData>
        </a:graphic>
      </p:graphicFrame>
    </p:spTree>
    <p:extLst>
      <p:ext uri="{BB962C8B-B14F-4D97-AF65-F5344CB8AC3E}">
        <p14:creationId xmlns:p14="http://schemas.microsoft.com/office/powerpoint/2010/main" val="3254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56"/>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6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499"/>
                                          </p:stCondLst>
                                        </p:cTn>
                                        <p:tgtEl>
                                          <p:spTgt spid="6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57"/>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499"/>
                                          </p:stCondLst>
                                        </p:cTn>
                                        <p:tgtEl>
                                          <p:spTgt spid="58"/>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499"/>
                                          </p:stCondLst>
                                        </p:cTn>
                                        <p:tgtEl>
                                          <p:spTgt spid="59"/>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62"/>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barn(outHorizontal)">
                                      <p:cBhvr>
                                        <p:cTn id="38" dur="500"/>
                                        <p:tgtEl>
                                          <p:spTgt spid="64"/>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dissolve">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5"/>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6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6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66"/>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 calcmode="lin" valueType="num">
                                      <p:cBhvr additive="base">
                                        <p:cTn id="68" dur="500" fill="hold"/>
                                        <p:tgtEl>
                                          <p:spTgt spid="71"/>
                                        </p:tgtEl>
                                        <p:attrNameLst>
                                          <p:attrName>ppt_x</p:attrName>
                                        </p:attrNameLst>
                                      </p:cBhvr>
                                      <p:tavLst>
                                        <p:tav tm="0">
                                          <p:val>
                                            <p:strVal val="0-#ppt_w/2"/>
                                          </p:val>
                                        </p:tav>
                                        <p:tav tm="100000">
                                          <p:val>
                                            <p:strVal val="#ppt_x"/>
                                          </p:val>
                                        </p:tav>
                                      </p:tavLst>
                                    </p:anim>
                                    <p:anim calcmode="lin" valueType="num">
                                      <p:cBhvr additive="base">
                                        <p:cTn id="69"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randombar(horizontal)">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54" grpId="0" autoUpdateAnimBg="0"/>
      <p:bldP spid="62" grpId="0" autoUpdateAnimBg="0"/>
      <p:bldP spid="63" grpId="0" autoUpdateAnimBg="0"/>
      <p:bldP spid="68" grpId="0" autoUpdateAnimBg="0"/>
      <p:bldP spid="70" grpId="0" autoUpdateAnimBg="0"/>
      <p:bldP spid="71"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2278F6E-A4ED-4238-9FFC-9E0758A74127}"/>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E8473A58-2E61-4F7C-8B35-2CC3A306B4AD}"/>
              </a:ext>
            </a:extLst>
          </p:cNvPr>
          <p:cNvSpPr txBox="1">
            <a:spLocks noChangeArrowheads="1"/>
          </p:cNvSpPr>
          <p:nvPr/>
        </p:nvSpPr>
        <p:spPr>
          <a:xfrm>
            <a:off x="685800" y="903718"/>
            <a:ext cx="6553200" cy="54158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热力循环的评价指标</a:t>
            </a:r>
          </a:p>
        </p:txBody>
      </p:sp>
      <p:sp>
        <p:nvSpPr>
          <p:cNvPr id="6" name="Rectangle 3">
            <a:extLst>
              <a:ext uri="{FF2B5EF4-FFF2-40B4-BE49-F238E27FC236}">
                <a16:creationId xmlns:a16="http://schemas.microsoft.com/office/drawing/2014/main" id="{A15FF2F7-E9E8-4CD7-9C56-720EA9A494FB}"/>
              </a:ext>
            </a:extLst>
          </p:cNvPr>
          <p:cNvSpPr>
            <a:spLocks noChangeArrowheads="1"/>
          </p:cNvSpPr>
          <p:nvPr/>
        </p:nvSpPr>
        <p:spPr bwMode="auto">
          <a:xfrm>
            <a:off x="685800" y="1462176"/>
            <a:ext cx="67762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逆循环：净效应（对内作功，放热）</a:t>
            </a:r>
          </a:p>
        </p:txBody>
      </p:sp>
      <p:sp>
        <p:nvSpPr>
          <p:cNvPr id="8" name="Text Box 5">
            <a:extLst>
              <a:ext uri="{FF2B5EF4-FFF2-40B4-BE49-F238E27FC236}">
                <a16:creationId xmlns:a16="http://schemas.microsoft.com/office/drawing/2014/main" id="{A6125FD6-D395-40CA-9DA7-0C43F079FFA4}"/>
              </a:ext>
            </a:extLst>
          </p:cNvPr>
          <p:cNvSpPr txBox="1">
            <a:spLocks noChangeArrowheads="1"/>
          </p:cNvSpPr>
          <p:nvPr/>
        </p:nvSpPr>
        <p:spPr bwMode="auto">
          <a:xfrm>
            <a:off x="8153400" y="3941802"/>
            <a:ext cx="685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W</a:t>
            </a:r>
          </a:p>
        </p:txBody>
      </p:sp>
      <p:sp>
        <p:nvSpPr>
          <p:cNvPr id="9" name="Line 6">
            <a:extLst>
              <a:ext uri="{FF2B5EF4-FFF2-40B4-BE49-F238E27FC236}">
                <a16:creationId xmlns:a16="http://schemas.microsoft.com/office/drawing/2014/main" id="{3544A28C-FD36-4B51-8463-E02CE2DFA182}"/>
              </a:ext>
            </a:extLst>
          </p:cNvPr>
          <p:cNvSpPr>
            <a:spLocks noChangeShapeType="1"/>
          </p:cNvSpPr>
          <p:nvPr/>
        </p:nvSpPr>
        <p:spPr bwMode="auto">
          <a:xfrm>
            <a:off x="5943600" y="2770227"/>
            <a:ext cx="2057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7">
            <a:extLst>
              <a:ext uri="{FF2B5EF4-FFF2-40B4-BE49-F238E27FC236}">
                <a16:creationId xmlns:a16="http://schemas.microsoft.com/office/drawing/2014/main" id="{BC6D1B25-09AB-4A12-A267-035642D64527}"/>
              </a:ext>
            </a:extLst>
          </p:cNvPr>
          <p:cNvSpPr>
            <a:spLocks noChangeShapeType="1"/>
          </p:cNvSpPr>
          <p:nvPr/>
        </p:nvSpPr>
        <p:spPr bwMode="auto">
          <a:xfrm>
            <a:off x="5943600" y="5923002"/>
            <a:ext cx="2057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8">
            <a:extLst>
              <a:ext uri="{FF2B5EF4-FFF2-40B4-BE49-F238E27FC236}">
                <a16:creationId xmlns:a16="http://schemas.microsoft.com/office/drawing/2014/main" id="{44E51AC9-6B97-403A-919F-82EF5BCE1614}"/>
              </a:ext>
            </a:extLst>
          </p:cNvPr>
          <p:cNvSpPr>
            <a:spLocks noChangeShapeType="1"/>
          </p:cNvSpPr>
          <p:nvPr/>
        </p:nvSpPr>
        <p:spPr bwMode="auto">
          <a:xfrm>
            <a:off x="5943600" y="5923002"/>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Line 9">
            <a:extLst>
              <a:ext uri="{FF2B5EF4-FFF2-40B4-BE49-F238E27FC236}">
                <a16:creationId xmlns:a16="http://schemas.microsoft.com/office/drawing/2014/main" id="{AA29E861-1A14-4196-AA07-30FC68B8A700}"/>
              </a:ext>
            </a:extLst>
          </p:cNvPr>
          <p:cNvSpPr>
            <a:spLocks noChangeShapeType="1"/>
          </p:cNvSpPr>
          <p:nvPr/>
        </p:nvSpPr>
        <p:spPr bwMode="auto">
          <a:xfrm>
            <a:off x="8001000" y="5923002"/>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0">
            <a:extLst>
              <a:ext uri="{FF2B5EF4-FFF2-40B4-BE49-F238E27FC236}">
                <a16:creationId xmlns:a16="http://schemas.microsoft.com/office/drawing/2014/main" id="{541761FA-199E-4B9E-9ED7-903B152AD8AF}"/>
              </a:ext>
            </a:extLst>
          </p:cNvPr>
          <p:cNvSpPr>
            <a:spLocks noChangeShapeType="1"/>
          </p:cNvSpPr>
          <p:nvPr/>
        </p:nvSpPr>
        <p:spPr bwMode="auto">
          <a:xfrm>
            <a:off x="5943600" y="2236827"/>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11">
            <a:extLst>
              <a:ext uri="{FF2B5EF4-FFF2-40B4-BE49-F238E27FC236}">
                <a16:creationId xmlns:a16="http://schemas.microsoft.com/office/drawing/2014/main" id="{7C3A2F3D-7788-48EE-90A3-70ACCDD93245}"/>
              </a:ext>
            </a:extLst>
          </p:cNvPr>
          <p:cNvSpPr>
            <a:spLocks noChangeShapeType="1"/>
          </p:cNvSpPr>
          <p:nvPr/>
        </p:nvSpPr>
        <p:spPr bwMode="auto">
          <a:xfrm>
            <a:off x="8001000" y="2236827"/>
            <a:ext cx="0" cy="5334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2">
            <a:extLst>
              <a:ext uri="{FF2B5EF4-FFF2-40B4-BE49-F238E27FC236}">
                <a16:creationId xmlns:a16="http://schemas.microsoft.com/office/drawing/2014/main" id="{907AC29C-0B23-49F3-8024-F904327D2D83}"/>
              </a:ext>
            </a:extLst>
          </p:cNvPr>
          <p:cNvSpPr>
            <a:spLocks noChangeArrowheads="1"/>
          </p:cNvSpPr>
          <p:nvPr/>
        </p:nvSpPr>
        <p:spPr bwMode="auto">
          <a:xfrm>
            <a:off x="6643688" y="2036802"/>
            <a:ext cx="526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a:t>
            </a:r>
          </a:p>
        </p:txBody>
      </p:sp>
      <p:sp>
        <p:nvSpPr>
          <p:cNvPr id="16" name="Rectangle 13">
            <a:extLst>
              <a:ext uri="{FF2B5EF4-FFF2-40B4-BE49-F238E27FC236}">
                <a16:creationId xmlns:a16="http://schemas.microsoft.com/office/drawing/2014/main" id="{FB9A0722-AD77-45A8-A85C-4D08BAEE7C97}"/>
              </a:ext>
            </a:extLst>
          </p:cNvPr>
          <p:cNvSpPr>
            <a:spLocks noChangeArrowheads="1"/>
          </p:cNvSpPr>
          <p:nvPr/>
        </p:nvSpPr>
        <p:spPr bwMode="auto">
          <a:xfrm>
            <a:off x="7239000" y="2951202"/>
            <a:ext cx="5902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7" name="Oval 14">
            <a:extLst>
              <a:ext uri="{FF2B5EF4-FFF2-40B4-BE49-F238E27FC236}">
                <a16:creationId xmlns:a16="http://schemas.microsoft.com/office/drawing/2014/main" id="{C4491D5B-9EAE-4423-A9E8-5CFAF7E104D2}"/>
              </a:ext>
            </a:extLst>
          </p:cNvPr>
          <p:cNvSpPr>
            <a:spLocks noChangeArrowheads="1"/>
          </p:cNvSpPr>
          <p:nvPr/>
        </p:nvSpPr>
        <p:spPr bwMode="auto">
          <a:xfrm>
            <a:off x="6477000" y="3789402"/>
            <a:ext cx="990600" cy="990600"/>
          </a:xfrm>
          <a:prstGeom prst="ellipse">
            <a:avLst/>
          </a:prstGeom>
          <a:noFill/>
          <a:ln w="25400" cap="sq">
            <a:solidFill>
              <a:srgbClr val="008837"/>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5">
            <a:extLst>
              <a:ext uri="{FF2B5EF4-FFF2-40B4-BE49-F238E27FC236}">
                <a16:creationId xmlns:a16="http://schemas.microsoft.com/office/drawing/2014/main" id="{D5E7FCF1-B39B-4B4C-89CF-D281C0F320C8}"/>
              </a:ext>
            </a:extLst>
          </p:cNvPr>
          <p:cNvSpPr>
            <a:spLocks noChangeArrowheads="1"/>
          </p:cNvSpPr>
          <p:nvPr/>
        </p:nvSpPr>
        <p:spPr bwMode="auto">
          <a:xfrm>
            <a:off x="7239000" y="4976852"/>
            <a:ext cx="5902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a:solidFill>
                  <a:schemeClr val="tx1"/>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000" baseline="-25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9" name="Rectangle 16">
            <a:extLst>
              <a:ext uri="{FF2B5EF4-FFF2-40B4-BE49-F238E27FC236}">
                <a16:creationId xmlns:a16="http://schemas.microsoft.com/office/drawing/2014/main" id="{23A35ABC-FF5E-4248-85C8-149EE714A103}"/>
              </a:ext>
            </a:extLst>
          </p:cNvPr>
          <p:cNvSpPr>
            <a:spLocks noChangeArrowheads="1"/>
          </p:cNvSpPr>
          <p:nvPr/>
        </p:nvSpPr>
        <p:spPr bwMode="auto">
          <a:xfrm>
            <a:off x="6789094" y="6075402"/>
            <a:ext cx="526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aseline="-25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0" name="Rectangle 17">
            <a:extLst>
              <a:ext uri="{FF2B5EF4-FFF2-40B4-BE49-F238E27FC236}">
                <a16:creationId xmlns:a16="http://schemas.microsoft.com/office/drawing/2014/main" id="{A752D54E-3255-40DE-A8F7-CD7DB7CE0C31}"/>
              </a:ext>
            </a:extLst>
          </p:cNvPr>
          <p:cNvSpPr>
            <a:spLocks noChangeArrowheads="1"/>
          </p:cNvSpPr>
          <p:nvPr/>
        </p:nvSpPr>
        <p:spPr bwMode="auto">
          <a:xfrm>
            <a:off x="685800" y="2143978"/>
            <a:ext cx="47259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制冷循环：制冷系数</a:t>
            </a:r>
          </a:p>
        </p:txBody>
      </p:sp>
      <p:sp>
        <p:nvSpPr>
          <p:cNvPr id="21" name="AutoShape 18">
            <a:extLst>
              <a:ext uri="{FF2B5EF4-FFF2-40B4-BE49-F238E27FC236}">
                <a16:creationId xmlns:a16="http://schemas.microsoft.com/office/drawing/2014/main" id="{47D70A9A-C6BB-463B-99C4-C4AC5100BF6D}"/>
              </a:ext>
            </a:extLst>
          </p:cNvPr>
          <p:cNvSpPr>
            <a:spLocks noChangeArrowheads="1"/>
          </p:cNvSpPr>
          <p:nvPr/>
        </p:nvSpPr>
        <p:spPr bwMode="auto">
          <a:xfrm>
            <a:off x="6712594" y="3957472"/>
            <a:ext cx="457200" cy="685800"/>
          </a:xfrm>
          <a:prstGeom prst="curvedRightArrow">
            <a:avLst>
              <a:gd name="adj1" fmla="val 30000"/>
              <a:gd name="adj2" fmla="val 60000"/>
              <a:gd name="adj3" fmla="val 33333"/>
            </a:avLst>
          </a:prstGeom>
          <a:solidFill>
            <a:srgbClr val="008837"/>
          </a:solidFill>
          <a:ln w="12700" cap="sq">
            <a:solidFill>
              <a:schemeClr val="tx1"/>
            </a:solidFill>
            <a:miter lim="800000"/>
            <a:headEnd type="none" w="sm" len="sm"/>
            <a:tailEnd type="none" w="sm" len="sm"/>
          </a:ln>
          <a:effectLst/>
        </p:spPr>
        <p:txBody>
          <a:bodyPr wrap="none" anchor="ctr"/>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19">
            <a:extLst>
              <a:ext uri="{FF2B5EF4-FFF2-40B4-BE49-F238E27FC236}">
                <a16:creationId xmlns:a16="http://schemas.microsoft.com/office/drawing/2014/main" id="{9CD27854-3344-4726-BA52-0A0B858C5811}"/>
              </a:ext>
            </a:extLst>
          </p:cNvPr>
          <p:cNvSpPr>
            <a:spLocks noChangeShapeType="1"/>
          </p:cNvSpPr>
          <p:nvPr/>
        </p:nvSpPr>
        <p:spPr bwMode="auto">
          <a:xfrm flipH="1">
            <a:off x="7467600" y="4246602"/>
            <a:ext cx="609600" cy="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0">
            <a:extLst>
              <a:ext uri="{FF2B5EF4-FFF2-40B4-BE49-F238E27FC236}">
                <a16:creationId xmlns:a16="http://schemas.microsoft.com/office/drawing/2014/main" id="{324A502A-0D29-4DD7-A967-4D00AC7E24F3}"/>
              </a:ext>
            </a:extLst>
          </p:cNvPr>
          <p:cNvSpPr>
            <a:spLocks noChangeShapeType="1"/>
          </p:cNvSpPr>
          <p:nvPr/>
        </p:nvSpPr>
        <p:spPr bwMode="auto">
          <a:xfrm flipV="1">
            <a:off x="6934200" y="2770226"/>
            <a:ext cx="0" cy="1019175"/>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1">
            <a:extLst>
              <a:ext uri="{FF2B5EF4-FFF2-40B4-BE49-F238E27FC236}">
                <a16:creationId xmlns:a16="http://schemas.microsoft.com/office/drawing/2014/main" id="{D14A79A6-476E-4988-B959-645A87795DDC}"/>
              </a:ext>
            </a:extLst>
          </p:cNvPr>
          <p:cNvSpPr>
            <a:spLocks noChangeShapeType="1"/>
          </p:cNvSpPr>
          <p:nvPr/>
        </p:nvSpPr>
        <p:spPr bwMode="auto">
          <a:xfrm flipV="1">
            <a:off x="7010400" y="4780002"/>
            <a:ext cx="0" cy="1143000"/>
          </a:xfrm>
          <a:prstGeom prst="line">
            <a:avLst/>
          </a:prstGeom>
          <a:noFill/>
          <a:ln w="254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22">
            <a:extLst>
              <a:ext uri="{FF2B5EF4-FFF2-40B4-BE49-F238E27FC236}">
                <a16:creationId xmlns:a16="http://schemas.microsoft.com/office/drawing/2014/main" id="{05ADD3AF-68FA-4CCC-81E3-9600F2CD077B}"/>
              </a:ext>
            </a:extLst>
          </p:cNvPr>
          <p:cNvSpPr>
            <a:spLocks noChangeArrowheads="1"/>
          </p:cNvSpPr>
          <p:nvPr/>
        </p:nvSpPr>
        <p:spPr bwMode="auto">
          <a:xfrm>
            <a:off x="685800" y="4450310"/>
            <a:ext cx="4752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制热循环：制热系数</a:t>
            </a:r>
          </a:p>
        </p:txBody>
      </p:sp>
      <p:sp>
        <p:nvSpPr>
          <p:cNvPr id="28" name="文本框 27">
            <a:extLst>
              <a:ext uri="{FF2B5EF4-FFF2-40B4-BE49-F238E27FC236}">
                <a16:creationId xmlns:a16="http://schemas.microsoft.com/office/drawing/2014/main" id="{DD0D9F24-2E8B-4E1F-ABD6-712F2E62DD9F}"/>
              </a:ext>
            </a:extLst>
          </p:cNvPr>
          <p:cNvSpPr txBox="1"/>
          <p:nvPr/>
        </p:nvSpPr>
        <p:spPr>
          <a:xfrm>
            <a:off x="2895600" y="76200"/>
            <a:ext cx="6096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1-7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热力循环</a:t>
            </a:r>
          </a:p>
        </p:txBody>
      </p:sp>
      <p:graphicFrame>
        <p:nvGraphicFramePr>
          <p:cNvPr id="4" name="对象 3">
            <a:extLst>
              <a:ext uri="{FF2B5EF4-FFF2-40B4-BE49-F238E27FC236}">
                <a16:creationId xmlns:a16="http://schemas.microsoft.com/office/drawing/2014/main" id="{F581E2F5-BA8A-48A4-B754-BA63D2665188}"/>
              </a:ext>
            </a:extLst>
          </p:cNvPr>
          <p:cNvGraphicFramePr>
            <a:graphicFrameLocks noChangeAspect="1"/>
          </p:cNvGraphicFramePr>
          <p:nvPr/>
        </p:nvGraphicFramePr>
        <p:xfrm>
          <a:off x="685800" y="2977851"/>
          <a:ext cx="4306064" cy="1268751"/>
        </p:xfrm>
        <a:graphic>
          <a:graphicData uri="http://schemas.openxmlformats.org/presentationml/2006/ole">
            <mc:AlternateContent xmlns:mc="http://schemas.openxmlformats.org/markup-compatibility/2006">
              <mc:Choice xmlns:v="urn:schemas-microsoft-com:vml" Requires="v">
                <p:oleObj name="Equation" r:id="rId2" imgW="1422360" imgH="419040" progId="Equation.DSMT4">
                  <p:embed/>
                </p:oleObj>
              </mc:Choice>
              <mc:Fallback>
                <p:oleObj name="Equation" r:id="rId2" imgW="1422360" imgH="419040" progId="Equation.DSMT4">
                  <p:embed/>
                  <p:pic>
                    <p:nvPicPr>
                      <p:cNvPr id="4" name="对象 3">
                        <a:extLst>
                          <a:ext uri="{FF2B5EF4-FFF2-40B4-BE49-F238E27FC236}">
                            <a16:creationId xmlns:a16="http://schemas.microsoft.com/office/drawing/2014/main" id="{F581E2F5-BA8A-48A4-B754-BA63D2665188}"/>
                          </a:ext>
                        </a:extLst>
                      </p:cNvPr>
                      <p:cNvPicPr/>
                      <p:nvPr/>
                    </p:nvPicPr>
                    <p:blipFill>
                      <a:blip r:embed="rId3"/>
                      <a:stretch>
                        <a:fillRect/>
                      </a:stretch>
                    </p:blipFill>
                    <p:spPr>
                      <a:xfrm>
                        <a:off x="685800" y="2977851"/>
                        <a:ext cx="4306064" cy="1268751"/>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89E4BCA5-A347-4B99-B469-3E2D314286E5}"/>
              </a:ext>
            </a:extLst>
          </p:cNvPr>
          <p:cNvGraphicFramePr>
            <a:graphicFrameLocks noChangeAspect="1"/>
          </p:cNvGraphicFramePr>
          <p:nvPr/>
        </p:nvGraphicFramePr>
        <p:xfrm>
          <a:off x="864599" y="5132112"/>
          <a:ext cx="3948466" cy="1142977"/>
        </p:xfrm>
        <a:graphic>
          <a:graphicData uri="http://schemas.openxmlformats.org/presentationml/2006/ole">
            <mc:AlternateContent xmlns:mc="http://schemas.openxmlformats.org/markup-compatibility/2006">
              <mc:Choice xmlns:v="urn:schemas-microsoft-com:vml" Requires="v">
                <p:oleObj name="Equation" r:id="rId4" imgW="1447560" imgH="419040" progId="Equation.DSMT4">
                  <p:embed/>
                </p:oleObj>
              </mc:Choice>
              <mc:Fallback>
                <p:oleObj name="Equation" r:id="rId4" imgW="1447560" imgH="419040" progId="Equation.DSMT4">
                  <p:embed/>
                  <p:pic>
                    <p:nvPicPr>
                      <p:cNvPr id="29" name="对象 28">
                        <a:extLst>
                          <a:ext uri="{FF2B5EF4-FFF2-40B4-BE49-F238E27FC236}">
                            <a16:creationId xmlns:a16="http://schemas.microsoft.com/office/drawing/2014/main" id="{89E4BCA5-A347-4B99-B469-3E2D314286E5}"/>
                          </a:ext>
                        </a:extLst>
                      </p:cNvPr>
                      <p:cNvPicPr/>
                      <p:nvPr/>
                    </p:nvPicPr>
                    <p:blipFill>
                      <a:blip r:embed="rId5"/>
                      <a:stretch>
                        <a:fillRect/>
                      </a:stretch>
                    </p:blipFill>
                    <p:spPr>
                      <a:xfrm>
                        <a:off x="864599" y="5132112"/>
                        <a:ext cx="3948466" cy="1142977"/>
                      </a:xfrm>
                      <a:prstGeom prst="rect">
                        <a:avLst/>
                      </a:prstGeom>
                    </p:spPr>
                  </p:pic>
                </p:oleObj>
              </mc:Fallback>
            </mc:AlternateContent>
          </a:graphicData>
        </a:graphic>
      </p:graphicFrame>
    </p:spTree>
    <p:extLst>
      <p:ext uri="{BB962C8B-B14F-4D97-AF65-F5344CB8AC3E}">
        <p14:creationId xmlns:p14="http://schemas.microsoft.com/office/powerpoint/2010/main" val="52298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13"/>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499"/>
                                          </p:stCondLst>
                                        </p:cTn>
                                        <p:tgtEl>
                                          <p:spTgt spid="14"/>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499"/>
                                          </p:stCondLst>
                                        </p:cTn>
                                        <p:tgtEl>
                                          <p:spTgt spid="12"/>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15"/>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outHorizontal)">
                                      <p:cBhvr>
                                        <p:cTn id="38" dur="500"/>
                                        <p:tgtEl>
                                          <p:spTgt spid="17"/>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24"/>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22"/>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2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0-#ppt_w/2"/>
                                          </p:val>
                                        </p:tav>
                                        <p:tav tm="100000">
                                          <p:val>
                                            <p:strVal val="#ppt_x"/>
                                          </p:val>
                                        </p:tav>
                                      </p:tavLst>
                                    </p:anim>
                                    <p:anim calcmode="lin" valueType="num">
                                      <p:cBhvr additive="base">
                                        <p:cTn id="6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randombar(horizontal)">
                                      <p:cBhvr>
                                        <p:cTn id="74" dur="500"/>
                                        <p:tgtEl>
                                          <p:spTgt spid="4"/>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randombar(horizontal)">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5" grpId="0" autoUpdateAnimBg="0"/>
      <p:bldP spid="16" grpId="0" autoUpdateAnimBg="0"/>
      <p:bldP spid="18" grpId="0" autoUpdateAnimBg="0"/>
      <p:bldP spid="19" grpId="0" autoUpdateAnimBg="0"/>
      <p:bldP spid="20" grpId="0" autoUpdateAnimBg="0"/>
      <p:bldP spid="2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2CB8BC-067A-4F38-BB1A-44FB8F062934}"/>
              </a:ext>
            </a:extLst>
          </p:cNvPr>
          <p:cNvSpPr txBox="1">
            <a:spLocks noChangeArrowheads="1"/>
          </p:cNvSpPr>
          <p:nvPr/>
        </p:nvSpPr>
        <p:spPr>
          <a:xfrm>
            <a:off x="990600" y="1143000"/>
            <a:ext cx="7010400" cy="5330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可逆过程与准静态过程的区别和联系</a:t>
            </a:r>
          </a:p>
        </p:txBody>
      </p:sp>
      <p:sp>
        <p:nvSpPr>
          <p:cNvPr id="4" name="Text Box 3">
            <a:extLst>
              <a:ext uri="{FF2B5EF4-FFF2-40B4-BE49-F238E27FC236}">
                <a16:creationId xmlns:a16="http://schemas.microsoft.com/office/drawing/2014/main" id="{AF5A80EF-D2F4-42D6-B5F9-95BA96E5678F}"/>
              </a:ext>
            </a:extLst>
          </p:cNvPr>
          <p:cNvSpPr txBox="1">
            <a:spLocks noChangeArrowheads="1"/>
          </p:cNvSpPr>
          <p:nvPr/>
        </p:nvSpPr>
        <p:spPr bwMode="auto">
          <a:xfrm>
            <a:off x="1752600" y="1953161"/>
            <a:ext cx="5638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可逆过程</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一定是</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准静态过程</a:t>
            </a:r>
          </a:p>
          <a:p>
            <a:pPr algn="l">
              <a:spcBef>
                <a:spcPct val="50000"/>
              </a:spcBef>
            </a:pP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准静态过程</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不一定是</a:t>
            </a:r>
            <a:r>
              <a:rPr lang="zh-CN" altLang="en-US" sz="3200" b="1"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可逆过程</a:t>
            </a:r>
          </a:p>
        </p:txBody>
      </p:sp>
      <p:sp>
        <p:nvSpPr>
          <p:cNvPr id="5" name="Text Box 4">
            <a:extLst>
              <a:ext uri="{FF2B5EF4-FFF2-40B4-BE49-F238E27FC236}">
                <a16:creationId xmlns:a16="http://schemas.microsoft.com/office/drawing/2014/main" id="{3FA04EFB-C2ED-4E13-A543-318D1E32178E}"/>
              </a:ext>
            </a:extLst>
          </p:cNvPr>
          <p:cNvSpPr txBox="1">
            <a:spLocks noChangeArrowheads="1"/>
          </p:cNvSpPr>
          <p:nvPr/>
        </p:nvSpPr>
        <p:spPr bwMode="auto">
          <a:xfrm>
            <a:off x="1562100" y="3611919"/>
            <a:ext cx="6019800" cy="584775"/>
          </a:xfrm>
          <a:prstGeom prst="rect">
            <a:avLst/>
          </a:prstGeom>
          <a:solidFill>
            <a:srgbClr val="00B0F0"/>
          </a:solidFill>
          <a:ln w="9525">
            <a:solidFill>
              <a:schemeClr val="tx2"/>
            </a:solid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可逆过程＝准静态过程＋无耗散</a:t>
            </a:r>
          </a:p>
        </p:txBody>
      </p:sp>
      <p:sp>
        <p:nvSpPr>
          <p:cNvPr id="6" name="Text Box 5">
            <a:extLst>
              <a:ext uri="{FF2B5EF4-FFF2-40B4-BE49-F238E27FC236}">
                <a16:creationId xmlns:a16="http://schemas.microsoft.com/office/drawing/2014/main" id="{D6272A00-7D37-4462-BBCE-F4FDF098C85A}"/>
              </a:ext>
            </a:extLst>
          </p:cNvPr>
          <p:cNvSpPr txBox="1">
            <a:spLocks noChangeArrowheads="1"/>
          </p:cNvSpPr>
          <p:nvPr/>
        </p:nvSpPr>
        <p:spPr bwMode="auto">
          <a:xfrm>
            <a:off x="1066800" y="4713674"/>
            <a:ext cx="7239000" cy="1077218"/>
          </a:xfrm>
          <a:prstGeom prst="rect">
            <a:avLst/>
          </a:prstGeom>
          <a:solidFill>
            <a:srgbClr val="C506CA"/>
          </a:solidFill>
          <a:ln>
            <a:noFill/>
          </a:ln>
          <a:effectLst>
            <a:outerShdw blurRad="50800" dist="38100" dir="2700000" algn="tl" rotWithShape="0">
              <a:prstClr val="black">
                <a:alpha val="40000"/>
              </a:prstClr>
            </a:outerShdw>
          </a:effectLst>
        </p:spPr>
        <p:txBody>
          <a:bodyPr wrap="square">
            <a:spAutoFit/>
          </a:bodyPr>
          <a:lstStyle/>
          <a:p>
            <a:pPr algn="l">
              <a:spcBef>
                <a:spcPct val="50000"/>
              </a:spcBef>
            </a:pPr>
            <a:r>
              <a:rPr lang="zh-CN" altLang="en-US"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可逆过程完全理想，以后均用可逆过程的概念。准静态过程很少用。</a:t>
            </a:r>
          </a:p>
        </p:txBody>
      </p:sp>
      <p:sp>
        <p:nvSpPr>
          <p:cNvPr id="8" name="Rectangle 2">
            <a:extLst>
              <a:ext uri="{FF2B5EF4-FFF2-40B4-BE49-F238E27FC236}">
                <a16:creationId xmlns:a16="http://schemas.microsoft.com/office/drawing/2014/main" id="{4850D823-6BC6-444C-B398-DC301B27A49E}"/>
              </a:ext>
            </a:extLst>
          </p:cNvPr>
          <p:cNvSpPr txBox="1">
            <a:spLocks noChangeArrowheads="1"/>
          </p:cNvSpPr>
          <p:nvPr/>
        </p:nvSpPr>
        <p:spPr>
          <a:xfrm>
            <a:off x="3733800" y="105500"/>
            <a:ext cx="2514600" cy="504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0000FF"/>
                </a:solidFill>
                <a:latin typeface="黑体" panose="02010609060101010101" pitchFamily="49" charset="-122"/>
                <a:ea typeface="黑体" panose="02010609060101010101" pitchFamily="49" charset="-122"/>
              </a:rPr>
              <a:t>思考题</a:t>
            </a:r>
            <a:endParaRPr kumimoji="1" lang="en-US" altLang="zh-CN" sz="36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764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autoUpdateAnimBg="0"/>
      <p:bldP spid="6"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第二章 热力学第一定律</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903172"/>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4" name="TextBox 11">
            <a:extLst>
              <a:ext uri="{FF2B5EF4-FFF2-40B4-BE49-F238E27FC236}">
                <a16:creationId xmlns:a16="http://schemas.microsoft.com/office/drawing/2014/main" id="{45852121-ECA8-4076-A4FE-3703805A54DA}"/>
              </a:ext>
            </a:extLst>
          </p:cNvPr>
          <p:cNvSpPr txBox="1">
            <a:spLocks noChangeArrowheads="1"/>
          </p:cNvSpPr>
          <p:nvPr/>
        </p:nvSpPr>
        <p:spPr bwMode="auto">
          <a:xfrm>
            <a:off x="762000" y="1524000"/>
            <a:ext cx="8058150" cy="44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2-1  </a:t>
            </a:r>
            <a:r>
              <a:rPr lang="zh-CN" altLang="en-US" sz="3200" b="1" dirty="0">
                <a:solidFill>
                  <a:srgbClr val="FF6600"/>
                </a:solidFill>
                <a:ea typeface="黑体" panose="02010609060101010101" pitchFamily="49" charset="-122"/>
                <a:cs typeface="Times New Roman" panose="02020603050405020304" pitchFamily="18" charset="0"/>
              </a:rPr>
              <a:t>热力学第一定律的</a:t>
            </a:r>
            <a:r>
              <a:rPr lang="zh-CN" altLang="en-US" sz="3200" b="1" dirty="0">
                <a:solidFill>
                  <a:srgbClr val="0000FF"/>
                </a:solidFill>
                <a:ea typeface="黑体" panose="02010609060101010101" pitchFamily="49" charset="-122"/>
                <a:cs typeface="Times New Roman" panose="02020603050405020304" pitchFamily="18" charset="0"/>
              </a:rPr>
              <a:t>本质</a:t>
            </a:r>
            <a:endParaRPr lang="en-US" altLang="zh-CN" sz="3200" b="1" dirty="0">
              <a:solidFill>
                <a:srgbClr val="0000FF"/>
              </a:solidFill>
              <a:ea typeface="黑体" panose="02010609060101010101" pitchFamily="49" charset="-122"/>
              <a:cs typeface="Times New Roman" panose="02020603050405020304" pitchFamily="18" charset="0"/>
            </a:endParaRPr>
          </a:p>
          <a:p>
            <a:pPr eaLnBrk="1" hangingPunct="1">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2-2  </a:t>
            </a:r>
            <a:r>
              <a:rPr lang="zh-CN" altLang="en-US" sz="3200" b="1" dirty="0">
                <a:solidFill>
                  <a:srgbClr val="FF6600"/>
                </a:solidFill>
                <a:ea typeface="黑体" panose="02010609060101010101" pitchFamily="49" charset="-122"/>
                <a:cs typeface="Times New Roman" panose="02020603050405020304" pitchFamily="18" charset="0"/>
              </a:rPr>
              <a:t>热一律的推论 </a:t>
            </a:r>
            <a:r>
              <a:rPr lang="zh-CN" altLang="en-US" sz="3200" b="1" dirty="0">
                <a:solidFill>
                  <a:srgbClr val="FF6600"/>
                </a:solidFill>
                <a:ea typeface="黑体" panose="02010609060101010101" pitchFamily="49" charset="-122"/>
                <a:cs typeface="Times New Roman" panose="02020603050405020304" pitchFamily="18" charset="0"/>
                <a:sym typeface="Symbol" panose="05050102010706020507" pitchFamily="18" charset="2"/>
              </a:rPr>
              <a:t> </a:t>
            </a:r>
            <a:r>
              <a:rPr lang="zh-CN" altLang="en-US" sz="3200" b="1" dirty="0">
                <a:solidFill>
                  <a:srgbClr val="0000FF"/>
                </a:solidFill>
                <a:ea typeface="黑体" panose="02010609060101010101" pitchFamily="49" charset="-122"/>
                <a:cs typeface="Times New Roman" panose="02020603050405020304" pitchFamily="18" charset="0"/>
                <a:sym typeface="Symbol" panose="05050102010706020507" pitchFamily="18" charset="2"/>
              </a:rPr>
              <a:t>内</a:t>
            </a:r>
            <a:r>
              <a:rPr lang="zh-CN" altLang="en-US" sz="3200" b="1" dirty="0">
                <a:solidFill>
                  <a:srgbClr val="0000FF"/>
                </a:solidFill>
                <a:ea typeface="黑体" panose="02010609060101010101" pitchFamily="49" charset="-122"/>
                <a:cs typeface="Times New Roman" panose="02020603050405020304" pitchFamily="18" charset="0"/>
              </a:rPr>
              <a:t>能</a:t>
            </a:r>
            <a:endParaRPr lang="en-US" altLang="zh-CN" sz="3200" b="1" dirty="0">
              <a:solidFill>
                <a:srgbClr val="0000FF"/>
              </a:solidFill>
              <a:ea typeface="黑体" panose="02010609060101010101" pitchFamily="49" charset="-122"/>
              <a:cs typeface="Times New Roman" panose="02020603050405020304" pitchFamily="18" charset="0"/>
            </a:endParaRPr>
          </a:p>
          <a:p>
            <a:pPr eaLnBrk="1" hangingPunct="1">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2-3  </a:t>
            </a:r>
            <a:r>
              <a:rPr lang="zh-CN" altLang="en-US" sz="3200" b="1" dirty="0">
                <a:solidFill>
                  <a:srgbClr val="0000FF"/>
                </a:solidFill>
                <a:ea typeface="黑体" panose="02010609060101010101" pitchFamily="49" charset="-122"/>
                <a:cs typeface="Times New Roman" panose="02020603050405020304" pitchFamily="18" charset="0"/>
              </a:rPr>
              <a:t>闭口系</a:t>
            </a:r>
            <a:r>
              <a:rPr lang="zh-CN" altLang="en-US" sz="3200" b="1" dirty="0">
                <a:solidFill>
                  <a:srgbClr val="FF6600"/>
                </a:solidFill>
                <a:ea typeface="黑体" panose="02010609060101010101" pitchFamily="49" charset="-122"/>
                <a:cs typeface="Times New Roman" panose="02020603050405020304" pitchFamily="18" charset="0"/>
              </a:rPr>
              <a:t>能量方程</a:t>
            </a:r>
            <a:endParaRPr lang="en-US" altLang="zh-CN" sz="3200" b="1" dirty="0">
              <a:solidFill>
                <a:srgbClr val="0000FF"/>
              </a:solidFill>
              <a:ea typeface="黑体" panose="02010609060101010101" pitchFamily="49" charset="-122"/>
              <a:cs typeface="Times New Roman" panose="02020603050405020304" pitchFamily="18" charset="0"/>
            </a:endParaRPr>
          </a:p>
          <a:p>
            <a:pPr eaLnBrk="1" hangingPunct="1">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2-4  </a:t>
            </a:r>
            <a:r>
              <a:rPr lang="zh-CN" altLang="en-US" sz="3200" b="1" dirty="0">
                <a:solidFill>
                  <a:srgbClr val="0000FF"/>
                </a:solidFill>
                <a:ea typeface="黑体" panose="02010609060101010101" pitchFamily="49" charset="-122"/>
                <a:cs typeface="Times New Roman" panose="02020603050405020304" pitchFamily="18" charset="0"/>
              </a:rPr>
              <a:t>开口系</a:t>
            </a:r>
            <a:r>
              <a:rPr lang="zh-CN" altLang="en-US" sz="3200" b="1" dirty="0">
                <a:solidFill>
                  <a:srgbClr val="FF6600"/>
                </a:solidFill>
                <a:ea typeface="黑体" panose="02010609060101010101" pitchFamily="49" charset="-122"/>
                <a:cs typeface="Times New Roman" panose="02020603050405020304" pitchFamily="18" charset="0"/>
              </a:rPr>
              <a:t>能量方程（推动功、流动功、焓）</a:t>
            </a:r>
            <a:endParaRPr lang="en-US" altLang="zh-CN" sz="3200" b="1" dirty="0">
              <a:solidFill>
                <a:srgbClr val="FF6600"/>
              </a:solidFill>
              <a:ea typeface="黑体" panose="02010609060101010101" pitchFamily="49" charset="-122"/>
              <a:cs typeface="Times New Roman" panose="02020603050405020304" pitchFamily="18" charset="0"/>
            </a:endParaRPr>
          </a:p>
          <a:p>
            <a:pPr>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2-5  </a:t>
            </a:r>
            <a:r>
              <a:rPr lang="zh-CN" altLang="en-US" sz="3200" b="1" dirty="0">
                <a:solidFill>
                  <a:srgbClr val="0000FF"/>
                </a:solidFill>
                <a:ea typeface="黑体" panose="02010609060101010101" pitchFamily="49" charset="-122"/>
                <a:cs typeface="Times New Roman" panose="02020603050405020304" pitchFamily="18" charset="0"/>
              </a:rPr>
              <a:t>稳定流动</a:t>
            </a:r>
            <a:r>
              <a:rPr lang="zh-CN" altLang="en-US" sz="3200" b="1" dirty="0">
                <a:solidFill>
                  <a:srgbClr val="FF6600"/>
                </a:solidFill>
                <a:ea typeface="黑体" panose="02010609060101010101" pitchFamily="49" charset="-122"/>
                <a:cs typeface="Times New Roman" panose="02020603050405020304" pitchFamily="18" charset="0"/>
              </a:rPr>
              <a:t>能量方程</a:t>
            </a:r>
            <a:endParaRPr lang="en-US" altLang="zh-CN" sz="3200" b="1" dirty="0">
              <a:solidFill>
                <a:srgbClr val="0000FF"/>
              </a:solidFill>
              <a:ea typeface="黑体" panose="02010609060101010101" pitchFamily="49" charset="-122"/>
              <a:cs typeface="Times New Roman" panose="02020603050405020304" pitchFamily="18" charset="0"/>
            </a:endParaRPr>
          </a:p>
          <a:p>
            <a:pPr eaLnBrk="1" hangingPunct="1">
              <a:lnSpc>
                <a:spcPct val="150000"/>
              </a:lnSpc>
            </a:pPr>
            <a:r>
              <a:rPr lang="en-US" altLang="zh-CN" sz="3200" b="1" dirty="0">
                <a:solidFill>
                  <a:srgbClr val="FF6600"/>
                </a:solidFill>
                <a:ea typeface="黑体" panose="02010609060101010101" pitchFamily="49" charset="-122"/>
                <a:cs typeface="Times New Roman" panose="02020603050405020304" pitchFamily="18" charset="0"/>
              </a:rPr>
              <a:t>2-6  </a:t>
            </a:r>
            <a:r>
              <a:rPr lang="zh-CN" altLang="en-US" sz="3200" b="1" dirty="0">
                <a:solidFill>
                  <a:srgbClr val="FF6600"/>
                </a:solidFill>
                <a:ea typeface="黑体" panose="02010609060101010101" pitchFamily="49" charset="-122"/>
                <a:cs typeface="Times New Roman" panose="02020603050405020304" pitchFamily="18" charset="0"/>
              </a:rPr>
              <a:t>稳定流动能量方程</a:t>
            </a:r>
            <a:r>
              <a:rPr lang="zh-CN" altLang="en-US" sz="3200" b="1" dirty="0">
                <a:solidFill>
                  <a:srgbClr val="0000FF"/>
                </a:solidFill>
                <a:ea typeface="黑体" panose="02010609060101010101" pitchFamily="49" charset="-122"/>
                <a:cs typeface="Times New Roman" panose="02020603050405020304" pitchFamily="18" charset="0"/>
              </a:rPr>
              <a:t>应用举例</a:t>
            </a:r>
            <a:endParaRPr lang="en-US" altLang="zh-CN" sz="3200" b="1" dirty="0">
              <a:solidFill>
                <a:srgbClr val="0000FF"/>
              </a:solidFill>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05060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7B66BC3-9C97-4BC8-9123-D8A9D6DE9C6D}"/>
              </a:ext>
            </a:extLst>
          </p:cNvPr>
          <p:cNvSpPr txBox="1">
            <a:spLocks noChangeArrowheads="1"/>
          </p:cNvSpPr>
          <p:nvPr/>
        </p:nvSpPr>
        <p:spPr>
          <a:xfrm>
            <a:off x="2432050" y="1272601"/>
            <a:ext cx="4279900" cy="5476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热一律的文字表达式</a:t>
            </a:r>
          </a:p>
        </p:txBody>
      </p:sp>
      <p:sp>
        <p:nvSpPr>
          <p:cNvPr id="3" name="Text Box 6">
            <a:extLst>
              <a:ext uri="{FF2B5EF4-FFF2-40B4-BE49-F238E27FC236}">
                <a16:creationId xmlns:a16="http://schemas.microsoft.com/office/drawing/2014/main" id="{D431B590-CE87-4098-9B2B-3093C49B0209}"/>
              </a:ext>
            </a:extLst>
          </p:cNvPr>
          <p:cNvSpPr txBox="1">
            <a:spLocks noChangeArrowheads="1"/>
          </p:cNvSpPr>
          <p:nvPr/>
        </p:nvSpPr>
        <p:spPr bwMode="auto">
          <a:xfrm>
            <a:off x="990600" y="2405633"/>
            <a:ext cx="7162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热力学第一定律</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能量守恒与转换定律</a:t>
            </a:r>
          </a:p>
        </p:txBody>
      </p:sp>
      <p:grpSp>
        <p:nvGrpSpPr>
          <p:cNvPr id="4" name="Group 18">
            <a:extLst>
              <a:ext uri="{FF2B5EF4-FFF2-40B4-BE49-F238E27FC236}">
                <a16:creationId xmlns:a16="http://schemas.microsoft.com/office/drawing/2014/main" id="{A1B2C794-443E-4D97-8522-851C59EB0A13}"/>
              </a:ext>
            </a:extLst>
          </p:cNvPr>
          <p:cNvGrpSpPr>
            <a:grpSpLocks/>
          </p:cNvGrpSpPr>
          <p:nvPr/>
        </p:nvGrpSpPr>
        <p:grpSpPr bwMode="auto">
          <a:xfrm>
            <a:off x="422275" y="3791744"/>
            <a:ext cx="8569325" cy="1077913"/>
            <a:chOff x="295" y="1616"/>
            <a:chExt cx="5398" cy="679"/>
          </a:xfrm>
        </p:grpSpPr>
        <p:sp>
          <p:nvSpPr>
            <p:cNvPr id="5" name="Text Box 7">
              <a:extLst>
                <a:ext uri="{FF2B5EF4-FFF2-40B4-BE49-F238E27FC236}">
                  <a16:creationId xmlns:a16="http://schemas.microsoft.com/office/drawing/2014/main" id="{E57C37B7-C7FC-44DB-A5A7-4EBDF6C17C36}"/>
                </a:ext>
              </a:extLst>
            </p:cNvPr>
            <p:cNvSpPr txBox="1">
              <a:spLocks noChangeArrowheads="1"/>
            </p:cNvSpPr>
            <p:nvPr/>
          </p:nvSpPr>
          <p:spPr bwMode="auto">
            <a:xfrm>
              <a:off x="3424" y="1715"/>
              <a:ext cx="54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Rectangle 9">
              <a:extLst>
                <a:ext uri="{FF2B5EF4-FFF2-40B4-BE49-F238E27FC236}">
                  <a16:creationId xmlns:a16="http://schemas.microsoft.com/office/drawing/2014/main" id="{D65116B8-E0DF-46F0-AAFD-92A9D48D1281}"/>
                </a:ext>
              </a:extLst>
            </p:cNvPr>
            <p:cNvSpPr>
              <a:spLocks noChangeArrowheads="1"/>
            </p:cNvSpPr>
            <p:nvPr/>
          </p:nvSpPr>
          <p:spPr bwMode="auto">
            <a:xfrm>
              <a:off x="295" y="1616"/>
              <a:ext cx="1542"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进入系统的能量</a:t>
              </a:r>
            </a:p>
          </p:txBody>
        </p:sp>
        <p:sp>
          <p:nvSpPr>
            <p:cNvPr id="7" name="Rectangle 10">
              <a:extLst>
                <a:ext uri="{FF2B5EF4-FFF2-40B4-BE49-F238E27FC236}">
                  <a16:creationId xmlns:a16="http://schemas.microsoft.com/office/drawing/2014/main" id="{0484DB25-51C5-4305-9A4A-91AF2BA36435}"/>
                </a:ext>
              </a:extLst>
            </p:cNvPr>
            <p:cNvSpPr>
              <a:spLocks noChangeArrowheads="1"/>
            </p:cNvSpPr>
            <p:nvPr/>
          </p:nvSpPr>
          <p:spPr bwMode="auto">
            <a:xfrm>
              <a:off x="1973" y="1616"/>
              <a:ext cx="1413"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离开系统的能量</a:t>
              </a:r>
            </a:p>
          </p:txBody>
        </p:sp>
        <p:sp>
          <p:nvSpPr>
            <p:cNvPr id="8" name="Rectangle 11">
              <a:extLst>
                <a:ext uri="{FF2B5EF4-FFF2-40B4-BE49-F238E27FC236}">
                  <a16:creationId xmlns:a16="http://schemas.microsoft.com/office/drawing/2014/main" id="{2B400263-FEDC-4CA3-B48C-430A98E54934}"/>
                </a:ext>
              </a:extLst>
            </p:cNvPr>
            <p:cNvSpPr>
              <a:spLocks noChangeArrowheads="1"/>
            </p:cNvSpPr>
            <p:nvPr/>
          </p:nvSpPr>
          <p:spPr bwMode="auto">
            <a:xfrm>
              <a:off x="3833" y="1616"/>
              <a:ext cx="1860"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系统内部储存能量的变化</a:t>
              </a:r>
            </a:p>
          </p:txBody>
        </p:sp>
        <p:sp>
          <p:nvSpPr>
            <p:cNvPr id="9" name="Rectangle 12">
              <a:extLst>
                <a:ext uri="{FF2B5EF4-FFF2-40B4-BE49-F238E27FC236}">
                  <a16:creationId xmlns:a16="http://schemas.microsoft.com/office/drawing/2014/main" id="{9E40DB82-5F91-47D6-A4C5-059FA13A76F1}"/>
                </a:ext>
              </a:extLst>
            </p:cNvPr>
            <p:cNvSpPr>
              <a:spLocks noChangeArrowheads="1"/>
            </p:cNvSpPr>
            <p:nvPr/>
          </p:nvSpPr>
          <p:spPr bwMode="auto">
            <a:xfrm>
              <a:off x="1743" y="1715"/>
              <a:ext cx="20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grpSp>
      <p:sp>
        <p:nvSpPr>
          <p:cNvPr id="16" name="Rectangle 20">
            <a:extLst>
              <a:ext uri="{FF2B5EF4-FFF2-40B4-BE49-F238E27FC236}">
                <a16:creationId xmlns:a16="http://schemas.microsoft.com/office/drawing/2014/main" id="{D51E4E59-9D58-4FEA-8156-1F91D831AD90}"/>
              </a:ext>
            </a:extLst>
          </p:cNvPr>
          <p:cNvSpPr>
            <a:spLocks noChangeArrowheads="1"/>
          </p:cNvSpPr>
          <p:nvPr/>
        </p:nvSpPr>
        <p:spPr bwMode="auto">
          <a:xfrm>
            <a:off x="487362" y="3641725"/>
            <a:ext cx="2209800" cy="1295400"/>
          </a:xfrm>
          <a:prstGeom prst="rect">
            <a:avLst/>
          </a:prstGeom>
          <a:noFill/>
          <a:ln w="22225" cap="sq">
            <a:solidFill>
              <a:srgbClr val="00B0F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21">
            <a:extLst>
              <a:ext uri="{FF2B5EF4-FFF2-40B4-BE49-F238E27FC236}">
                <a16:creationId xmlns:a16="http://schemas.microsoft.com/office/drawing/2014/main" id="{29189054-9EDB-4303-A85D-62DC590D4805}"/>
              </a:ext>
            </a:extLst>
          </p:cNvPr>
          <p:cNvSpPr>
            <a:spLocks noChangeArrowheads="1"/>
          </p:cNvSpPr>
          <p:nvPr/>
        </p:nvSpPr>
        <p:spPr bwMode="auto">
          <a:xfrm>
            <a:off x="3078162" y="3641725"/>
            <a:ext cx="2209800" cy="1295400"/>
          </a:xfrm>
          <a:prstGeom prst="rect">
            <a:avLst/>
          </a:prstGeom>
          <a:noFill/>
          <a:ln w="22225" cap="sq">
            <a:solidFill>
              <a:srgbClr val="00B0F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22">
            <a:extLst>
              <a:ext uri="{FF2B5EF4-FFF2-40B4-BE49-F238E27FC236}">
                <a16:creationId xmlns:a16="http://schemas.microsoft.com/office/drawing/2014/main" id="{0EBDE407-650C-4523-8181-29F79A70D4AE}"/>
              </a:ext>
            </a:extLst>
          </p:cNvPr>
          <p:cNvSpPr>
            <a:spLocks noChangeArrowheads="1"/>
          </p:cNvSpPr>
          <p:nvPr/>
        </p:nvSpPr>
        <p:spPr bwMode="auto">
          <a:xfrm>
            <a:off x="6049962" y="3641725"/>
            <a:ext cx="2781301" cy="1295400"/>
          </a:xfrm>
          <a:prstGeom prst="rect">
            <a:avLst/>
          </a:prstGeom>
          <a:noFill/>
          <a:ln w="22225" cap="sq">
            <a:solidFill>
              <a:srgbClr val="00B0F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 Box 6">
            <a:extLst>
              <a:ext uri="{FF2B5EF4-FFF2-40B4-BE49-F238E27FC236}">
                <a16:creationId xmlns:a16="http://schemas.microsoft.com/office/drawing/2014/main" id="{0010EA65-9374-4224-BAB7-75B0A3C7802C}"/>
              </a:ext>
            </a:extLst>
          </p:cNvPr>
          <p:cNvSpPr txBox="1">
            <a:spLocks noChangeArrowheads="1"/>
          </p:cNvSpPr>
          <p:nvPr/>
        </p:nvSpPr>
        <p:spPr bwMode="auto">
          <a:xfrm>
            <a:off x="3276600" y="106362"/>
            <a:ext cx="3048000" cy="579438"/>
          </a:xfrm>
          <a:prstGeom prst="rect">
            <a:avLst/>
          </a:prstGeom>
          <a:solidFill>
            <a:srgbClr val="00B0F0"/>
          </a:solidFill>
          <a:ln>
            <a:noFill/>
          </a:ln>
          <a:effectLst>
            <a:outerShdw blurRad="50800" dist="38100" dir="2700000" algn="tl" rotWithShape="0">
              <a:prstClr val="black">
                <a:alpha val="40000"/>
              </a:prstClr>
            </a:outerShdw>
          </a:effec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热力学第一定律</a:t>
            </a:r>
          </a:p>
        </p:txBody>
      </p:sp>
    </p:spTree>
    <p:extLst>
      <p:ext uri="{BB962C8B-B14F-4D97-AF65-F5344CB8AC3E}">
        <p14:creationId xmlns:p14="http://schemas.microsoft.com/office/powerpoint/2010/main" val="26582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16"/>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9EFF0CF-0E04-443A-A4A6-6BA9B533E0ED}"/>
              </a:ext>
            </a:extLst>
          </p:cNvPr>
          <p:cNvSpPr txBox="1">
            <a:spLocks noChangeArrowheads="1"/>
          </p:cNvSpPr>
          <p:nvPr/>
        </p:nvSpPr>
        <p:spPr>
          <a:xfrm>
            <a:off x="685800" y="1244025"/>
            <a:ext cx="3810000" cy="584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内能</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U </a:t>
            </a:r>
            <a:r>
              <a:rPr kumimoji="1"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物理意义</a:t>
            </a:r>
          </a:p>
        </p:txBody>
      </p:sp>
      <p:sp>
        <p:nvSpPr>
          <p:cNvPr id="3" name="Rectangle 9">
            <a:extLst>
              <a:ext uri="{FF2B5EF4-FFF2-40B4-BE49-F238E27FC236}">
                <a16:creationId xmlns:a16="http://schemas.microsoft.com/office/drawing/2014/main" id="{B5F45628-716F-4D66-BCC3-E7A43BE36FFB}"/>
              </a:ext>
            </a:extLst>
          </p:cNvPr>
          <p:cNvSpPr>
            <a:spLocks noChangeArrowheads="1"/>
          </p:cNvSpPr>
          <p:nvPr/>
        </p:nvSpPr>
        <p:spPr bwMode="auto">
          <a:xfrm>
            <a:off x="709613" y="2006025"/>
            <a:ext cx="3657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 -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p>
        </p:txBody>
      </p:sp>
      <p:sp>
        <p:nvSpPr>
          <p:cNvPr id="4" name="Line 10">
            <a:extLst>
              <a:ext uri="{FF2B5EF4-FFF2-40B4-BE49-F238E27FC236}">
                <a16:creationId xmlns:a16="http://schemas.microsoft.com/office/drawing/2014/main" id="{DE36D670-11EB-43D4-B89C-E0035287F560}"/>
              </a:ext>
            </a:extLst>
          </p:cNvPr>
          <p:cNvSpPr>
            <a:spLocks noChangeShapeType="1"/>
          </p:cNvSpPr>
          <p:nvPr/>
        </p:nvSpPr>
        <p:spPr bwMode="auto">
          <a:xfrm>
            <a:off x="5486395" y="1522413"/>
            <a:ext cx="2235200" cy="1587"/>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11">
            <a:extLst>
              <a:ext uri="{FF2B5EF4-FFF2-40B4-BE49-F238E27FC236}">
                <a16:creationId xmlns:a16="http://schemas.microsoft.com/office/drawing/2014/main" id="{EAA85BFA-7F1F-491B-AA74-F5CB1010E78A}"/>
              </a:ext>
            </a:extLst>
          </p:cNvPr>
          <p:cNvSpPr>
            <a:spLocks noChangeShapeType="1"/>
          </p:cNvSpPr>
          <p:nvPr/>
        </p:nvSpPr>
        <p:spPr bwMode="auto">
          <a:xfrm>
            <a:off x="5435595" y="2819400"/>
            <a:ext cx="2235200" cy="1588"/>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12">
            <a:extLst>
              <a:ext uri="{FF2B5EF4-FFF2-40B4-BE49-F238E27FC236}">
                <a16:creationId xmlns:a16="http://schemas.microsoft.com/office/drawing/2014/main" id="{12DAEA11-C419-47B2-8E3A-D542819E9680}"/>
              </a:ext>
            </a:extLst>
          </p:cNvPr>
          <p:cNvSpPr>
            <a:spLocks noChangeShapeType="1"/>
          </p:cNvSpPr>
          <p:nvPr/>
        </p:nvSpPr>
        <p:spPr bwMode="auto">
          <a:xfrm>
            <a:off x="5434008" y="1517650"/>
            <a:ext cx="1587" cy="1306513"/>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13">
            <a:extLst>
              <a:ext uri="{FF2B5EF4-FFF2-40B4-BE49-F238E27FC236}">
                <a16:creationId xmlns:a16="http://schemas.microsoft.com/office/drawing/2014/main" id="{344B844D-9582-4E8D-9FA3-4480D7D32528}"/>
              </a:ext>
            </a:extLst>
          </p:cNvPr>
          <p:cNvSpPr>
            <a:spLocks noChangeArrowheads="1"/>
          </p:cNvSpPr>
          <p:nvPr/>
        </p:nvSpPr>
        <p:spPr bwMode="auto">
          <a:xfrm>
            <a:off x="6583358" y="1528763"/>
            <a:ext cx="223837" cy="1289050"/>
          </a:xfrm>
          <a:prstGeom prst="rect">
            <a:avLst/>
          </a:prstGeom>
          <a:solidFill>
            <a:srgbClr val="92D050"/>
          </a:solidFill>
          <a:ln w="12700" cap="sq">
            <a:solidFill>
              <a:schemeClr val="tx1"/>
            </a:solidFill>
            <a:miter lim="800000"/>
            <a:headEnd type="none" w="sm" len="sm"/>
            <a:tailEnd type="none" w="sm" len="sm"/>
          </a:ln>
          <a:effectLst/>
        </p:spPr>
        <p:txBody>
          <a:bodyPr wrap="none" anchor="ctr"/>
          <a:lstStyle/>
          <a:p>
            <a:endParaRPr lang="zh-CN"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4">
            <a:extLst>
              <a:ext uri="{FF2B5EF4-FFF2-40B4-BE49-F238E27FC236}">
                <a16:creationId xmlns:a16="http://schemas.microsoft.com/office/drawing/2014/main" id="{91373D5E-51BA-47D6-9D69-F74586EF0E96}"/>
              </a:ext>
            </a:extLst>
          </p:cNvPr>
          <p:cNvSpPr>
            <a:spLocks noChangeArrowheads="1"/>
          </p:cNvSpPr>
          <p:nvPr/>
        </p:nvSpPr>
        <p:spPr bwMode="auto">
          <a:xfrm>
            <a:off x="6807195" y="2087850"/>
            <a:ext cx="352425" cy="219075"/>
          </a:xfrm>
          <a:prstGeom prst="rect">
            <a:avLst/>
          </a:prstGeom>
          <a:solidFill>
            <a:srgbClr val="92D050"/>
          </a:solidFill>
          <a:ln w="12700" cap="sq">
            <a:solidFill>
              <a:schemeClr val="tx1"/>
            </a:solidFill>
            <a:miter lim="800000"/>
            <a:headEnd type="none" w="sm" len="sm"/>
            <a:tailEnd type="none" w="sm" len="sm"/>
          </a:ln>
          <a:effectLst/>
        </p:spPr>
        <p:txBody>
          <a:bodyPr wrap="none" anchor="ctr"/>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15">
            <a:extLst>
              <a:ext uri="{FF2B5EF4-FFF2-40B4-BE49-F238E27FC236}">
                <a16:creationId xmlns:a16="http://schemas.microsoft.com/office/drawing/2014/main" id="{2817F57A-C821-406E-9B1D-C24211118CD3}"/>
              </a:ext>
            </a:extLst>
          </p:cNvPr>
          <p:cNvSpPr>
            <a:spLocks noChangeArrowheads="1"/>
          </p:cNvSpPr>
          <p:nvPr/>
        </p:nvSpPr>
        <p:spPr bwMode="auto">
          <a:xfrm>
            <a:off x="7406108" y="1905000"/>
            <a:ext cx="7537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p>
        </p:txBody>
      </p:sp>
      <p:sp>
        <p:nvSpPr>
          <p:cNvPr id="10" name="AutoShape 18">
            <a:extLst>
              <a:ext uri="{FF2B5EF4-FFF2-40B4-BE49-F238E27FC236}">
                <a16:creationId xmlns:a16="http://schemas.microsoft.com/office/drawing/2014/main" id="{4D1DC269-D4D8-4A15-B485-0E8AAB52B37F}"/>
              </a:ext>
            </a:extLst>
          </p:cNvPr>
          <p:cNvSpPr>
            <a:spLocks noChangeArrowheads="1"/>
          </p:cNvSpPr>
          <p:nvPr/>
        </p:nvSpPr>
        <p:spPr bwMode="auto">
          <a:xfrm>
            <a:off x="7188195" y="2019587"/>
            <a:ext cx="228600" cy="355600"/>
          </a:xfrm>
          <a:prstGeom prst="rightArrow">
            <a:avLst>
              <a:gd name="adj1" fmla="val 50000"/>
              <a:gd name="adj2" fmla="val 2500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20">
            <a:extLst>
              <a:ext uri="{FF2B5EF4-FFF2-40B4-BE49-F238E27FC236}">
                <a16:creationId xmlns:a16="http://schemas.microsoft.com/office/drawing/2014/main" id="{1DF8E854-82BC-467C-95B6-2DC513CFF45E}"/>
              </a:ext>
            </a:extLst>
          </p:cNvPr>
          <p:cNvSpPr>
            <a:spLocks noChangeArrowheads="1"/>
          </p:cNvSpPr>
          <p:nvPr/>
        </p:nvSpPr>
        <p:spPr bwMode="auto">
          <a:xfrm>
            <a:off x="4343400" y="1905000"/>
            <a:ext cx="6848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p>
        </p:txBody>
      </p:sp>
      <p:sp>
        <p:nvSpPr>
          <p:cNvPr id="12" name="Rectangle 21">
            <a:extLst>
              <a:ext uri="{FF2B5EF4-FFF2-40B4-BE49-F238E27FC236}">
                <a16:creationId xmlns:a16="http://schemas.microsoft.com/office/drawing/2014/main" id="{514082DE-7781-44F8-9E69-9387D2741914}"/>
              </a:ext>
            </a:extLst>
          </p:cNvPr>
          <p:cNvSpPr>
            <a:spLocks noChangeArrowheads="1"/>
          </p:cNvSpPr>
          <p:nvPr/>
        </p:nvSpPr>
        <p:spPr bwMode="auto">
          <a:xfrm>
            <a:off x="5511795" y="1600200"/>
            <a:ext cx="990600" cy="1143000"/>
          </a:xfrm>
          <a:prstGeom prst="rect">
            <a:avLst/>
          </a:prstGeom>
          <a:noFill/>
          <a:ln w="31750">
            <a:solidFill>
              <a:srgbClr val="00FF00"/>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 Box 22">
            <a:extLst>
              <a:ext uri="{FF2B5EF4-FFF2-40B4-BE49-F238E27FC236}">
                <a16:creationId xmlns:a16="http://schemas.microsoft.com/office/drawing/2014/main" id="{6489FAD5-ED44-4C8C-96F1-6FAB1A3A7437}"/>
              </a:ext>
            </a:extLst>
          </p:cNvPr>
          <p:cNvSpPr txBox="1">
            <a:spLocks noChangeArrowheads="1"/>
          </p:cNvSpPr>
          <p:nvPr/>
        </p:nvSpPr>
        <p:spPr bwMode="auto">
          <a:xfrm>
            <a:off x="609600" y="2971800"/>
            <a:ext cx="8077200" cy="22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代表某</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微元过程</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中</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系统</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边界交换</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微热量</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与</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微功量</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两者之</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差</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值，也即系统</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内部能量的变化</a:t>
            </a:r>
            <a:r>
              <a:rPr lang="zh-CN" altLang="en-US"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4" name="Text Box 23">
            <a:extLst>
              <a:ext uri="{FF2B5EF4-FFF2-40B4-BE49-F238E27FC236}">
                <a16:creationId xmlns:a16="http://schemas.microsoft.com/office/drawing/2014/main" id="{E2239125-44AF-43FB-A323-863AD926F562}"/>
              </a:ext>
            </a:extLst>
          </p:cNvPr>
          <p:cNvSpPr txBox="1">
            <a:spLocks noChangeArrowheads="1"/>
          </p:cNvSpPr>
          <p:nvPr/>
        </p:nvSpPr>
        <p:spPr bwMode="auto">
          <a:xfrm>
            <a:off x="762000" y="5323582"/>
            <a:ext cx="7581900" cy="1077218"/>
          </a:xfrm>
          <a:prstGeom prst="rect">
            <a:avLst/>
          </a:prstGeom>
          <a:solidFill>
            <a:srgbClr val="CC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pPr>
              <a:spcBef>
                <a:spcPct val="50000"/>
              </a:spcBef>
            </a:pP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U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代表储存于系统内部的能量</a:t>
            </a:r>
          </a:p>
          <a:p>
            <a:pPr>
              <a:spcBef>
                <a:spcPct val="0"/>
              </a:spcBef>
            </a:pPr>
            <a:r>
              <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内储存能（</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内能、热力学能）</a:t>
            </a:r>
            <a:endPar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24">
            <a:extLst>
              <a:ext uri="{FF2B5EF4-FFF2-40B4-BE49-F238E27FC236}">
                <a16:creationId xmlns:a16="http://schemas.microsoft.com/office/drawing/2014/main" id="{A6CE7880-8A5C-40B3-90C4-53DE76D82306}"/>
              </a:ext>
            </a:extLst>
          </p:cNvPr>
          <p:cNvSpPr>
            <a:spLocks noChangeShapeType="1"/>
          </p:cNvSpPr>
          <p:nvPr/>
        </p:nvSpPr>
        <p:spPr bwMode="auto">
          <a:xfrm>
            <a:off x="5130795" y="2197387"/>
            <a:ext cx="835025" cy="0"/>
          </a:xfrm>
          <a:prstGeom prst="line">
            <a:avLst/>
          </a:prstGeom>
          <a:noFill/>
          <a:ln w="508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3075E902-7043-4B71-B18C-2212B35C2944}"/>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热一律的推论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内能</a:t>
            </a:r>
          </a:p>
        </p:txBody>
      </p:sp>
    </p:spTree>
    <p:extLst>
      <p:ext uri="{BB962C8B-B14F-4D97-AF65-F5344CB8AC3E}">
        <p14:creationId xmlns:p14="http://schemas.microsoft.com/office/powerpoint/2010/main" val="189093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lide(fromLeft)">
                                      <p:cBhvr>
                                        <p:cTn id="35" dur="500"/>
                                        <p:tgtEl>
                                          <p:spTgt spid="10"/>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utoUpdateAnimBg="0"/>
      <p:bldP spid="11" grpId="0" autoUpdateAnimBg="0"/>
      <p:bldP spid="13" grpId="0" autoUpdateAnimBg="0"/>
      <p:bldP spid="14"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a:extLst>
              <a:ext uri="{FF2B5EF4-FFF2-40B4-BE49-F238E27FC236}">
                <a16:creationId xmlns:a16="http://schemas.microsoft.com/office/drawing/2014/main" id="{D666911F-36AD-487F-947B-54BBE2A8BA32}"/>
              </a:ext>
            </a:extLst>
          </p:cNvPr>
          <p:cNvSpPr txBox="1">
            <a:spLocks noChangeArrowheads="1"/>
          </p:cNvSpPr>
          <p:nvPr/>
        </p:nvSpPr>
        <p:spPr bwMode="auto">
          <a:xfrm>
            <a:off x="887413" y="1242993"/>
            <a:ext cx="29400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外部储存能</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7">
            <a:extLst>
              <a:ext uri="{FF2B5EF4-FFF2-40B4-BE49-F238E27FC236}">
                <a16:creationId xmlns:a16="http://schemas.microsoft.com/office/drawing/2014/main" id="{B8A1A092-C0E0-45E4-8F31-C7ACE1DF36D5}"/>
              </a:ext>
            </a:extLst>
          </p:cNvPr>
          <p:cNvSpPr txBox="1">
            <a:spLocks noChangeArrowheads="1"/>
          </p:cNvSpPr>
          <p:nvPr/>
        </p:nvSpPr>
        <p:spPr bwMode="auto">
          <a:xfrm>
            <a:off x="1828800" y="2029361"/>
            <a:ext cx="417671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宏观动能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mc</a:t>
            </a:r>
            <a:r>
              <a:rPr lang="en-US" altLang="zh-CN" sz="32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p>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宏观位能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mgz</a:t>
            </a:r>
            <a:endPar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8">
            <a:extLst>
              <a:ext uri="{FF2B5EF4-FFF2-40B4-BE49-F238E27FC236}">
                <a16:creationId xmlns:a16="http://schemas.microsoft.com/office/drawing/2014/main" id="{EC6BCE23-0A02-4252-9C0A-BE77217FCB00}"/>
              </a:ext>
            </a:extLst>
          </p:cNvPr>
          <p:cNvSpPr>
            <a:spLocks/>
          </p:cNvSpPr>
          <p:nvPr/>
        </p:nvSpPr>
        <p:spPr bwMode="auto">
          <a:xfrm>
            <a:off x="5924550" y="2302034"/>
            <a:ext cx="381000" cy="838200"/>
          </a:xfrm>
          <a:prstGeom prst="rightBrace">
            <a:avLst>
              <a:gd name="adj1" fmla="val 18333"/>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endParaRPr lang="zh-CN"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 Box 9">
            <a:extLst>
              <a:ext uri="{FF2B5EF4-FFF2-40B4-BE49-F238E27FC236}">
                <a16:creationId xmlns:a16="http://schemas.microsoft.com/office/drawing/2014/main" id="{6CA42841-EA5E-484B-BB97-74E403C05B11}"/>
              </a:ext>
            </a:extLst>
          </p:cNvPr>
          <p:cNvSpPr txBox="1">
            <a:spLocks noChangeArrowheads="1"/>
          </p:cNvSpPr>
          <p:nvPr/>
        </p:nvSpPr>
        <p:spPr bwMode="auto">
          <a:xfrm>
            <a:off x="6477000" y="2401361"/>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机械能</a:t>
            </a:r>
            <a:endParaRPr lang="zh-CN" altLang="en-US"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10">
            <a:extLst>
              <a:ext uri="{FF2B5EF4-FFF2-40B4-BE49-F238E27FC236}">
                <a16:creationId xmlns:a16="http://schemas.microsoft.com/office/drawing/2014/main" id="{C07497BE-0FCD-44B8-9AE8-F0A67D7D1A49}"/>
              </a:ext>
            </a:extLst>
          </p:cNvPr>
          <p:cNvSpPr>
            <a:spLocks noChangeArrowheads="1"/>
          </p:cNvSpPr>
          <p:nvPr/>
        </p:nvSpPr>
        <p:spPr bwMode="auto">
          <a:xfrm>
            <a:off x="887413" y="4142255"/>
            <a:ext cx="25257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系统总能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endParaRPr lang="zh-CN" altLang="en-US"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11">
            <a:extLst>
              <a:ext uri="{FF2B5EF4-FFF2-40B4-BE49-F238E27FC236}">
                <a16:creationId xmlns:a16="http://schemas.microsoft.com/office/drawing/2014/main" id="{106262F0-6DDA-4294-AC95-3A7AC2ED385D}"/>
              </a:ext>
            </a:extLst>
          </p:cNvPr>
          <p:cNvSpPr>
            <a:spLocks noChangeArrowheads="1"/>
          </p:cNvSpPr>
          <p:nvPr/>
        </p:nvSpPr>
        <p:spPr bwMode="auto">
          <a:xfrm>
            <a:off x="3086100" y="4720650"/>
            <a:ext cx="3848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9" name="Rectangle 12">
            <a:extLst>
              <a:ext uri="{FF2B5EF4-FFF2-40B4-BE49-F238E27FC236}">
                <a16:creationId xmlns:a16="http://schemas.microsoft.com/office/drawing/2014/main" id="{C79F0342-52C4-4774-856C-235FDD690839}"/>
              </a:ext>
            </a:extLst>
          </p:cNvPr>
          <p:cNvSpPr>
            <a:spLocks noChangeArrowheads="1"/>
          </p:cNvSpPr>
          <p:nvPr/>
        </p:nvSpPr>
        <p:spPr bwMode="auto">
          <a:xfrm>
            <a:off x="3086100" y="5282625"/>
            <a:ext cx="34163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 </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p>
        </p:txBody>
      </p:sp>
      <p:sp>
        <p:nvSpPr>
          <p:cNvPr id="11" name="文本框 10">
            <a:extLst>
              <a:ext uri="{FF2B5EF4-FFF2-40B4-BE49-F238E27FC236}">
                <a16:creationId xmlns:a16="http://schemas.microsoft.com/office/drawing/2014/main" id="{87EC79FD-97F7-44DD-8AA5-5C757AF75998}"/>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热一律的推论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系统总能 </a:t>
            </a:r>
          </a:p>
        </p:txBody>
      </p:sp>
    </p:spTree>
    <p:extLst>
      <p:ext uri="{BB962C8B-B14F-4D97-AF65-F5344CB8AC3E}">
        <p14:creationId xmlns:p14="http://schemas.microsoft.com/office/powerpoint/2010/main" val="338340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0-#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autoUpdateAnimBg="0"/>
      <p:bldP spid="6" grpId="0" autoUpdateAnimBg="0"/>
      <p:bldP spid="7" grpId="0" autoUpdateAnimBg="0"/>
      <p:bldP spid="8" grpId="0" autoUpdateAnimBg="0"/>
      <p:bldP spid="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BCAAB001-8FA8-4EDD-A074-8D5D3AF1E13C}"/>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闭口系能量方程</a:t>
            </a:r>
          </a:p>
        </p:txBody>
      </p:sp>
      <p:sp>
        <p:nvSpPr>
          <p:cNvPr id="23" name="AutoShape 2">
            <a:extLst>
              <a:ext uri="{FF2B5EF4-FFF2-40B4-BE49-F238E27FC236}">
                <a16:creationId xmlns:a16="http://schemas.microsoft.com/office/drawing/2014/main" id="{DD992F40-B2F9-4F65-9EBD-4F78E1D84B51}"/>
              </a:ext>
            </a:extLst>
          </p:cNvPr>
          <p:cNvSpPr>
            <a:spLocks noChangeArrowheads="1"/>
          </p:cNvSpPr>
          <p:nvPr/>
        </p:nvSpPr>
        <p:spPr bwMode="auto">
          <a:xfrm>
            <a:off x="228600" y="4580910"/>
            <a:ext cx="3097213" cy="1773237"/>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sz="3200">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Text Box 14">
            <a:extLst>
              <a:ext uri="{FF2B5EF4-FFF2-40B4-BE49-F238E27FC236}">
                <a16:creationId xmlns:a16="http://schemas.microsoft.com/office/drawing/2014/main" id="{66C39315-3C6D-449B-B9BD-0CAE3BF78D81}"/>
              </a:ext>
            </a:extLst>
          </p:cNvPr>
          <p:cNvSpPr txBox="1">
            <a:spLocks noChangeArrowheads="1"/>
          </p:cNvSpPr>
          <p:nvPr/>
        </p:nvSpPr>
        <p:spPr bwMode="auto">
          <a:xfrm>
            <a:off x="635000" y="838200"/>
            <a:ext cx="205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一般式</a:t>
            </a:r>
          </a:p>
        </p:txBody>
      </p:sp>
      <p:sp>
        <p:nvSpPr>
          <p:cNvPr id="35" name="Text Box 15">
            <a:extLst>
              <a:ext uri="{FF2B5EF4-FFF2-40B4-BE49-F238E27FC236}">
                <a16:creationId xmlns:a16="http://schemas.microsoft.com/office/drawing/2014/main" id="{CAE2A22E-C177-4177-9CF0-99DD49359196}"/>
              </a:ext>
            </a:extLst>
          </p:cNvPr>
          <p:cNvSpPr txBox="1">
            <a:spLocks noChangeArrowheads="1"/>
          </p:cNvSpPr>
          <p:nvPr/>
        </p:nvSpPr>
        <p:spPr bwMode="auto">
          <a:xfrm>
            <a:off x="1016000" y="1600200"/>
            <a:ext cx="3048000" cy="1200329"/>
          </a:xfrm>
          <a:prstGeom prst="rect">
            <a:avLst/>
          </a:prstGeom>
          <a:noFill/>
          <a:ln w="19050">
            <a:solidFill>
              <a:srgbClr val="66FF66"/>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spAutoFit/>
          </a:bodyPr>
          <a:lstStyle/>
          <a:p>
            <a:pPr algn="l">
              <a:spcBef>
                <a:spcPct val="50000"/>
              </a:spcBef>
            </a:pP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endPar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algn="l">
              <a:spcBef>
                <a:spcPct val="25000"/>
              </a:spcBef>
            </a:pP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endPar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36" name="Text Box 16">
            <a:extLst>
              <a:ext uri="{FF2B5EF4-FFF2-40B4-BE49-F238E27FC236}">
                <a16:creationId xmlns:a16="http://schemas.microsoft.com/office/drawing/2014/main" id="{AF45F05C-E2F6-431D-8C79-3969B81DE1B1}"/>
              </a:ext>
            </a:extLst>
          </p:cNvPr>
          <p:cNvSpPr txBox="1">
            <a:spLocks noChangeArrowheads="1"/>
          </p:cNvSpPr>
          <p:nvPr/>
        </p:nvSpPr>
        <p:spPr bwMode="auto">
          <a:xfrm>
            <a:off x="1016000" y="3189982"/>
            <a:ext cx="3048000" cy="1077218"/>
          </a:xfrm>
          <a:prstGeom prst="rect">
            <a:avLst/>
          </a:prstGeom>
          <a:noFill/>
          <a:ln w="19050">
            <a:solidFill>
              <a:srgbClr val="66FF66"/>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spAutoFit/>
          </a:bodyPr>
          <a:lstStyle/>
          <a:p>
            <a:pPr algn="l">
              <a:spcBef>
                <a:spcPct val="50000"/>
              </a:spcBef>
            </a:pP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d</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b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b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i="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endParaRPr lang="en-US" altLang="zh-CN" sz="3200"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37" name="Text Box 17">
            <a:extLst>
              <a:ext uri="{FF2B5EF4-FFF2-40B4-BE49-F238E27FC236}">
                <a16:creationId xmlns:a16="http://schemas.microsoft.com/office/drawing/2014/main" id="{5A14028A-184C-4CED-AEB7-1390F09E21BA}"/>
              </a:ext>
            </a:extLst>
          </p:cNvPr>
          <p:cNvSpPr txBox="1">
            <a:spLocks noChangeArrowheads="1"/>
          </p:cNvSpPr>
          <p:nvPr/>
        </p:nvSpPr>
        <p:spPr bwMode="auto">
          <a:xfrm>
            <a:off x="4343400" y="3505200"/>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latin typeface="Times New Roman" panose="02020603050405020304" pitchFamily="18" charset="0"/>
                <a:ea typeface="黑体" panose="02010609060101010101" pitchFamily="49" charset="-122"/>
                <a:cs typeface="Times New Roman" panose="02020603050405020304" pitchFamily="18" charset="0"/>
              </a:rPr>
              <a:t>单位工质</a:t>
            </a:r>
          </a:p>
        </p:txBody>
      </p:sp>
      <p:sp>
        <p:nvSpPr>
          <p:cNvPr id="38" name="Rectangle 18">
            <a:extLst>
              <a:ext uri="{FF2B5EF4-FFF2-40B4-BE49-F238E27FC236}">
                <a16:creationId xmlns:a16="http://schemas.microsoft.com/office/drawing/2014/main" id="{1B5BDEF1-A040-4490-BCCE-D4AE1C58A776}"/>
              </a:ext>
            </a:extLst>
          </p:cNvPr>
          <p:cNvSpPr>
            <a:spLocks noChangeArrowheads="1"/>
          </p:cNvSpPr>
          <p:nvPr/>
        </p:nvSpPr>
        <p:spPr bwMode="auto">
          <a:xfrm>
            <a:off x="838200" y="5101251"/>
            <a:ext cx="7772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适用条件：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）任何工质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）任何过程</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3</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）闭口系</a:t>
            </a:r>
          </a:p>
        </p:txBody>
      </p:sp>
      <p:sp>
        <p:nvSpPr>
          <p:cNvPr id="40" name="Line 10">
            <a:extLst>
              <a:ext uri="{FF2B5EF4-FFF2-40B4-BE49-F238E27FC236}">
                <a16:creationId xmlns:a16="http://schemas.microsoft.com/office/drawing/2014/main" id="{9DEC850B-3E5E-4F8A-B6E5-FFBEB0AF8DAE}"/>
              </a:ext>
            </a:extLst>
          </p:cNvPr>
          <p:cNvSpPr>
            <a:spLocks noChangeShapeType="1"/>
          </p:cNvSpPr>
          <p:nvPr/>
        </p:nvSpPr>
        <p:spPr bwMode="auto">
          <a:xfrm>
            <a:off x="5918200" y="1522413"/>
            <a:ext cx="2235200" cy="1587"/>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Line 11">
            <a:extLst>
              <a:ext uri="{FF2B5EF4-FFF2-40B4-BE49-F238E27FC236}">
                <a16:creationId xmlns:a16="http://schemas.microsoft.com/office/drawing/2014/main" id="{48F5868F-3D9F-40E5-8A5C-5BB1A74D10E8}"/>
              </a:ext>
            </a:extLst>
          </p:cNvPr>
          <p:cNvSpPr>
            <a:spLocks noChangeShapeType="1"/>
          </p:cNvSpPr>
          <p:nvPr/>
        </p:nvSpPr>
        <p:spPr bwMode="auto">
          <a:xfrm>
            <a:off x="5867400" y="2819400"/>
            <a:ext cx="2235200" cy="1588"/>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12">
            <a:extLst>
              <a:ext uri="{FF2B5EF4-FFF2-40B4-BE49-F238E27FC236}">
                <a16:creationId xmlns:a16="http://schemas.microsoft.com/office/drawing/2014/main" id="{7C1DBA39-1E58-40C0-9D0F-E380898ECDF2}"/>
              </a:ext>
            </a:extLst>
          </p:cNvPr>
          <p:cNvSpPr>
            <a:spLocks noChangeShapeType="1"/>
          </p:cNvSpPr>
          <p:nvPr/>
        </p:nvSpPr>
        <p:spPr bwMode="auto">
          <a:xfrm>
            <a:off x="5865813" y="1517650"/>
            <a:ext cx="1587" cy="1306513"/>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Rectangle 13">
            <a:extLst>
              <a:ext uri="{FF2B5EF4-FFF2-40B4-BE49-F238E27FC236}">
                <a16:creationId xmlns:a16="http://schemas.microsoft.com/office/drawing/2014/main" id="{9AD03A9F-745A-4C4C-ACC0-897C565621E7}"/>
              </a:ext>
            </a:extLst>
          </p:cNvPr>
          <p:cNvSpPr>
            <a:spLocks noChangeArrowheads="1"/>
          </p:cNvSpPr>
          <p:nvPr/>
        </p:nvSpPr>
        <p:spPr bwMode="auto">
          <a:xfrm>
            <a:off x="7015163" y="1528763"/>
            <a:ext cx="223837" cy="1289050"/>
          </a:xfrm>
          <a:prstGeom prst="rect">
            <a:avLst/>
          </a:prstGeom>
          <a:solidFill>
            <a:srgbClr val="92D050"/>
          </a:solidFill>
          <a:ln w="12700" cap="sq">
            <a:solidFill>
              <a:schemeClr val="tx1"/>
            </a:solidFill>
            <a:miter lim="800000"/>
            <a:headEnd type="none" w="sm" len="sm"/>
            <a:tailEnd type="none" w="sm" len="sm"/>
          </a:ln>
          <a:effectLst/>
        </p:spPr>
        <p:txBody>
          <a:bodyPr wrap="none" anchor="ctr"/>
          <a:lstStyle/>
          <a:p>
            <a:endParaRPr lang="zh-CN" altLang="zh-CN"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Rectangle 14">
            <a:extLst>
              <a:ext uri="{FF2B5EF4-FFF2-40B4-BE49-F238E27FC236}">
                <a16:creationId xmlns:a16="http://schemas.microsoft.com/office/drawing/2014/main" id="{88E99E9E-E768-4086-98DF-1022D6780295}"/>
              </a:ext>
            </a:extLst>
          </p:cNvPr>
          <p:cNvSpPr>
            <a:spLocks noChangeArrowheads="1"/>
          </p:cNvSpPr>
          <p:nvPr/>
        </p:nvSpPr>
        <p:spPr bwMode="auto">
          <a:xfrm>
            <a:off x="7239000" y="2087850"/>
            <a:ext cx="352425" cy="219075"/>
          </a:xfrm>
          <a:prstGeom prst="rect">
            <a:avLst/>
          </a:prstGeom>
          <a:solidFill>
            <a:srgbClr val="92D050"/>
          </a:solidFill>
          <a:ln w="12700" cap="sq">
            <a:solidFill>
              <a:schemeClr val="tx1"/>
            </a:solidFill>
            <a:miter lim="800000"/>
            <a:headEnd type="none" w="sm" len="sm"/>
            <a:tailEnd type="none" w="sm" len="sm"/>
          </a:ln>
          <a:effectLst/>
        </p:spPr>
        <p:txBody>
          <a:bodyPr wrap="none" anchor="ctr"/>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Rectangle 15">
            <a:extLst>
              <a:ext uri="{FF2B5EF4-FFF2-40B4-BE49-F238E27FC236}">
                <a16:creationId xmlns:a16="http://schemas.microsoft.com/office/drawing/2014/main" id="{94874F15-FB4C-4F3C-BD9A-35FFEFB844DC}"/>
              </a:ext>
            </a:extLst>
          </p:cNvPr>
          <p:cNvSpPr>
            <a:spLocks noChangeArrowheads="1"/>
          </p:cNvSpPr>
          <p:nvPr/>
        </p:nvSpPr>
        <p:spPr bwMode="auto">
          <a:xfrm>
            <a:off x="7837913" y="1905000"/>
            <a:ext cx="7296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p>
        </p:txBody>
      </p:sp>
      <p:sp>
        <p:nvSpPr>
          <p:cNvPr id="46" name="AutoShape 18">
            <a:extLst>
              <a:ext uri="{FF2B5EF4-FFF2-40B4-BE49-F238E27FC236}">
                <a16:creationId xmlns:a16="http://schemas.microsoft.com/office/drawing/2014/main" id="{3B38A3B2-FDEC-4573-BF47-CD18E6D0B9D7}"/>
              </a:ext>
            </a:extLst>
          </p:cNvPr>
          <p:cNvSpPr>
            <a:spLocks noChangeArrowheads="1"/>
          </p:cNvSpPr>
          <p:nvPr/>
        </p:nvSpPr>
        <p:spPr bwMode="auto">
          <a:xfrm>
            <a:off x="7620000" y="2019587"/>
            <a:ext cx="228600" cy="355600"/>
          </a:xfrm>
          <a:prstGeom prst="rightArrow">
            <a:avLst>
              <a:gd name="adj1" fmla="val 50000"/>
              <a:gd name="adj2" fmla="val 2500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Rectangle 20">
            <a:extLst>
              <a:ext uri="{FF2B5EF4-FFF2-40B4-BE49-F238E27FC236}">
                <a16:creationId xmlns:a16="http://schemas.microsoft.com/office/drawing/2014/main" id="{C3D34C3C-0BC8-40D8-86DB-43285B053FA5}"/>
              </a:ext>
            </a:extLst>
          </p:cNvPr>
          <p:cNvSpPr>
            <a:spLocks noChangeArrowheads="1"/>
          </p:cNvSpPr>
          <p:nvPr/>
        </p:nvSpPr>
        <p:spPr bwMode="auto">
          <a:xfrm>
            <a:off x="4801597" y="1905000"/>
            <a:ext cx="6848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p>
        </p:txBody>
      </p:sp>
      <p:sp>
        <p:nvSpPr>
          <p:cNvPr id="48" name="Rectangle 21">
            <a:extLst>
              <a:ext uri="{FF2B5EF4-FFF2-40B4-BE49-F238E27FC236}">
                <a16:creationId xmlns:a16="http://schemas.microsoft.com/office/drawing/2014/main" id="{34DD7F23-0F7C-4169-BF18-4BCC1C04D5CE}"/>
              </a:ext>
            </a:extLst>
          </p:cNvPr>
          <p:cNvSpPr>
            <a:spLocks noChangeArrowheads="1"/>
          </p:cNvSpPr>
          <p:nvPr/>
        </p:nvSpPr>
        <p:spPr bwMode="auto">
          <a:xfrm>
            <a:off x="5943600" y="1600200"/>
            <a:ext cx="990600" cy="1143000"/>
          </a:xfrm>
          <a:prstGeom prst="rect">
            <a:avLst/>
          </a:prstGeom>
          <a:noFill/>
          <a:ln w="31750">
            <a:solidFill>
              <a:srgbClr val="00FF00"/>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Line 24">
            <a:extLst>
              <a:ext uri="{FF2B5EF4-FFF2-40B4-BE49-F238E27FC236}">
                <a16:creationId xmlns:a16="http://schemas.microsoft.com/office/drawing/2014/main" id="{37065AF9-6437-4CDD-8B3A-8F407E1AA643}"/>
              </a:ext>
            </a:extLst>
          </p:cNvPr>
          <p:cNvSpPr>
            <a:spLocks noChangeShapeType="1"/>
          </p:cNvSpPr>
          <p:nvPr/>
        </p:nvSpPr>
        <p:spPr bwMode="auto">
          <a:xfrm>
            <a:off x="5562600" y="2197387"/>
            <a:ext cx="835025" cy="0"/>
          </a:xfrm>
          <a:prstGeom prst="line">
            <a:avLst/>
          </a:prstGeom>
          <a:noFill/>
          <a:ln w="508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20">
            <a:extLst>
              <a:ext uri="{FF2B5EF4-FFF2-40B4-BE49-F238E27FC236}">
                <a16:creationId xmlns:a16="http://schemas.microsoft.com/office/drawing/2014/main" id="{1061DE64-4AE9-462E-B194-8FA78FB08299}"/>
              </a:ext>
            </a:extLst>
          </p:cNvPr>
          <p:cNvSpPr>
            <a:spLocks noChangeArrowheads="1"/>
          </p:cNvSpPr>
          <p:nvPr/>
        </p:nvSpPr>
        <p:spPr bwMode="auto">
          <a:xfrm>
            <a:off x="4114800" y="3169512"/>
            <a:ext cx="4686300" cy="1077218"/>
          </a:xfrm>
          <a:prstGeom prst="rect">
            <a:avLst/>
          </a:prstGeom>
          <a:solidFill>
            <a:srgbClr val="00B0F0"/>
          </a:solidFill>
          <a:ln>
            <a:noFill/>
          </a:ln>
          <a:effectLst>
            <a:outerShdw blurRad="50800" dist="38100" dir="2700000" algn="tl" rotWithShape="0">
              <a:prstClr val="black">
                <a:alpha val="40000"/>
              </a:prstClr>
            </a:outerShdw>
          </a:effectLst>
        </p:spPr>
        <p:txBody>
          <a:bodyPr wrap="square">
            <a:spAutoFit/>
          </a:bodyPr>
          <a:lstStyle/>
          <a:p>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点函数</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全微分</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a:t>
            </a:r>
          </a:p>
          <a:p>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过程函数</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非全微分</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16810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1+#ppt_w/2"/>
                                          </p:val>
                                        </p:tav>
                                        <p:tav tm="100000">
                                          <p:val>
                                            <p:strVal val="#ppt_x"/>
                                          </p:val>
                                        </p:tav>
                                      </p:tavLst>
                                    </p:anim>
                                    <p:anim calcmode="lin" valueType="num">
                                      <p:cBhvr additive="base">
                                        <p:cTn id="25"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checkerboard(across)">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35" grpId="0" animBg="1" autoUpdateAnimBg="0"/>
      <p:bldP spid="36" grpId="0" animBg="1" autoUpdateAnimBg="0"/>
      <p:bldP spid="37" grpId="0" autoUpdateAnimBg="0"/>
      <p:bldP spid="38" grpId="0" autoUpdateAnimBg="0"/>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1749F96A-A923-4F4A-82CF-8D576D94ECE5}"/>
              </a:ext>
            </a:extLst>
          </p:cNvPr>
          <p:cNvSpPr txBox="1">
            <a:spLocks noChangeArrowheads="1"/>
          </p:cNvSpPr>
          <p:nvPr/>
        </p:nvSpPr>
        <p:spPr bwMode="auto">
          <a:xfrm>
            <a:off x="609600" y="977900"/>
            <a:ext cx="7696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简单可压缩系</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准静态过程</a:t>
            </a:r>
          </a:p>
        </p:txBody>
      </p:sp>
      <p:sp>
        <p:nvSpPr>
          <p:cNvPr id="4" name="Text Box 4">
            <a:extLst>
              <a:ext uri="{FF2B5EF4-FFF2-40B4-BE49-F238E27FC236}">
                <a16:creationId xmlns:a16="http://schemas.microsoft.com/office/drawing/2014/main" id="{6C251968-6D7A-462E-8A5B-A0280BD1A800}"/>
              </a:ext>
            </a:extLst>
          </p:cNvPr>
          <p:cNvSpPr txBox="1">
            <a:spLocks noChangeArrowheads="1"/>
          </p:cNvSpPr>
          <p:nvPr/>
        </p:nvSpPr>
        <p:spPr bwMode="auto">
          <a:xfrm>
            <a:off x="1371600" y="1701225"/>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a:t>
            </a:r>
            <a:endPar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5" name="Text Box 5">
            <a:extLst>
              <a:ext uri="{FF2B5EF4-FFF2-40B4-BE49-F238E27FC236}">
                <a16:creationId xmlns:a16="http://schemas.microsoft.com/office/drawing/2014/main" id="{452AE3B4-B777-4EB8-B6E0-DA87DDDC50CB}"/>
              </a:ext>
            </a:extLst>
          </p:cNvPr>
          <p:cNvSpPr txBox="1">
            <a:spLocks noChangeArrowheads="1"/>
          </p:cNvSpPr>
          <p:nvPr/>
        </p:nvSpPr>
        <p:spPr bwMode="auto">
          <a:xfrm>
            <a:off x="609600" y="3810000"/>
            <a:ext cx="5943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简单可压缩系</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可逆过程</a:t>
            </a:r>
          </a:p>
        </p:txBody>
      </p:sp>
      <p:sp>
        <p:nvSpPr>
          <p:cNvPr id="6" name="Text Box 6">
            <a:extLst>
              <a:ext uri="{FF2B5EF4-FFF2-40B4-BE49-F238E27FC236}">
                <a16:creationId xmlns:a16="http://schemas.microsoft.com/office/drawing/2014/main" id="{0A608C6E-ABB0-42A5-A1D9-485DE57C77B8}"/>
              </a:ext>
            </a:extLst>
          </p:cNvPr>
          <p:cNvSpPr txBox="1">
            <a:spLocks noChangeArrowheads="1"/>
          </p:cNvSpPr>
          <p:nvPr/>
        </p:nvSpPr>
        <p:spPr bwMode="auto">
          <a:xfrm>
            <a:off x="1371600" y="4419600"/>
            <a:ext cx="5181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7" name="Rectangle 7">
            <a:extLst>
              <a:ext uri="{FF2B5EF4-FFF2-40B4-BE49-F238E27FC236}">
                <a16:creationId xmlns:a16="http://schemas.microsoft.com/office/drawing/2014/main" id="{03B84FB2-E266-444C-AEAD-8082FD24224C}"/>
              </a:ext>
            </a:extLst>
          </p:cNvPr>
          <p:cNvSpPr>
            <a:spLocks noChangeArrowheads="1"/>
          </p:cNvSpPr>
          <p:nvPr/>
        </p:nvSpPr>
        <p:spPr bwMode="auto">
          <a:xfrm>
            <a:off x="1371600" y="2310825"/>
            <a:ext cx="2971800" cy="5847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          </a:t>
            </a:r>
          </a:p>
        </p:txBody>
      </p:sp>
      <p:sp>
        <p:nvSpPr>
          <p:cNvPr id="8" name="Rectangle 8">
            <a:extLst>
              <a:ext uri="{FF2B5EF4-FFF2-40B4-BE49-F238E27FC236}">
                <a16:creationId xmlns:a16="http://schemas.microsoft.com/office/drawing/2014/main" id="{CEB4215C-F9CB-48BC-9EBA-6D5E51BAD0E9}"/>
              </a:ext>
            </a:extLst>
          </p:cNvPr>
          <p:cNvSpPr>
            <a:spLocks noChangeArrowheads="1"/>
          </p:cNvSpPr>
          <p:nvPr/>
        </p:nvSpPr>
        <p:spPr bwMode="auto">
          <a:xfrm>
            <a:off x="1447800" y="2971800"/>
            <a:ext cx="350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a:t>
            </a:r>
            <a:endPar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9" name="Rectangle 9">
            <a:extLst>
              <a:ext uri="{FF2B5EF4-FFF2-40B4-BE49-F238E27FC236}">
                <a16:creationId xmlns:a16="http://schemas.microsoft.com/office/drawing/2014/main" id="{48D940FA-7116-4B10-BD80-5DE36FAB9670}"/>
              </a:ext>
            </a:extLst>
          </p:cNvPr>
          <p:cNvSpPr>
            <a:spLocks noChangeArrowheads="1"/>
          </p:cNvSpPr>
          <p:nvPr/>
        </p:nvSpPr>
        <p:spPr bwMode="auto">
          <a:xfrm>
            <a:off x="4800600" y="2310825"/>
            <a:ext cx="4114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sz="3200" b="1">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热一律解析式之一</a:t>
            </a:r>
          </a:p>
        </p:txBody>
      </p:sp>
      <p:sp>
        <p:nvSpPr>
          <p:cNvPr id="10" name="Rectangle 10">
            <a:extLst>
              <a:ext uri="{FF2B5EF4-FFF2-40B4-BE49-F238E27FC236}">
                <a16:creationId xmlns:a16="http://schemas.microsoft.com/office/drawing/2014/main" id="{067E44F8-D54B-49D6-BFEE-5C0F43A4E0CA}"/>
              </a:ext>
            </a:extLst>
          </p:cNvPr>
          <p:cNvSpPr>
            <a:spLocks noChangeArrowheads="1"/>
          </p:cNvSpPr>
          <p:nvPr/>
        </p:nvSpPr>
        <p:spPr bwMode="auto">
          <a:xfrm>
            <a:off x="1371600" y="5130225"/>
            <a:ext cx="3200400" cy="584775"/>
          </a:xfrm>
          <a:prstGeom prst="rect">
            <a:avLst/>
          </a:prstGeom>
          <a:solidFill>
            <a:srgbClr val="CC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a:t>
            </a:r>
            <a:endPar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 name="Rectangle 11">
            <a:extLst>
              <a:ext uri="{FF2B5EF4-FFF2-40B4-BE49-F238E27FC236}">
                <a16:creationId xmlns:a16="http://schemas.microsoft.com/office/drawing/2014/main" id="{A43DE3D4-7EB0-4306-8681-0D639CAA116C}"/>
              </a:ext>
            </a:extLst>
          </p:cNvPr>
          <p:cNvSpPr>
            <a:spLocks noChangeArrowheads="1"/>
          </p:cNvSpPr>
          <p:nvPr/>
        </p:nvSpPr>
        <p:spPr bwMode="auto">
          <a:xfrm>
            <a:off x="1371600" y="5791200"/>
            <a:ext cx="4191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a:t>
            </a:r>
            <a:r>
              <a:rPr lang="en-US" altLang="zh-CN" sz="3200" b="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v</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2" name="Rectangle 12">
            <a:extLst>
              <a:ext uri="{FF2B5EF4-FFF2-40B4-BE49-F238E27FC236}">
                <a16:creationId xmlns:a16="http://schemas.microsoft.com/office/drawing/2014/main" id="{B963B9B3-5E79-42FE-971E-C637399B1BD5}"/>
              </a:ext>
            </a:extLst>
          </p:cNvPr>
          <p:cNvSpPr>
            <a:spLocks noChangeArrowheads="1"/>
          </p:cNvSpPr>
          <p:nvPr/>
        </p:nvSpPr>
        <p:spPr bwMode="auto">
          <a:xfrm>
            <a:off x="4800600" y="5105400"/>
            <a:ext cx="3657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热力学恒等式</a:t>
            </a:r>
          </a:p>
        </p:txBody>
      </p:sp>
      <p:sp>
        <p:nvSpPr>
          <p:cNvPr id="13" name="文本框 12">
            <a:extLst>
              <a:ext uri="{FF2B5EF4-FFF2-40B4-BE49-F238E27FC236}">
                <a16:creationId xmlns:a16="http://schemas.microsoft.com/office/drawing/2014/main" id="{B3E30BC1-5E0E-427F-9D5A-BF01D2BA265B}"/>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准静态和闭口系能量方程</a:t>
            </a:r>
          </a:p>
        </p:txBody>
      </p:sp>
    </p:spTree>
    <p:extLst>
      <p:ext uri="{BB962C8B-B14F-4D97-AF65-F5344CB8AC3E}">
        <p14:creationId xmlns:p14="http://schemas.microsoft.com/office/powerpoint/2010/main" val="27729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P spid="5" grpId="0" autoUpdateAnimBg="0"/>
      <p:bldP spid="6" grpId="0" build="p" autoUpdateAnimBg="0"/>
      <p:bldP spid="7" grpId="0" animBg="1" autoUpdateAnimBg="0"/>
      <p:bldP spid="8" grpId="0" autoUpdateAnimBg="0"/>
      <p:bldP spid="9" grpId="0" autoUpdateAnimBg="0"/>
      <p:bldP spid="10" grpId="0" animBg="1" autoUpdateAnimBg="0"/>
      <p:bldP spid="11" grpId="0" autoUpdateAnimBg="0"/>
      <p:bldP spid="1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4">
            <a:extLst>
              <a:ext uri="{FF2B5EF4-FFF2-40B4-BE49-F238E27FC236}">
                <a16:creationId xmlns:a16="http://schemas.microsoft.com/office/drawing/2014/main" id="{8E1EEEDB-8974-49D0-8BB2-D2E43828D627}"/>
              </a:ext>
            </a:extLst>
          </p:cNvPr>
          <p:cNvSpPr>
            <a:spLocks noChangeArrowheads="1"/>
          </p:cNvSpPr>
          <p:nvPr/>
        </p:nvSpPr>
        <p:spPr bwMode="auto">
          <a:xfrm>
            <a:off x="468313" y="1700213"/>
            <a:ext cx="787241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Arial" panose="020B0604020202020204" pitchFamily="34" charset="0"/>
                <a:ea typeface="黑体" panose="02010609060101010101" pitchFamily="49" charset="-122"/>
              </a:defRPr>
            </a:lvl1pPr>
            <a:lvl2pPr eaLnBrk="0" hangingPunct="0">
              <a:defRPr sz="3200">
                <a:solidFill>
                  <a:schemeClr val="tx1"/>
                </a:solidFill>
                <a:latin typeface="Arial" panose="020B0604020202020204" pitchFamily="34" charset="0"/>
                <a:ea typeface="黑体" panose="02010609060101010101" pitchFamily="49" charset="-122"/>
              </a:defRPr>
            </a:lvl2pPr>
            <a:lvl3pPr eaLnBrk="0" hangingPunct="0">
              <a:defRPr sz="3200">
                <a:solidFill>
                  <a:schemeClr val="tx1"/>
                </a:solidFill>
                <a:latin typeface="Arial" panose="020B0604020202020204" pitchFamily="34" charset="0"/>
                <a:ea typeface="黑体" panose="02010609060101010101" pitchFamily="49" charset="-122"/>
              </a:defRPr>
            </a:lvl3pPr>
            <a:lvl4pPr eaLnBrk="0" hangingPunct="0">
              <a:defRPr sz="3200">
                <a:solidFill>
                  <a:schemeClr val="tx1"/>
                </a:solidFill>
                <a:latin typeface="Arial" panose="020B0604020202020204" pitchFamily="34" charset="0"/>
                <a:ea typeface="黑体" panose="02010609060101010101" pitchFamily="49" charset="-122"/>
              </a:defRPr>
            </a:lvl4pPr>
            <a:lvl5pPr eaLnBrk="0" hangingPunct="0">
              <a:defRPr sz="3200">
                <a:solidFill>
                  <a:schemeClr val="tx1"/>
                </a:solidFill>
                <a:latin typeface="Arial" panose="020B0604020202020204" pitchFamily="34" charset="0"/>
                <a:ea typeface="黑体" panose="02010609060101010101" pitchFamily="49" charset="-122"/>
              </a:defRPr>
            </a:lvl5pPr>
            <a:lvl6pPr marL="4572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9144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1371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18288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lang="en-US" altLang="zh-CN" sz="2800" b="1" dirty="0">
                <a:solidFill>
                  <a:srgbClr val="0000FF"/>
                </a:solidFill>
                <a:latin typeface="Times New Roman" panose="02020603050405020304" pitchFamily="18" charset="0"/>
                <a:cs typeface="Times New Roman" panose="02020603050405020304" pitchFamily="18" charset="0"/>
              </a:rPr>
              <a:t>(3)</a:t>
            </a:r>
            <a:r>
              <a:rPr lang="zh-CN" altLang="en-US" sz="2800" b="1" dirty="0">
                <a:solidFill>
                  <a:srgbClr val="0000FF"/>
                </a:solidFill>
                <a:latin typeface="Times New Roman" panose="02020603050405020304" pitchFamily="18" charset="0"/>
                <a:cs typeface="Times New Roman" panose="02020603050405020304" pitchFamily="18" charset="0"/>
              </a:rPr>
              <a:t> 需要有工质</a:t>
            </a:r>
          </a:p>
        </p:txBody>
      </p:sp>
      <p:sp>
        <p:nvSpPr>
          <p:cNvPr id="4" name="Rectangle 5">
            <a:extLst>
              <a:ext uri="{FF2B5EF4-FFF2-40B4-BE49-F238E27FC236}">
                <a16:creationId xmlns:a16="http://schemas.microsoft.com/office/drawing/2014/main" id="{E6244773-7CA8-4340-B91C-8FDFB20FE00E}"/>
              </a:ext>
            </a:extLst>
          </p:cNvPr>
          <p:cNvSpPr>
            <a:spLocks noChangeArrowheads="1"/>
          </p:cNvSpPr>
          <p:nvPr/>
        </p:nvSpPr>
        <p:spPr bwMode="auto">
          <a:xfrm>
            <a:off x="179388" y="2565400"/>
            <a:ext cx="82089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lvl="1" eaLnBrk="1" hangingPunct="1">
              <a:spcBef>
                <a:spcPct val="20000"/>
              </a:spcBef>
            </a:pPr>
            <a:r>
              <a:rPr lang="zh-CN" altLang="en-US" sz="2800" b="1" dirty="0">
                <a:solidFill>
                  <a:srgbClr val="C506CA"/>
                </a:solidFill>
                <a:latin typeface="Times New Roman" panose="02020603050405020304" pitchFamily="18" charset="0"/>
                <a:cs typeface="Times New Roman" panose="02020603050405020304" pitchFamily="18" charset="0"/>
              </a:rPr>
              <a:t>定义：</a:t>
            </a:r>
            <a:r>
              <a:rPr lang="zh-CN" altLang="en-US" sz="2800" b="1" dirty="0">
                <a:latin typeface="Times New Roman" panose="02020603050405020304" pitchFamily="18" charset="0"/>
                <a:cs typeface="Times New Roman" panose="02020603050405020304" pitchFamily="18" charset="0"/>
              </a:rPr>
              <a:t>实现热能和机械能相互转化的</a:t>
            </a:r>
            <a:r>
              <a:rPr lang="zh-CN" altLang="en-US" sz="2800" b="1" dirty="0">
                <a:solidFill>
                  <a:srgbClr val="FF0000"/>
                </a:solidFill>
                <a:latin typeface="Times New Roman" panose="02020603050405020304" pitchFamily="18" charset="0"/>
                <a:cs typeface="Times New Roman" panose="02020603050405020304" pitchFamily="18" charset="0"/>
              </a:rPr>
              <a:t>媒介物质</a:t>
            </a:r>
            <a:r>
              <a:rPr lang="zh-CN" altLang="en-US" sz="2800" b="1" dirty="0">
                <a:latin typeface="Times New Roman" panose="02020603050405020304" pitchFamily="18" charset="0"/>
                <a:cs typeface="Times New Roman" panose="02020603050405020304" pitchFamily="18" charset="0"/>
              </a:rPr>
              <a:t>。</a:t>
            </a:r>
          </a:p>
        </p:txBody>
      </p:sp>
      <p:sp>
        <p:nvSpPr>
          <p:cNvPr id="5" name="Text Box 6">
            <a:extLst>
              <a:ext uri="{FF2B5EF4-FFF2-40B4-BE49-F238E27FC236}">
                <a16:creationId xmlns:a16="http://schemas.microsoft.com/office/drawing/2014/main" id="{24707FE6-C7D3-4D93-82A2-F0E73C4F1BBE}"/>
              </a:ext>
            </a:extLst>
          </p:cNvPr>
          <p:cNvSpPr txBox="1">
            <a:spLocks noChangeArrowheads="1"/>
          </p:cNvSpPr>
          <p:nvPr/>
        </p:nvSpPr>
        <p:spPr bwMode="auto">
          <a:xfrm>
            <a:off x="629184" y="3328037"/>
            <a:ext cx="25026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对工质的要求</a:t>
            </a:r>
            <a:r>
              <a:rPr lang="en-US" altLang="zh-CN"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Text Box 7">
            <a:extLst>
              <a:ext uri="{FF2B5EF4-FFF2-40B4-BE49-F238E27FC236}">
                <a16:creationId xmlns:a16="http://schemas.microsoft.com/office/drawing/2014/main" id="{B74BC97E-7C45-4977-A2F4-ADFC82421063}"/>
              </a:ext>
            </a:extLst>
          </p:cNvPr>
          <p:cNvSpPr txBox="1">
            <a:spLocks noChangeArrowheads="1"/>
          </p:cNvSpPr>
          <p:nvPr/>
        </p:nvSpPr>
        <p:spPr bwMode="auto">
          <a:xfrm>
            <a:off x="1371600" y="3886200"/>
            <a:ext cx="24240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）膨胀性</a:t>
            </a:r>
          </a:p>
        </p:txBody>
      </p:sp>
      <p:sp>
        <p:nvSpPr>
          <p:cNvPr id="7" name="Text Box 8">
            <a:extLst>
              <a:ext uri="{FF2B5EF4-FFF2-40B4-BE49-F238E27FC236}">
                <a16:creationId xmlns:a16="http://schemas.microsoft.com/office/drawing/2014/main" id="{D0512EB7-164C-4F63-AA76-7644B1FF1ADB}"/>
              </a:ext>
            </a:extLst>
          </p:cNvPr>
          <p:cNvSpPr txBox="1">
            <a:spLocks noChangeArrowheads="1"/>
          </p:cNvSpPr>
          <p:nvPr/>
        </p:nvSpPr>
        <p:spPr bwMode="auto">
          <a:xfrm>
            <a:off x="1371600" y="4584700"/>
            <a:ext cx="2863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）流动性</a:t>
            </a:r>
          </a:p>
        </p:txBody>
      </p:sp>
      <p:sp>
        <p:nvSpPr>
          <p:cNvPr id="8" name="Text Box 9">
            <a:extLst>
              <a:ext uri="{FF2B5EF4-FFF2-40B4-BE49-F238E27FC236}">
                <a16:creationId xmlns:a16="http://schemas.microsoft.com/office/drawing/2014/main" id="{2FD3EBCE-6813-42F0-86F4-F9AE559BBDC6}"/>
              </a:ext>
            </a:extLst>
          </p:cNvPr>
          <p:cNvSpPr txBox="1">
            <a:spLocks noChangeArrowheads="1"/>
          </p:cNvSpPr>
          <p:nvPr/>
        </p:nvSpPr>
        <p:spPr bwMode="auto">
          <a:xfrm>
            <a:off x="1371600" y="5160963"/>
            <a:ext cx="2935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zh-CN" altLang="en-US" sz="28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）热容量</a:t>
            </a:r>
          </a:p>
        </p:txBody>
      </p:sp>
      <p:sp>
        <p:nvSpPr>
          <p:cNvPr id="9" name="Text Box 14">
            <a:extLst>
              <a:ext uri="{FF2B5EF4-FFF2-40B4-BE49-F238E27FC236}">
                <a16:creationId xmlns:a16="http://schemas.microsoft.com/office/drawing/2014/main" id="{2FA63697-7CD2-4A8C-841A-34495050401A}"/>
              </a:ext>
            </a:extLst>
          </p:cNvPr>
          <p:cNvSpPr txBox="1">
            <a:spLocks noChangeArrowheads="1"/>
          </p:cNvSpPr>
          <p:nvPr/>
        </p:nvSpPr>
        <p:spPr bwMode="auto">
          <a:xfrm>
            <a:off x="468313" y="914400"/>
            <a:ext cx="720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热能转变为机械能</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依靠膨胀</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来</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完成</a:t>
            </a:r>
          </a:p>
        </p:txBody>
      </p:sp>
      <p:sp>
        <p:nvSpPr>
          <p:cNvPr id="11" name="Text Box 5">
            <a:extLst>
              <a:ext uri="{FF2B5EF4-FFF2-40B4-BE49-F238E27FC236}">
                <a16:creationId xmlns:a16="http://schemas.microsoft.com/office/drawing/2014/main" id="{063721B3-C853-4254-9D60-96AE90D55EDA}"/>
              </a:ext>
            </a:extLst>
          </p:cNvPr>
          <p:cNvSpPr txBox="1">
            <a:spLocks noChangeArrowheads="1"/>
          </p:cNvSpPr>
          <p:nvPr/>
        </p:nvSpPr>
        <p:spPr bwMode="auto">
          <a:xfrm>
            <a:off x="914400" y="5867159"/>
            <a:ext cx="7391400" cy="584775"/>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eaLnBrk="1" hangingPunct="1">
              <a:defRPr/>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物质三态中气态最适宜（燃气或水蒸气）</a:t>
            </a:r>
          </a:p>
        </p:txBody>
      </p:sp>
      <p:sp>
        <p:nvSpPr>
          <p:cNvPr id="13" name="Text Box 15">
            <a:extLst>
              <a:ext uri="{FF2B5EF4-FFF2-40B4-BE49-F238E27FC236}">
                <a16:creationId xmlns:a16="http://schemas.microsoft.com/office/drawing/2014/main" id="{281DBF1C-C229-43D6-8FA6-B32EB9AC829B}"/>
              </a:ext>
            </a:extLst>
          </p:cNvPr>
          <p:cNvSpPr txBox="1">
            <a:spLocks noChangeArrowheads="1"/>
          </p:cNvSpPr>
          <p:nvPr/>
        </p:nvSpPr>
        <p:spPr bwMode="auto">
          <a:xfrm>
            <a:off x="4038600" y="3886200"/>
            <a:ext cx="3990975" cy="523220"/>
          </a:xfrm>
          <a:prstGeom prst="rect">
            <a:avLst/>
          </a:prstGeom>
          <a:noFill/>
          <a:ln w="9525">
            <a:noFill/>
            <a:miter lim="800000"/>
            <a:headEnd/>
            <a:tailEnd/>
          </a:ln>
        </p:spPr>
        <p:txBody>
          <a:bodyPr>
            <a:spAutoFit/>
          </a:bodyPr>
          <a:lstStyle/>
          <a:p>
            <a:pPr lvl="1" indent="-457200" eaLnBrk="1" hangingPunct="1">
              <a:defRPr/>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4</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）稳定性，安全性</a:t>
            </a:r>
          </a:p>
        </p:txBody>
      </p:sp>
      <p:sp>
        <p:nvSpPr>
          <p:cNvPr id="14" name="Text Box 16">
            <a:extLst>
              <a:ext uri="{FF2B5EF4-FFF2-40B4-BE49-F238E27FC236}">
                <a16:creationId xmlns:a16="http://schemas.microsoft.com/office/drawing/2014/main" id="{756AC1FC-574C-486F-9324-9D273376461C}"/>
              </a:ext>
            </a:extLst>
          </p:cNvPr>
          <p:cNvSpPr txBox="1">
            <a:spLocks noChangeArrowheads="1"/>
          </p:cNvSpPr>
          <p:nvPr/>
        </p:nvSpPr>
        <p:spPr bwMode="auto">
          <a:xfrm>
            <a:off x="4038600" y="4584700"/>
            <a:ext cx="3408363" cy="523220"/>
          </a:xfrm>
          <a:prstGeom prst="rect">
            <a:avLst/>
          </a:prstGeom>
          <a:noFill/>
          <a:ln w="9525">
            <a:noFill/>
            <a:miter lim="800000"/>
            <a:headEnd/>
            <a:tailEnd/>
          </a:ln>
        </p:spPr>
        <p:txBody>
          <a:bodyPr>
            <a:spAutoFit/>
          </a:bodyPr>
          <a:lstStyle/>
          <a:p>
            <a:pPr lvl="1" indent="-457200" eaLnBrk="1" hangingPunct="1">
              <a:defRPr/>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5</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）对环境友善</a:t>
            </a:r>
          </a:p>
        </p:txBody>
      </p:sp>
      <p:sp>
        <p:nvSpPr>
          <p:cNvPr id="15" name="Text Box 17">
            <a:extLst>
              <a:ext uri="{FF2B5EF4-FFF2-40B4-BE49-F238E27FC236}">
                <a16:creationId xmlns:a16="http://schemas.microsoft.com/office/drawing/2014/main" id="{E6E92571-0B0B-4E72-B756-92A00714E276}"/>
              </a:ext>
            </a:extLst>
          </p:cNvPr>
          <p:cNvSpPr txBox="1">
            <a:spLocks noChangeArrowheads="1"/>
          </p:cNvSpPr>
          <p:nvPr/>
        </p:nvSpPr>
        <p:spPr bwMode="auto">
          <a:xfrm>
            <a:off x="4038600" y="5160963"/>
            <a:ext cx="4156075" cy="523220"/>
          </a:xfrm>
          <a:prstGeom prst="rect">
            <a:avLst/>
          </a:prstGeom>
          <a:noFill/>
          <a:ln w="9525">
            <a:noFill/>
            <a:miter lim="800000"/>
            <a:headEnd/>
            <a:tailEnd/>
          </a:ln>
        </p:spPr>
        <p:txBody>
          <a:bodyPr>
            <a:spAutoFit/>
          </a:bodyPr>
          <a:lstStyle/>
          <a:p>
            <a:pPr eaLnBrk="1" hangingPunct="1">
              <a:defRPr/>
            </a:pPr>
            <a:r>
              <a:rPr lang="en-US" altLang="zh-CN"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6</a:t>
            </a:r>
            <a:r>
              <a:rPr lang="zh-CN" altLang="en-US" sz="28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）价廉，易大量获取</a:t>
            </a:r>
          </a:p>
        </p:txBody>
      </p:sp>
      <p:sp>
        <p:nvSpPr>
          <p:cNvPr id="16" name="文本框 15">
            <a:extLst>
              <a:ext uri="{FF2B5EF4-FFF2-40B4-BE49-F238E27FC236}">
                <a16:creationId xmlns:a16="http://schemas.microsoft.com/office/drawing/2014/main" id="{B6A9610F-3883-4A3B-B351-E641C1674471}"/>
              </a:ext>
            </a:extLst>
          </p:cNvPr>
          <p:cNvSpPr txBox="1"/>
          <p:nvPr/>
        </p:nvSpPr>
        <p:spPr>
          <a:xfrm>
            <a:off x="3276600" y="76200"/>
            <a:ext cx="51054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热变功的条件</a:t>
            </a:r>
          </a:p>
        </p:txBody>
      </p:sp>
    </p:spTree>
    <p:extLst>
      <p:ext uri="{BB962C8B-B14F-4D97-AF65-F5344CB8AC3E}">
        <p14:creationId xmlns:p14="http://schemas.microsoft.com/office/powerpoint/2010/main" val="16783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in)">
                                      <p:cBhvr>
                                        <p:cTn id="28" dur="2000"/>
                                        <p:tgtEl>
                                          <p:spTgt spid="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circle(in)">
                                      <p:cBhvr>
                                        <p:cTn id="34" dur="2000"/>
                                        <p:tgtEl>
                                          <p:spTgt spid="14"/>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1" grpId="0" animBg="1"/>
      <p:bldP spid="13"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E053408-8F89-4EA9-8CEB-835E0969F85E}"/>
              </a:ext>
            </a:extLst>
          </p:cNvPr>
          <p:cNvSpPr>
            <a:spLocks noChangeArrowheads="1"/>
          </p:cNvSpPr>
          <p:nvPr/>
        </p:nvSpPr>
        <p:spPr bwMode="auto">
          <a:xfrm>
            <a:off x="4876800" y="654280"/>
            <a:ext cx="1270000" cy="798513"/>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dirty="0">
              <a:solidFill>
                <a:srgbClr val="FF6600"/>
              </a:solidFill>
            </a:endParaRPr>
          </a:p>
        </p:txBody>
      </p:sp>
      <p:sp>
        <p:nvSpPr>
          <p:cNvPr id="3" name="Rectangle 3">
            <a:extLst>
              <a:ext uri="{FF2B5EF4-FFF2-40B4-BE49-F238E27FC236}">
                <a16:creationId xmlns:a16="http://schemas.microsoft.com/office/drawing/2014/main" id="{C8DFD915-42D3-4FAF-9427-FF238FA4EDFD}"/>
              </a:ext>
            </a:extLst>
          </p:cNvPr>
          <p:cNvSpPr txBox="1">
            <a:spLocks noChangeArrowheads="1"/>
          </p:cNvSpPr>
          <p:nvPr/>
        </p:nvSpPr>
        <p:spPr>
          <a:xfrm>
            <a:off x="2286000" y="786259"/>
            <a:ext cx="3810000" cy="5091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焓</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Enthalpy</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   说明</a:t>
            </a:r>
          </a:p>
        </p:txBody>
      </p:sp>
      <p:sp>
        <p:nvSpPr>
          <p:cNvPr id="4" name="Text Box 4">
            <a:extLst>
              <a:ext uri="{FF2B5EF4-FFF2-40B4-BE49-F238E27FC236}">
                <a16:creationId xmlns:a16="http://schemas.microsoft.com/office/drawing/2014/main" id="{3E493B35-202B-49F2-AA3F-784B5B4EA1B8}"/>
              </a:ext>
            </a:extLst>
          </p:cNvPr>
          <p:cNvSpPr txBox="1">
            <a:spLocks noChangeArrowheads="1"/>
          </p:cNvSpPr>
          <p:nvPr/>
        </p:nvSpPr>
        <p:spPr bwMode="auto">
          <a:xfrm>
            <a:off x="515938" y="1473021"/>
            <a:ext cx="73152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pv</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kJ/kg ]</a:t>
            </a:r>
          </a:p>
          <a:p>
            <a:pPr algn="l">
              <a:spcBef>
                <a:spcPct val="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H</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pV</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kJ ]</a:t>
            </a:r>
          </a:p>
        </p:txBody>
      </p:sp>
      <p:sp>
        <p:nvSpPr>
          <p:cNvPr id="5" name="Rectangle 5">
            <a:extLst>
              <a:ext uri="{FF2B5EF4-FFF2-40B4-BE49-F238E27FC236}">
                <a16:creationId xmlns:a16="http://schemas.microsoft.com/office/drawing/2014/main" id="{CB9E1D6A-D1A6-41F1-B837-48516DABD7B1}"/>
              </a:ext>
            </a:extLst>
          </p:cNvPr>
          <p:cNvSpPr>
            <a:spLocks noChangeArrowheads="1"/>
          </p:cNvSpPr>
          <p:nvPr/>
        </p:nvSpPr>
        <p:spPr bwMode="auto">
          <a:xfrm>
            <a:off x="517525" y="2644775"/>
            <a:ext cx="29979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、焓是</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状态量</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Rectangle 6">
            <a:extLst>
              <a:ext uri="{FF2B5EF4-FFF2-40B4-BE49-F238E27FC236}">
                <a16:creationId xmlns:a16="http://schemas.microsoft.com/office/drawing/2014/main" id="{99C5F8D8-6472-4332-A95C-DAB7AA58D901}"/>
              </a:ext>
            </a:extLst>
          </p:cNvPr>
          <p:cNvSpPr>
            <a:spLocks noChangeArrowheads="1"/>
          </p:cNvSpPr>
          <p:nvPr/>
        </p:nvSpPr>
        <p:spPr bwMode="auto">
          <a:xfrm>
            <a:off x="533400" y="3300730"/>
            <a:ext cx="750718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3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为</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广延参数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err="1">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pV</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err="1">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pv</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err="1">
                <a:latin typeface="Times New Roman" panose="02020603050405020304" pitchFamily="18" charset="0"/>
                <a:ea typeface="黑体" panose="02010609060101010101" pitchFamily="49" charset="-122"/>
                <a:cs typeface="Times New Roman" panose="02020603050405020304" pitchFamily="18" charset="0"/>
              </a:rPr>
              <a:t>mh</a:t>
            </a:r>
            <a:endParaRPr lang="en-US" altLang="zh-CN" sz="3200" b="1" i="1" dirty="0">
              <a:latin typeface="Times New Roman" panose="02020603050405020304" pitchFamily="18" charset="0"/>
              <a:ea typeface="黑体" panose="02010609060101010101" pitchFamily="49" charset="-122"/>
              <a:cs typeface="Times New Roman" panose="02020603050405020304" pitchFamily="18" charset="0"/>
            </a:endParaRPr>
          </a:p>
          <a:p>
            <a:pPr algn="l">
              <a:spcBef>
                <a:spcPct val="0"/>
              </a:spcBef>
            </a:pPr>
            <a:r>
              <a:rPr lang="en-US" altLang="zh-CN" sz="3200" b="1"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为</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比参数</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7">
            <a:extLst>
              <a:ext uri="{FF2B5EF4-FFF2-40B4-BE49-F238E27FC236}">
                <a16:creationId xmlns:a16="http://schemas.microsoft.com/office/drawing/2014/main" id="{015C9D60-DEAD-422C-B3C2-E4AE447653EF}"/>
              </a:ext>
            </a:extLst>
          </p:cNvPr>
          <p:cNvSpPr>
            <a:spLocks noChangeArrowheads="1"/>
          </p:cNvSpPr>
          <p:nvPr/>
        </p:nvSpPr>
        <p:spPr bwMode="auto">
          <a:xfrm>
            <a:off x="515938" y="4449128"/>
            <a:ext cx="786946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30000"/>
              </a:spcBef>
            </a:pP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3、对</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流动工质</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，焓</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代表能量</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(内能+</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推动功</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a:t>
            </a:r>
            <a:b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b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      对</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静止工质</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，焓</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不代表能量</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8">
            <a:extLst>
              <a:ext uri="{FF2B5EF4-FFF2-40B4-BE49-F238E27FC236}">
                <a16:creationId xmlns:a16="http://schemas.microsoft.com/office/drawing/2014/main" id="{041D52E9-3095-4F85-BF09-780060F86ECB}"/>
              </a:ext>
            </a:extLst>
          </p:cNvPr>
          <p:cNvSpPr txBox="1">
            <a:spLocks noChangeArrowheads="1"/>
          </p:cNvSpPr>
          <p:nvPr/>
        </p:nvSpPr>
        <p:spPr bwMode="auto">
          <a:xfrm>
            <a:off x="457200" y="5597525"/>
            <a:ext cx="86868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3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、物理意义：</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开口系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中随工质</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流动</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而</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携带</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   </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lgn="l"/>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取决于热力状态的能量。</a:t>
            </a:r>
          </a:p>
        </p:txBody>
      </p:sp>
      <p:sp>
        <p:nvSpPr>
          <p:cNvPr id="9" name="文本框 8">
            <a:extLst>
              <a:ext uri="{FF2B5EF4-FFF2-40B4-BE49-F238E27FC236}">
                <a16:creationId xmlns:a16="http://schemas.microsoft.com/office/drawing/2014/main" id="{F21CF4BC-9D98-4622-9070-9C84B7376EE5}"/>
              </a:ext>
            </a:extLst>
          </p:cNvPr>
          <p:cNvSpPr txBox="1"/>
          <p:nvPr/>
        </p:nvSpPr>
        <p:spPr>
          <a:xfrm>
            <a:off x="2971799" y="76200"/>
            <a:ext cx="6096001"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开口系能量方程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推导</a:t>
            </a:r>
          </a:p>
        </p:txBody>
      </p:sp>
    </p:spTree>
    <p:extLst>
      <p:ext uri="{BB962C8B-B14F-4D97-AF65-F5344CB8AC3E}">
        <p14:creationId xmlns:p14="http://schemas.microsoft.com/office/powerpoint/2010/main" val="23466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4">
            <a:extLst>
              <a:ext uri="{FF2B5EF4-FFF2-40B4-BE49-F238E27FC236}">
                <a16:creationId xmlns:a16="http://schemas.microsoft.com/office/drawing/2014/main" id="{2F6068C1-E74A-4FD9-AF81-FEE34DB7E8B6}"/>
              </a:ext>
            </a:extLst>
          </p:cNvPr>
          <p:cNvSpPr txBox="1">
            <a:spLocks noChangeArrowheads="1"/>
          </p:cNvSpPr>
          <p:nvPr/>
        </p:nvSpPr>
        <p:spPr bwMode="auto">
          <a:xfrm>
            <a:off x="506568" y="1069878"/>
            <a:ext cx="271431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稳定流动条件</a:t>
            </a:r>
          </a:p>
        </p:txBody>
      </p:sp>
      <p:sp>
        <p:nvSpPr>
          <p:cNvPr id="31" name="Rectangle 31">
            <a:extLst>
              <a:ext uri="{FF2B5EF4-FFF2-40B4-BE49-F238E27FC236}">
                <a16:creationId xmlns:a16="http://schemas.microsoft.com/office/drawing/2014/main" id="{69403068-FC9F-48AF-95D7-4F6A6D01A7C2}"/>
              </a:ext>
            </a:extLst>
          </p:cNvPr>
          <p:cNvSpPr>
            <a:spLocks noChangeArrowheads="1"/>
          </p:cNvSpPr>
          <p:nvPr/>
        </p:nvSpPr>
        <p:spPr bwMode="auto">
          <a:xfrm>
            <a:off x="127126" y="2093305"/>
            <a:ext cx="838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32" name="Object 32">
            <a:extLst>
              <a:ext uri="{FF2B5EF4-FFF2-40B4-BE49-F238E27FC236}">
                <a16:creationId xmlns:a16="http://schemas.microsoft.com/office/drawing/2014/main" id="{61A568A2-9C64-4DE7-9E84-0CB8B574B606}"/>
              </a:ext>
            </a:extLst>
          </p:cNvPr>
          <p:cNvGraphicFramePr>
            <a:graphicFrameLocks noChangeAspect="1"/>
          </p:cNvGraphicFramePr>
          <p:nvPr/>
        </p:nvGraphicFramePr>
        <p:xfrm>
          <a:off x="965845" y="1959955"/>
          <a:ext cx="2317750" cy="698500"/>
        </p:xfrm>
        <a:graphic>
          <a:graphicData uri="http://schemas.openxmlformats.org/presentationml/2006/ole">
            <mc:AlternateContent xmlns:mc="http://schemas.openxmlformats.org/markup-compatibility/2006">
              <mc:Choice xmlns:v="urn:schemas-microsoft-com:vml" Requires="v">
                <p:oleObj name="Equation" r:id="rId2" imgW="914400" imgH="279360" progId="Equation.DSMT4">
                  <p:embed/>
                </p:oleObj>
              </mc:Choice>
              <mc:Fallback>
                <p:oleObj name="Equation" r:id="rId2" imgW="914400" imgH="279360" progId="Equation.DSMT4">
                  <p:embed/>
                  <p:pic>
                    <p:nvPicPr>
                      <p:cNvPr id="32" name="Object 32">
                        <a:extLst>
                          <a:ext uri="{FF2B5EF4-FFF2-40B4-BE49-F238E27FC236}">
                            <a16:creationId xmlns:a16="http://schemas.microsoft.com/office/drawing/2014/main" id="{61A568A2-9C64-4DE7-9E84-0CB8B574B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45" y="1959955"/>
                        <a:ext cx="2317750" cy="698500"/>
                      </a:xfrm>
                      <a:prstGeom prst="rect">
                        <a:avLst/>
                      </a:prstGeom>
                      <a:solidFill>
                        <a:srgbClr val="92D050"/>
                      </a:solidFill>
                      <a:ln>
                        <a:noFill/>
                      </a:ln>
                      <a:effectLst/>
                    </p:spPr>
                  </p:pic>
                </p:oleObj>
              </mc:Fallback>
            </mc:AlternateContent>
          </a:graphicData>
        </a:graphic>
      </p:graphicFrame>
      <p:sp>
        <p:nvSpPr>
          <p:cNvPr id="33" name="Rectangle 33">
            <a:extLst>
              <a:ext uri="{FF2B5EF4-FFF2-40B4-BE49-F238E27FC236}">
                <a16:creationId xmlns:a16="http://schemas.microsoft.com/office/drawing/2014/main" id="{641903CB-29FA-4FF6-9169-803F93890105}"/>
              </a:ext>
            </a:extLst>
          </p:cNvPr>
          <p:cNvSpPr>
            <a:spLocks noChangeArrowheads="1"/>
          </p:cNvSpPr>
          <p:nvPr/>
        </p:nvSpPr>
        <p:spPr bwMode="auto">
          <a:xfrm>
            <a:off x="127126" y="3202226"/>
            <a:ext cx="99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34" name="Object 34">
            <a:extLst>
              <a:ext uri="{FF2B5EF4-FFF2-40B4-BE49-F238E27FC236}">
                <a16:creationId xmlns:a16="http://schemas.microsoft.com/office/drawing/2014/main" id="{6874512B-EDE2-424A-9C98-97DA1B23306C}"/>
              </a:ext>
            </a:extLst>
          </p:cNvPr>
          <p:cNvGraphicFramePr>
            <a:graphicFrameLocks noChangeAspect="1"/>
          </p:cNvGraphicFramePr>
          <p:nvPr/>
        </p:nvGraphicFramePr>
        <p:xfrm>
          <a:off x="965845" y="3049826"/>
          <a:ext cx="1706563" cy="762000"/>
        </p:xfrm>
        <a:graphic>
          <a:graphicData uri="http://schemas.openxmlformats.org/presentationml/2006/ole">
            <mc:AlternateContent xmlns:mc="http://schemas.openxmlformats.org/markup-compatibility/2006">
              <mc:Choice xmlns:v="urn:schemas-microsoft-com:vml" Requires="v">
                <p:oleObj name="Equation" r:id="rId4" imgW="672840" imgH="304560" progId="Equation.DSMT4">
                  <p:embed/>
                </p:oleObj>
              </mc:Choice>
              <mc:Fallback>
                <p:oleObj name="Equation" r:id="rId4" imgW="672840" imgH="304560" progId="Equation.DSMT4">
                  <p:embed/>
                  <p:pic>
                    <p:nvPicPr>
                      <p:cNvPr id="34" name="Object 34">
                        <a:extLst>
                          <a:ext uri="{FF2B5EF4-FFF2-40B4-BE49-F238E27FC236}">
                            <a16:creationId xmlns:a16="http://schemas.microsoft.com/office/drawing/2014/main" id="{6874512B-EDE2-424A-9C98-97DA1B233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45" y="3049826"/>
                        <a:ext cx="1706563" cy="762000"/>
                      </a:xfrm>
                      <a:prstGeom prst="rect">
                        <a:avLst/>
                      </a:prstGeom>
                      <a:solidFill>
                        <a:srgbClr val="92D050"/>
                      </a:solidFill>
                      <a:ln>
                        <a:noFill/>
                      </a:ln>
                      <a:effectLst/>
                    </p:spPr>
                  </p:pic>
                </p:oleObj>
              </mc:Fallback>
            </mc:AlternateContent>
          </a:graphicData>
        </a:graphic>
      </p:graphicFrame>
      <p:sp>
        <p:nvSpPr>
          <p:cNvPr id="35" name="Rectangle 35">
            <a:extLst>
              <a:ext uri="{FF2B5EF4-FFF2-40B4-BE49-F238E27FC236}">
                <a16:creationId xmlns:a16="http://schemas.microsoft.com/office/drawing/2014/main" id="{7C7BEF1D-002C-445F-B127-C77CB082F7B6}"/>
              </a:ext>
            </a:extLst>
          </p:cNvPr>
          <p:cNvSpPr>
            <a:spLocks noChangeArrowheads="1"/>
          </p:cNvSpPr>
          <p:nvPr/>
        </p:nvSpPr>
        <p:spPr bwMode="auto">
          <a:xfrm>
            <a:off x="127126" y="4283988"/>
            <a:ext cx="990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36" name="Object 36">
            <a:extLst>
              <a:ext uri="{FF2B5EF4-FFF2-40B4-BE49-F238E27FC236}">
                <a16:creationId xmlns:a16="http://schemas.microsoft.com/office/drawing/2014/main" id="{B50A4396-94B1-46ED-930F-9256C41E24FB}"/>
              </a:ext>
            </a:extLst>
          </p:cNvPr>
          <p:cNvGraphicFramePr>
            <a:graphicFrameLocks noChangeAspect="1"/>
          </p:cNvGraphicFramePr>
          <p:nvPr/>
        </p:nvGraphicFramePr>
        <p:xfrm>
          <a:off x="965845" y="4210050"/>
          <a:ext cx="2703512" cy="698500"/>
        </p:xfrm>
        <a:graphic>
          <a:graphicData uri="http://schemas.openxmlformats.org/presentationml/2006/ole">
            <mc:AlternateContent xmlns:mc="http://schemas.openxmlformats.org/markup-compatibility/2006">
              <mc:Choice xmlns:v="urn:schemas-microsoft-com:vml" Requires="v">
                <p:oleObj name="Equation" r:id="rId6" imgW="1066680" imgH="279360" progId="Equation.DSMT4">
                  <p:embed/>
                </p:oleObj>
              </mc:Choice>
              <mc:Fallback>
                <p:oleObj name="Equation" r:id="rId6" imgW="1066680" imgH="279360" progId="Equation.DSMT4">
                  <p:embed/>
                  <p:pic>
                    <p:nvPicPr>
                      <p:cNvPr id="36" name="Object 36">
                        <a:extLst>
                          <a:ext uri="{FF2B5EF4-FFF2-40B4-BE49-F238E27FC236}">
                            <a16:creationId xmlns:a16="http://schemas.microsoft.com/office/drawing/2014/main" id="{B50A4396-94B1-46ED-930F-9256C41E24FB}"/>
                          </a:ext>
                        </a:extLst>
                      </p:cNvPr>
                      <p:cNvPicPr>
                        <a:picLocks noChangeAspect="1" noChangeArrowheads="1"/>
                      </p:cNvPicPr>
                      <p:nvPr/>
                    </p:nvPicPr>
                    <p:blipFill>
                      <a:blip r:embed="rId7"/>
                      <a:srcRect/>
                      <a:stretch>
                        <a:fillRect/>
                      </a:stretch>
                    </p:blipFill>
                    <p:spPr bwMode="auto">
                      <a:xfrm>
                        <a:off x="965845" y="4210050"/>
                        <a:ext cx="2703512" cy="698500"/>
                      </a:xfrm>
                      <a:prstGeom prst="rect">
                        <a:avLst/>
                      </a:prstGeom>
                      <a:solidFill>
                        <a:srgbClr val="92D050"/>
                      </a:solidFill>
                      <a:ln>
                        <a:noFill/>
                      </a:ln>
                      <a:effectLst/>
                    </p:spPr>
                  </p:pic>
                </p:oleObj>
              </mc:Fallback>
            </mc:AlternateContent>
          </a:graphicData>
        </a:graphic>
      </p:graphicFrame>
      <p:sp>
        <p:nvSpPr>
          <p:cNvPr id="37" name="Text Box 37">
            <a:extLst>
              <a:ext uri="{FF2B5EF4-FFF2-40B4-BE49-F238E27FC236}">
                <a16:creationId xmlns:a16="http://schemas.microsoft.com/office/drawing/2014/main" id="{9159A043-56C7-4DD3-8C31-EE7BBE4CF989}"/>
              </a:ext>
            </a:extLst>
          </p:cNvPr>
          <p:cNvSpPr txBox="1">
            <a:spLocks noChangeArrowheads="1"/>
          </p:cNvSpPr>
          <p:nvPr/>
        </p:nvSpPr>
        <p:spPr bwMode="auto">
          <a:xfrm>
            <a:off x="947078" y="4949209"/>
            <a:ext cx="39257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内部功</a:t>
            </a:r>
            <a:r>
              <a:rPr lang="en-US" altLang="zh-CN" sz="24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r>
              <a:rPr lang="en-US" altLang="zh-CN" sz="24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轴损失</a:t>
            </a:r>
            <a:r>
              <a:rPr lang="en-US" altLang="zh-CN"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轴功</a:t>
            </a:r>
            <a:r>
              <a:rPr lang="en-US" altLang="zh-CN" sz="24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a:t>
            </a:r>
            <a:r>
              <a:rPr lang="en-US" altLang="zh-CN" sz="2400" b="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endParaRPr lang="en-US" altLang="zh-CN" sz="24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Text Box 38">
            <a:extLst>
              <a:ext uri="{FF2B5EF4-FFF2-40B4-BE49-F238E27FC236}">
                <a16:creationId xmlns:a16="http://schemas.microsoft.com/office/drawing/2014/main" id="{6609D83E-7D78-4988-82A2-A61164827C1F}"/>
              </a:ext>
            </a:extLst>
          </p:cNvPr>
          <p:cNvSpPr txBox="1">
            <a:spLocks noChangeArrowheads="1"/>
          </p:cNvSpPr>
          <p:nvPr/>
        </p:nvSpPr>
        <p:spPr bwMode="auto">
          <a:xfrm>
            <a:off x="812926" y="5813586"/>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每截面状态不变</a:t>
            </a:r>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39">
            <a:extLst>
              <a:ext uri="{FF2B5EF4-FFF2-40B4-BE49-F238E27FC236}">
                <a16:creationId xmlns:a16="http://schemas.microsoft.com/office/drawing/2014/main" id="{A8106139-0CEF-477B-BB90-057FD74D20BC}"/>
              </a:ext>
            </a:extLst>
          </p:cNvPr>
          <p:cNvSpPr>
            <a:spLocks noChangeArrowheads="1"/>
          </p:cNvSpPr>
          <p:nvPr/>
        </p:nvSpPr>
        <p:spPr bwMode="auto">
          <a:xfrm>
            <a:off x="127126" y="5753261"/>
            <a:ext cx="990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40" name="Object 40">
            <a:extLst>
              <a:ext uri="{FF2B5EF4-FFF2-40B4-BE49-F238E27FC236}">
                <a16:creationId xmlns:a16="http://schemas.microsoft.com/office/drawing/2014/main" id="{DA01A353-543D-4A97-98CB-8F906A489175}"/>
              </a:ext>
            </a:extLst>
          </p:cNvPr>
          <p:cNvGraphicFramePr>
            <a:graphicFrameLocks noChangeAspect="1"/>
          </p:cNvGraphicFramePr>
          <p:nvPr/>
        </p:nvGraphicFramePr>
        <p:xfrm>
          <a:off x="3632200" y="5799138"/>
          <a:ext cx="2190750" cy="603250"/>
        </p:xfrm>
        <a:graphic>
          <a:graphicData uri="http://schemas.openxmlformats.org/presentationml/2006/ole">
            <mc:AlternateContent xmlns:mc="http://schemas.openxmlformats.org/markup-compatibility/2006">
              <mc:Choice xmlns:v="urn:schemas-microsoft-com:vml" Requires="v">
                <p:oleObj name="Equation" r:id="rId8" imgW="863280" imgH="241200" progId="Equation.DSMT4">
                  <p:embed/>
                </p:oleObj>
              </mc:Choice>
              <mc:Fallback>
                <p:oleObj name="Equation" r:id="rId8" imgW="863280" imgH="241200" progId="Equation.DSMT4">
                  <p:embed/>
                  <p:pic>
                    <p:nvPicPr>
                      <p:cNvPr id="40" name="Object 40">
                        <a:extLst>
                          <a:ext uri="{FF2B5EF4-FFF2-40B4-BE49-F238E27FC236}">
                            <a16:creationId xmlns:a16="http://schemas.microsoft.com/office/drawing/2014/main" id="{DA01A353-543D-4A97-98CB-8F906A489175}"/>
                          </a:ext>
                        </a:extLst>
                      </p:cNvPr>
                      <p:cNvPicPr>
                        <a:picLocks noChangeAspect="1" noChangeArrowheads="1"/>
                      </p:cNvPicPr>
                      <p:nvPr/>
                    </p:nvPicPr>
                    <p:blipFill>
                      <a:blip r:embed="rId9"/>
                      <a:srcRect/>
                      <a:stretch>
                        <a:fillRect/>
                      </a:stretch>
                    </p:blipFill>
                    <p:spPr bwMode="auto">
                      <a:xfrm>
                        <a:off x="3632200" y="5799138"/>
                        <a:ext cx="2190750" cy="603250"/>
                      </a:xfrm>
                      <a:prstGeom prst="rect">
                        <a:avLst/>
                      </a:prstGeom>
                      <a:solidFill>
                        <a:srgbClr val="92D050"/>
                      </a:solidFill>
                      <a:ln>
                        <a:noFill/>
                      </a:ln>
                      <a:effectLst/>
                    </p:spPr>
                  </p:pic>
                </p:oleObj>
              </mc:Fallback>
            </mc:AlternateContent>
          </a:graphicData>
        </a:graphic>
      </p:graphicFrame>
      <p:sp>
        <p:nvSpPr>
          <p:cNvPr id="42" name="文本框 41">
            <a:extLst>
              <a:ext uri="{FF2B5EF4-FFF2-40B4-BE49-F238E27FC236}">
                <a16:creationId xmlns:a16="http://schemas.microsoft.com/office/drawing/2014/main" id="{1AE815DB-4C21-4B32-897B-B45D1AA82EC2}"/>
              </a:ext>
            </a:extLst>
          </p:cNvPr>
          <p:cNvSpPr txBox="1"/>
          <p:nvPr/>
        </p:nvSpPr>
        <p:spPr>
          <a:xfrm>
            <a:off x="2971799" y="76200"/>
            <a:ext cx="6096001"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a:t>
            </a:r>
          </a:p>
        </p:txBody>
      </p:sp>
      <p:sp>
        <p:nvSpPr>
          <p:cNvPr id="43" name="Line 3">
            <a:extLst>
              <a:ext uri="{FF2B5EF4-FFF2-40B4-BE49-F238E27FC236}">
                <a16:creationId xmlns:a16="http://schemas.microsoft.com/office/drawing/2014/main" id="{E0ECF410-95EC-4686-8BCB-F78582239284}"/>
              </a:ext>
            </a:extLst>
          </p:cNvPr>
          <p:cNvSpPr>
            <a:spLocks noChangeShapeType="1"/>
          </p:cNvSpPr>
          <p:nvPr/>
        </p:nvSpPr>
        <p:spPr bwMode="auto">
          <a:xfrm>
            <a:off x="4759325" y="1479550"/>
            <a:ext cx="2667000" cy="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4">
            <a:extLst>
              <a:ext uri="{FF2B5EF4-FFF2-40B4-BE49-F238E27FC236}">
                <a16:creationId xmlns:a16="http://schemas.microsoft.com/office/drawing/2014/main" id="{56162416-E3B3-43CB-B79F-7B27314012DF}"/>
              </a:ext>
            </a:extLst>
          </p:cNvPr>
          <p:cNvSpPr>
            <a:spLocks noChangeShapeType="1"/>
          </p:cNvSpPr>
          <p:nvPr/>
        </p:nvSpPr>
        <p:spPr bwMode="auto">
          <a:xfrm>
            <a:off x="7426325" y="1479550"/>
            <a:ext cx="0" cy="289560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5">
            <a:extLst>
              <a:ext uri="{FF2B5EF4-FFF2-40B4-BE49-F238E27FC236}">
                <a16:creationId xmlns:a16="http://schemas.microsoft.com/office/drawing/2014/main" id="{C159362B-197D-4A71-983F-FBEC8D99567F}"/>
              </a:ext>
            </a:extLst>
          </p:cNvPr>
          <p:cNvSpPr>
            <a:spLocks noChangeShapeType="1"/>
          </p:cNvSpPr>
          <p:nvPr/>
        </p:nvSpPr>
        <p:spPr bwMode="auto">
          <a:xfrm>
            <a:off x="7426325" y="4375150"/>
            <a:ext cx="1066800" cy="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Line 6">
            <a:extLst>
              <a:ext uri="{FF2B5EF4-FFF2-40B4-BE49-F238E27FC236}">
                <a16:creationId xmlns:a16="http://schemas.microsoft.com/office/drawing/2014/main" id="{427DA984-5E16-40E9-B3AE-38A7B1AED6CB}"/>
              </a:ext>
            </a:extLst>
          </p:cNvPr>
          <p:cNvSpPr>
            <a:spLocks noChangeShapeType="1"/>
          </p:cNvSpPr>
          <p:nvPr/>
        </p:nvSpPr>
        <p:spPr bwMode="auto">
          <a:xfrm>
            <a:off x="4759325" y="2241550"/>
            <a:ext cx="1066800" cy="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Line 7">
            <a:extLst>
              <a:ext uri="{FF2B5EF4-FFF2-40B4-BE49-F238E27FC236}">
                <a16:creationId xmlns:a16="http://schemas.microsoft.com/office/drawing/2014/main" id="{E6DC156B-8692-42B6-AC9A-2D646DF50F7F}"/>
              </a:ext>
            </a:extLst>
          </p:cNvPr>
          <p:cNvSpPr>
            <a:spLocks noChangeShapeType="1"/>
          </p:cNvSpPr>
          <p:nvPr/>
        </p:nvSpPr>
        <p:spPr bwMode="auto">
          <a:xfrm>
            <a:off x="5826125" y="2241550"/>
            <a:ext cx="0" cy="289560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Line 8">
            <a:extLst>
              <a:ext uri="{FF2B5EF4-FFF2-40B4-BE49-F238E27FC236}">
                <a16:creationId xmlns:a16="http://schemas.microsoft.com/office/drawing/2014/main" id="{81C32760-4F32-4BFC-AA36-EACC34190811}"/>
              </a:ext>
            </a:extLst>
          </p:cNvPr>
          <p:cNvSpPr>
            <a:spLocks noChangeShapeType="1"/>
          </p:cNvSpPr>
          <p:nvPr/>
        </p:nvSpPr>
        <p:spPr bwMode="auto">
          <a:xfrm>
            <a:off x="5826125" y="5137150"/>
            <a:ext cx="2667000" cy="0"/>
          </a:xfrm>
          <a:prstGeom prst="line">
            <a:avLst/>
          </a:prstGeom>
          <a:noFill/>
          <a:ln w="254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Line 9">
            <a:extLst>
              <a:ext uri="{FF2B5EF4-FFF2-40B4-BE49-F238E27FC236}">
                <a16:creationId xmlns:a16="http://schemas.microsoft.com/office/drawing/2014/main" id="{0EEB2922-6372-4CEB-9C9A-B78891C1C112}"/>
              </a:ext>
            </a:extLst>
          </p:cNvPr>
          <p:cNvSpPr>
            <a:spLocks noChangeShapeType="1"/>
          </p:cNvSpPr>
          <p:nvPr/>
        </p:nvSpPr>
        <p:spPr bwMode="auto">
          <a:xfrm>
            <a:off x="7731125" y="4451350"/>
            <a:ext cx="0" cy="619125"/>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Line 10">
            <a:extLst>
              <a:ext uri="{FF2B5EF4-FFF2-40B4-BE49-F238E27FC236}">
                <a16:creationId xmlns:a16="http://schemas.microsoft.com/office/drawing/2014/main" id="{DFD30EEF-68F1-43EA-ADA1-C82ADA02A415}"/>
              </a:ext>
            </a:extLst>
          </p:cNvPr>
          <p:cNvSpPr>
            <a:spLocks noChangeShapeType="1"/>
          </p:cNvSpPr>
          <p:nvPr/>
        </p:nvSpPr>
        <p:spPr bwMode="auto">
          <a:xfrm>
            <a:off x="5140325" y="1550988"/>
            <a:ext cx="0" cy="619125"/>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B0F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1" name="Picture 11">
            <a:extLst>
              <a:ext uri="{FF2B5EF4-FFF2-40B4-BE49-F238E27FC236}">
                <a16:creationId xmlns:a16="http://schemas.microsoft.com/office/drawing/2014/main" id="{C60B19D6-F233-4E02-A033-D774E5A3B2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0925" y="2622550"/>
            <a:ext cx="1028700" cy="990600"/>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12">
            <a:extLst>
              <a:ext uri="{FF2B5EF4-FFF2-40B4-BE49-F238E27FC236}">
                <a16:creationId xmlns:a16="http://schemas.microsoft.com/office/drawing/2014/main" id="{437FC791-15ED-4315-9F2D-04E5DF413872}"/>
              </a:ext>
            </a:extLst>
          </p:cNvPr>
          <p:cNvSpPr>
            <a:spLocks noChangeArrowheads="1"/>
          </p:cNvSpPr>
          <p:nvPr/>
        </p:nvSpPr>
        <p:spPr bwMode="auto">
          <a:xfrm>
            <a:off x="7149517" y="3003550"/>
            <a:ext cx="914400" cy="147638"/>
          </a:xfrm>
          <a:prstGeom prst="rightArrow">
            <a:avLst>
              <a:gd name="adj1" fmla="val 50000"/>
              <a:gd name="adj2" fmla="val 216935"/>
            </a:avLst>
          </a:prstGeom>
          <a:solidFill>
            <a:srgbClr val="00B0F0"/>
          </a:solidFill>
          <a:ln w="12700" cap="sq">
            <a:solidFill>
              <a:srgbClr val="FF0000"/>
            </a:solidFill>
            <a:miter lim="800000"/>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Rectangle 13">
            <a:extLst>
              <a:ext uri="{FF2B5EF4-FFF2-40B4-BE49-F238E27FC236}">
                <a16:creationId xmlns:a16="http://schemas.microsoft.com/office/drawing/2014/main" id="{E9AAFD49-283E-48C6-A5EC-B20CE4818D68}"/>
              </a:ext>
            </a:extLst>
          </p:cNvPr>
          <p:cNvSpPr>
            <a:spLocks noChangeArrowheads="1"/>
          </p:cNvSpPr>
          <p:nvPr/>
        </p:nvSpPr>
        <p:spPr bwMode="auto">
          <a:xfrm>
            <a:off x="8015288" y="2795588"/>
            <a:ext cx="8290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a:t>
            </a:r>
            <a:endPar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AutoShape 14">
            <a:extLst>
              <a:ext uri="{FF2B5EF4-FFF2-40B4-BE49-F238E27FC236}">
                <a16:creationId xmlns:a16="http://schemas.microsoft.com/office/drawing/2014/main" id="{3E007E7C-1534-4413-A64C-87416CD0E838}"/>
              </a:ext>
            </a:extLst>
          </p:cNvPr>
          <p:cNvSpPr>
            <a:spLocks noChangeArrowheads="1"/>
          </p:cNvSpPr>
          <p:nvPr/>
        </p:nvSpPr>
        <p:spPr bwMode="auto">
          <a:xfrm rot="19080000">
            <a:off x="5459413" y="4375150"/>
            <a:ext cx="1281112" cy="147638"/>
          </a:xfrm>
          <a:prstGeom prst="rightArrow">
            <a:avLst>
              <a:gd name="adj1" fmla="val 50000"/>
              <a:gd name="adj2" fmla="val 216935"/>
            </a:avLst>
          </a:prstGeom>
          <a:solidFill>
            <a:srgbClr val="00B0F0"/>
          </a:solidFill>
          <a:ln w="12700" cap="sq">
            <a:solidFill>
              <a:srgbClr val="FF0000"/>
            </a:solidFill>
            <a:miter lim="800000"/>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Rectangle 15">
            <a:extLst>
              <a:ext uri="{FF2B5EF4-FFF2-40B4-BE49-F238E27FC236}">
                <a16:creationId xmlns:a16="http://schemas.microsoft.com/office/drawing/2014/main" id="{CE7498E2-1853-49DA-ACAA-A26C06F866BE}"/>
              </a:ext>
            </a:extLst>
          </p:cNvPr>
          <p:cNvSpPr>
            <a:spLocks noChangeArrowheads="1"/>
          </p:cNvSpPr>
          <p:nvPr/>
        </p:nvSpPr>
        <p:spPr bwMode="auto">
          <a:xfrm>
            <a:off x="4911725" y="4832350"/>
            <a:ext cx="6848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Q</a:t>
            </a:r>
            <a:endPar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Rectangle 16">
            <a:extLst>
              <a:ext uri="{FF2B5EF4-FFF2-40B4-BE49-F238E27FC236}">
                <a16:creationId xmlns:a16="http://schemas.microsoft.com/office/drawing/2014/main" id="{7DF2009C-F983-4226-B2A9-1260183ACC05}"/>
              </a:ext>
            </a:extLst>
          </p:cNvPr>
          <p:cNvSpPr>
            <a:spLocks noChangeArrowheads="1"/>
          </p:cNvSpPr>
          <p:nvPr/>
        </p:nvSpPr>
        <p:spPr bwMode="auto">
          <a:xfrm>
            <a:off x="4073525" y="653763"/>
            <a:ext cx="9348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en-US" altLang="zh-CN" sz="3200" b="1" baseline="-25000" dirty="0">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in</a:t>
            </a:r>
            <a:endParaRPr lang="en-US" altLang="zh-CN" sz="3200" b="1" baseline="-25000" dirty="0">
              <a:solidFill>
                <a:srgbClr val="007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Rectangle 17">
            <a:extLst>
              <a:ext uri="{FF2B5EF4-FFF2-40B4-BE49-F238E27FC236}">
                <a16:creationId xmlns:a16="http://schemas.microsoft.com/office/drawing/2014/main" id="{69400B97-868A-4699-A52C-C452DD10CC7D}"/>
              </a:ext>
            </a:extLst>
          </p:cNvPr>
          <p:cNvSpPr>
            <a:spLocks noChangeArrowheads="1"/>
          </p:cNvSpPr>
          <p:nvPr/>
        </p:nvSpPr>
        <p:spPr bwMode="auto">
          <a:xfrm>
            <a:off x="7149517" y="5192138"/>
            <a:ext cx="10871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en-US" altLang="zh-CN" sz="3200" b="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out</a:t>
            </a:r>
            <a:endPar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Rectangle 18">
            <a:extLst>
              <a:ext uri="{FF2B5EF4-FFF2-40B4-BE49-F238E27FC236}">
                <a16:creationId xmlns:a16="http://schemas.microsoft.com/office/drawing/2014/main" id="{A2F7D3DB-3ABF-4AA3-B931-50E92E681532}"/>
              </a:ext>
            </a:extLst>
          </p:cNvPr>
          <p:cNvSpPr>
            <a:spLocks noChangeArrowheads="1"/>
          </p:cNvSpPr>
          <p:nvPr/>
        </p:nvSpPr>
        <p:spPr bwMode="auto">
          <a:xfrm>
            <a:off x="4087782" y="1187162"/>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err="1">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baseline="-25000" dirty="0" err="1">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in</a:t>
            </a:r>
            <a:endParaRPr lang="en-US" altLang="zh-CN" sz="3200" b="1" baseline="-25000" dirty="0">
              <a:solidFill>
                <a:srgbClr val="007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Rectangle 19">
            <a:extLst>
              <a:ext uri="{FF2B5EF4-FFF2-40B4-BE49-F238E27FC236}">
                <a16:creationId xmlns:a16="http://schemas.microsoft.com/office/drawing/2014/main" id="{CE521853-129B-4C79-9780-3F52245F18D7}"/>
              </a:ext>
            </a:extLst>
          </p:cNvPr>
          <p:cNvSpPr>
            <a:spLocks noChangeArrowheads="1"/>
          </p:cNvSpPr>
          <p:nvPr/>
        </p:nvSpPr>
        <p:spPr bwMode="auto">
          <a:xfrm>
            <a:off x="8275595" y="5127930"/>
            <a:ext cx="7922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out</a:t>
            </a:r>
            <a:endPar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Rectangle 20">
            <a:extLst>
              <a:ext uri="{FF2B5EF4-FFF2-40B4-BE49-F238E27FC236}">
                <a16:creationId xmlns:a16="http://schemas.microsoft.com/office/drawing/2014/main" id="{C835F1C9-912A-46B2-B59C-CFD9E4657AC6}"/>
              </a:ext>
            </a:extLst>
          </p:cNvPr>
          <p:cNvSpPr>
            <a:spLocks noChangeArrowheads="1"/>
          </p:cNvSpPr>
          <p:nvPr/>
        </p:nvSpPr>
        <p:spPr bwMode="auto">
          <a:xfrm>
            <a:off x="4053960" y="2603399"/>
            <a:ext cx="7777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gz</a:t>
            </a:r>
            <a:r>
              <a:rPr lang="en-US" altLang="zh-CN" sz="3200" b="1" baseline="-25000">
                <a:solidFill>
                  <a:srgbClr val="007F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in</a:t>
            </a:r>
            <a:endParaRPr lang="en-US" altLang="zh-CN" sz="3200" b="1" baseline="-25000">
              <a:solidFill>
                <a:srgbClr val="007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Rectangle 21">
            <a:extLst>
              <a:ext uri="{FF2B5EF4-FFF2-40B4-BE49-F238E27FC236}">
                <a16:creationId xmlns:a16="http://schemas.microsoft.com/office/drawing/2014/main" id="{05EDB119-170C-486C-90B6-61A5AE25A5A4}"/>
              </a:ext>
            </a:extLst>
          </p:cNvPr>
          <p:cNvSpPr>
            <a:spLocks noChangeArrowheads="1"/>
          </p:cNvSpPr>
          <p:nvPr/>
        </p:nvSpPr>
        <p:spPr bwMode="auto">
          <a:xfrm>
            <a:off x="8237264" y="6001256"/>
            <a:ext cx="9300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gz</a:t>
            </a:r>
            <a:r>
              <a:rPr lang="en-US" altLang="zh-CN" sz="3200" b="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out</a:t>
            </a:r>
            <a:endPar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2" name="Object 22">
            <a:extLst>
              <a:ext uri="{FF2B5EF4-FFF2-40B4-BE49-F238E27FC236}">
                <a16:creationId xmlns:a16="http://schemas.microsoft.com/office/drawing/2014/main" id="{35F50B40-B099-47DA-A95E-DD5CBCA243AF}"/>
              </a:ext>
            </a:extLst>
          </p:cNvPr>
          <p:cNvGraphicFramePr>
            <a:graphicFrameLocks noChangeAspect="1"/>
          </p:cNvGraphicFramePr>
          <p:nvPr/>
        </p:nvGraphicFramePr>
        <p:xfrm>
          <a:off x="4077872" y="1820298"/>
          <a:ext cx="871954" cy="838157"/>
        </p:xfrm>
        <a:graphic>
          <a:graphicData uri="http://schemas.openxmlformats.org/presentationml/2006/ole">
            <mc:AlternateContent xmlns:mc="http://schemas.openxmlformats.org/markup-compatibility/2006">
              <mc:Choice xmlns:v="urn:schemas-microsoft-com:vml" Requires="v">
                <p:oleObj name="Equation" r:id="rId11" imgW="304560" imgH="393480" progId="Equation.DSMT4">
                  <p:embed/>
                </p:oleObj>
              </mc:Choice>
              <mc:Fallback>
                <p:oleObj name="Equation" r:id="rId11" imgW="304560" imgH="393480" progId="Equation.DSMT4">
                  <p:embed/>
                  <p:pic>
                    <p:nvPicPr>
                      <p:cNvPr id="62" name="Object 22">
                        <a:extLst>
                          <a:ext uri="{FF2B5EF4-FFF2-40B4-BE49-F238E27FC236}">
                            <a16:creationId xmlns:a16="http://schemas.microsoft.com/office/drawing/2014/main" id="{35F50B40-B099-47DA-A95E-DD5CBCA243AF}"/>
                          </a:ext>
                        </a:extLst>
                      </p:cNvPr>
                      <p:cNvPicPr>
                        <a:picLocks noChangeAspect="1" noChangeArrowheads="1"/>
                      </p:cNvPicPr>
                      <p:nvPr/>
                    </p:nvPicPr>
                    <p:blipFill>
                      <a:blip r:embed="rId12"/>
                      <a:srcRect/>
                      <a:stretch>
                        <a:fillRect/>
                      </a:stretch>
                    </p:blipFill>
                    <p:spPr bwMode="auto">
                      <a:xfrm>
                        <a:off x="4077872" y="1820298"/>
                        <a:ext cx="871954" cy="838157"/>
                      </a:xfrm>
                      <a:prstGeom prst="rect">
                        <a:avLst/>
                      </a:prstGeom>
                      <a:noFill/>
                      <a:ln>
                        <a:noFill/>
                      </a:ln>
                      <a:effectLst/>
                    </p:spPr>
                  </p:pic>
                </p:oleObj>
              </mc:Fallback>
            </mc:AlternateContent>
          </a:graphicData>
        </a:graphic>
      </p:graphicFrame>
      <p:graphicFrame>
        <p:nvGraphicFramePr>
          <p:cNvPr id="63" name="Object 23">
            <a:extLst>
              <a:ext uri="{FF2B5EF4-FFF2-40B4-BE49-F238E27FC236}">
                <a16:creationId xmlns:a16="http://schemas.microsoft.com/office/drawing/2014/main" id="{23346B48-E296-447A-9C22-63D9CFD8894B}"/>
              </a:ext>
            </a:extLst>
          </p:cNvPr>
          <p:cNvGraphicFramePr>
            <a:graphicFrameLocks noChangeAspect="1"/>
          </p:cNvGraphicFramePr>
          <p:nvPr/>
        </p:nvGraphicFramePr>
        <p:xfrm>
          <a:off x="7253288" y="5908675"/>
          <a:ext cx="965200" cy="825500"/>
        </p:xfrm>
        <a:graphic>
          <a:graphicData uri="http://schemas.openxmlformats.org/presentationml/2006/ole">
            <mc:AlternateContent xmlns:mc="http://schemas.openxmlformats.org/markup-compatibility/2006">
              <mc:Choice xmlns:v="urn:schemas-microsoft-com:vml" Requires="v">
                <p:oleObj name="Equation" r:id="rId13" imgW="342720" imgH="393480" progId="Equation.DSMT4">
                  <p:embed/>
                </p:oleObj>
              </mc:Choice>
              <mc:Fallback>
                <p:oleObj name="Equation" r:id="rId13" imgW="342720" imgH="393480" progId="Equation.DSMT4">
                  <p:embed/>
                  <p:pic>
                    <p:nvPicPr>
                      <p:cNvPr id="63" name="Object 23">
                        <a:extLst>
                          <a:ext uri="{FF2B5EF4-FFF2-40B4-BE49-F238E27FC236}">
                            <a16:creationId xmlns:a16="http://schemas.microsoft.com/office/drawing/2014/main" id="{23346B48-E296-447A-9C22-63D9CFD8894B}"/>
                          </a:ext>
                        </a:extLst>
                      </p:cNvPr>
                      <p:cNvPicPr>
                        <a:picLocks noChangeAspect="1" noChangeArrowheads="1"/>
                      </p:cNvPicPr>
                      <p:nvPr/>
                    </p:nvPicPr>
                    <p:blipFill>
                      <a:blip r:embed="rId14"/>
                      <a:srcRect/>
                      <a:stretch>
                        <a:fillRect/>
                      </a:stretch>
                    </p:blipFill>
                    <p:spPr bwMode="auto">
                      <a:xfrm>
                        <a:off x="7253288" y="5908675"/>
                        <a:ext cx="965200" cy="825500"/>
                      </a:xfrm>
                      <a:prstGeom prst="rect">
                        <a:avLst/>
                      </a:prstGeom>
                      <a:noFill/>
                      <a:ln>
                        <a:noFill/>
                      </a:ln>
                      <a:effectLst/>
                    </p:spPr>
                  </p:pic>
                </p:oleObj>
              </mc:Fallback>
            </mc:AlternateContent>
          </a:graphicData>
        </a:graphic>
      </p:graphicFrame>
      <p:sp>
        <p:nvSpPr>
          <p:cNvPr id="64" name="Line 25">
            <a:extLst>
              <a:ext uri="{FF2B5EF4-FFF2-40B4-BE49-F238E27FC236}">
                <a16:creationId xmlns:a16="http://schemas.microsoft.com/office/drawing/2014/main" id="{00BC9118-8BE7-4732-BCC7-3F3C244528B2}"/>
              </a:ext>
            </a:extLst>
          </p:cNvPr>
          <p:cNvSpPr>
            <a:spLocks noChangeShapeType="1"/>
          </p:cNvSpPr>
          <p:nvPr/>
        </p:nvSpPr>
        <p:spPr bwMode="auto">
          <a:xfrm>
            <a:off x="5140325" y="1555750"/>
            <a:ext cx="2209800" cy="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Line 26">
            <a:extLst>
              <a:ext uri="{FF2B5EF4-FFF2-40B4-BE49-F238E27FC236}">
                <a16:creationId xmlns:a16="http://schemas.microsoft.com/office/drawing/2014/main" id="{E6C99628-85C2-4DFC-9FFC-25945E7A9C2A}"/>
              </a:ext>
            </a:extLst>
          </p:cNvPr>
          <p:cNvSpPr>
            <a:spLocks noChangeShapeType="1"/>
          </p:cNvSpPr>
          <p:nvPr/>
        </p:nvSpPr>
        <p:spPr bwMode="auto">
          <a:xfrm>
            <a:off x="7350125" y="1555750"/>
            <a:ext cx="0" cy="289560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Line 27">
            <a:extLst>
              <a:ext uri="{FF2B5EF4-FFF2-40B4-BE49-F238E27FC236}">
                <a16:creationId xmlns:a16="http://schemas.microsoft.com/office/drawing/2014/main" id="{F99E8631-2F1B-4E4F-BDD5-E5C611A4D3F6}"/>
              </a:ext>
            </a:extLst>
          </p:cNvPr>
          <p:cNvSpPr>
            <a:spLocks noChangeShapeType="1"/>
          </p:cNvSpPr>
          <p:nvPr/>
        </p:nvSpPr>
        <p:spPr bwMode="auto">
          <a:xfrm>
            <a:off x="7350125" y="4451350"/>
            <a:ext cx="381000" cy="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Line 28">
            <a:extLst>
              <a:ext uri="{FF2B5EF4-FFF2-40B4-BE49-F238E27FC236}">
                <a16:creationId xmlns:a16="http://schemas.microsoft.com/office/drawing/2014/main" id="{4009B2DE-14E9-4722-B1CF-2257DAD3AC61}"/>
              </a:ext>
            </a:extLst>
          </p:cNvPr>
          <p:cNvSpPr>
            <a:spLocks noChangeShapeType="1"/>
          </p:cNvSpPr>
          <p:nvPr/>
        </p:nvSpPr>
        <p:spPr bwMode="auto">
          <a:xfrm>
            <a:off x="5140325" y="2165350"/>
            <a:ext cx="762000" cy="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Line 29">
            <a:extLst>
              <a:ext uri="{FF2B5EF4-FFF2-40B4-BE49-F238E27FC236}">
                <a16:creationId xmlns:a16="http://schemas.microsoft.com/office/drawing/2014/main" id="{39DF6FBC-712A-4500-8F8B-A87984A15E8E}"/>
              </a:ext>
            </a:extLst>
          </p:cNvPr>
          <p:cNvSpPr>
            <a:spLocks noChangeShapeType="1"/>
          </p:cNvSpPr>
          <p:nvPr/>
        </p:nvSpPr>
        <p:spPr bwMode="auto">
          <a:xfrm>
            <a:off x="5902325" y="2165350"/>
            <a:ext cx="0" cy="289560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9" name="Line 30">
            <a:extLst>
              <a:ext uri="{FF2B5EF4-FFF2-40B4-BE49-F238E27FC236}">
                <a16:creationId xmlns:a16="http://schemas.microsoft.com/office/drawing/2014/main" id="{30BAF932-936F-4A25-92E2-C4C4BD17F992}"/>
              </a:ext>
            </a:extLst>
          </p:cNvPr>
          <p:cNvSpPr>
            <a:spLocks noChangeShapeType="1"/>
          </p:cNvSpPr>
          <p:nvPr/>
        </p:nvSpPr>
        <p:spPr bwMode="auto">
          <a:xfrm>
            <a:off x="5902325" y="5060950"/>
            <a:ext cx="1828800" cy="0"/>
          </a:xfrm>
          <a:prstGeom prst="line">
            <a:avLst/>
          </a:prstGeom>
          <a:noFill/>
          <a:ln w="3175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Rectangle 16">
            <a:extLst>
              <a:ext uri="{FF2B5EF4-FFF2-40B4-BE49-F238E27FC236}">
                <a16:creationId xmlns:a16="http://schemas.microsoft.com/office/drawing/2014/main" id="{794D306B-197C-42DF-8EB3-14A7BE3B0C70}"/>
              </a:ext>
            </a:extLst>
          </p:cNvPr>
          <p:cNvSpPr>
            <a:spLocks noChangeArrowheads="1"/>
          </p:cNvSpPr>
          <p:nvPr/>
        </p:nvSpPr>
        <p:spPr bwMode="auto">
          <a:xfrm>
            <a:off x="4356784" y="1539929"/>
            <a:ext cx="8002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pv</a:t>
            </a:r>
            <a:r>
              <a:rPr lang="en-US" altLang="zh-CN" sz="3200" b="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in</a:t>
            </a:r>
            <a:endPar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Rectangle 32">
            <a:extLst>
              <a:ext uri="{FF2B5EF4-FFF2-40B4-BE49-F238E27FC236}">
                <a16:creationId xmlns:a16="http://schemas.microsoft.com/office/drawing/2014/main" id="{7C408CD5-36AF-4B9B-ADD8-1F1E3E2E27E5}"/>
              </a:ext>
            </a:extLst>
          </p:cNvPr>
          <p:cNvSpPr>
            <a:spLocks noChangeArrowheads="1"/>
          </p:cNvSpPr>
          <p:nvPr/>
        </p:nvSpPr>
        <p:spPr bwMode="auto">
          <a:xfrm>
            <a:off x="8115295" y="5576865"/>
            <a:ext cx="9525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pv</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out</a:t>
            </a:r>
            <a:endPar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0551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ppt_x"/>
                                          </p:val>
                                        </p:tav>
                                        <p:tav tm="100000">
                                          <p:val>
                                            <p:strVal val="#ppt_x"/>
                                          </p:val>
                                        </p:tav>
                                      </p:tavLst>
                                    </p:anim>
                                    <p:anim calcmode="lin" valueType="num">
                                      <p:cBhvr additive="base">
                                        <p:cTn id="4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0-#ppt_w/2"/>
                                          </p:val>
                                        </p:tav>
                                        <p:tav tm="100000">
                                          <p:val>
                                            <p:strVal val="#ppt_x"/>
                                          </p:val>
                                        </p:tav>
                                      </p:tavLst>
                                    </p:anim>
                                    <p:anim calcmode="lin" valueType="num">
                                      <p:cBhvr additive="base">
                                        <p:cTn id="47" dur="500" fill="hold"/>
                                        <p:tgtEl>
                                          <p:spTgt spid="39"/>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par>
                          <p:cTn id="53" fill="hold">
                            <p:stCondLst>
                              <p:cond delay="1000"/>
                            </p:stCondLst>
                            <p:childTnLst>
                              <p:par>
                                <p:cTn id="54" presetID="2" presetClass="entr" presetSubtype="4"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ppt_x"/>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31" grpId="0" autoUpdateAnimBg="0"/>
      <p:bldP spid="33" grpId="0" autoUpdateAnimBg="0"/>
      <p:bldP spid="35" grpId="0" autoUpdateAnimBg="0"/>
      <p:bldP spid="37" grpId="0" autoUpdateAnimBg="0"/>
      <p:bldP spid="38" grpId="0" autoUpdateAnimBg="0"/>
      <p:bldP spid="3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F41CD47-9F71-4EF6-BE13-D76682576FFD}"/>
              </a:ext>
            </a:extLst>
          </p:cNvPr>
          <p:cNvSpPr>
            <a:spLocks noChangeArrowheads="1"/>
          </p:cNvSpPr>
          <p:nvPr/>
        </p:nvSpPr>
        <p:spPr bwMode="auto">
          <a:xfrm>
            <a:off x="762000" y="3255663"/>
            <a:ext cx="3132137" cy="1800225"/>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endParaRPr lang="zh-CN" altLang="en-US"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 name="Object 4">
            <a:extLst>
              <a:ext uri="{FF2B5EF4-FFF2-40B4-BE49-F238E27FC236}">
                <a16:creationId xmlns:a16="http://schemas.microsoft.com/office/drawing/2014/main" id="{9B0C7215-9E46-47F8-97C3-42004A776B86}"/>
              </a:ext>
            </a:extLst>
          </p:cNvPr>
          <p:cNvGraphicFramePr>
            <a:graphicFrameLocks noChangeAspect="1"/>
          </p:cNvGraphicFramePr>
          <p:nvPr/>
        </p:nvGraphicFramePr>
        <p:xfrm>
          <a:off x="1828800" y="1398547"/>
          <a:ext cx="5584825" cy="1181100"/>
        </p:xfrm>
        <a:graphic>
          <a:graphicData uri="http://schemas.openxmlformats.org/presentationml/2006/ole">
            <mc:AlternateContent xmlns:mc="http://schemas.openxmlformats.org/markup-compatibility/2006">
              <mc:Choice xmlns:v="urn:schemas-microsoft-com:vml" Requires="v">
                <p:oleObj name="Equation" r:id="rId2" imgW="1587240" imgH="393480" progId="Equation.DSMT4">
                  <p:embed/>
                </p:oleObj>
              </mc:Choice>
              <mc:Fallback>
                <p:oleObj name="Equation" r:id="rId2" imgW="1587240" imgH="393480" progId="Equation.DSMT4">
                  <p:embed/>
                  <p:pic>
                    <p:nvPicPr>
                      <p:cNvPr id="4" name="Object 4">
                        <a:extLst>
                          <a:ext uri="{FF2B5EF4-FFF2-40B4-BE49-F238E27FC236}">
                            <a16:creationId xmlns:a16="http://schemas.microsoft.com/office/drawing/2014/main" id="{9B0C7215-9E46-47F8-97C3-42004A776B86}"/>
                          </a:ext>
                        </a:extLst>
                      </p:cNvPr>
                      <p:cNvPicPr>
                        <a:picLocks noChangeAspect="1" noChangeArrowheads="1"/>
                      </p:cNvPicPr>
                      <p:nvPr/>
                    </p:nvPicPr>
                    <p:blipFill>
                      <a:blip r:embed="rId3"/>
                      <a:srcRect/>
                      <a:stretch>
                        <a:fillRect/>
                      </a:stretch>
                    </p:blipFill>
                    <p:spPr bwMode="auto">
                      <a:xfrm>
                        <a:off x="1828800" y="1398547"/>
                        <a:ext cx="5584825" cy="1181100"/>
                      </a:xfrm>
                      <a:prstGeom prst="rect">
                        <a:avLst/>
                      </a:prstGeom>
                      <a:solidFill>
                        <a:srgbClr val="00B0F0"/>
                      </a:solidFill>
                      <a:ln>
                        <a:noFill/>
                      </a:ln>
                      <a:effectLst/>
                    </p:spPr>
                  </p:pic>
                </p:oleObj>
              </mc:Fallback>
            </mc:AlternateContent>
          </a:graphicData>
        </a:graphic>
      </p:graphicFrame>
      <p:sp>
        <p:nvSpPr>
          <p:cNvPr id="5" name="Text Box 5">
            <a:extLst>
              <a:ext uri="{FF2B5EF4-FFF2-40B4-BE49-F238E27FC236}">
                <a16:creationId xmlns:a16="http://schemas.microsoft.com/office/drawing/2014/main" id="{B998D95E-24B5-4181-839B-8AC2B0A887B7}"/>
              </a:ext>
            </a:extLst>
          </p:cNvPr>
          <p:cNvSpPr txBox="1">
            <a:spLocks noChangeArrowheads="1"/>
          </p:cNvSpPr>
          <p:nvPr/>
        </p:nvSpPr>
        <p:spPr bwMode="auto">
          <a:xfrm>
            <a:off x="1174750" y="3790650"/>
            <a:ext cx="28622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适用条件：</a:t>
            </a:r>
          </a:p>
        </p:txBody>
      </p:sp>
      <p:sp>
        <p:nvSpPr>
          <p:cNvPr id="6" name="Text Box 6">
            <a:extLst>
              <a:ext uri="{FF2B5EF4-FFF2-40B4-BE49-F238E27FC236}">
                <a16:creationId xmlns:a16="http://schemas.microsoft.com/office/drawing/2014/main" id="{F24F21BF-A715-420B-93B4-4E09A08022A5}"/>
              </a:ext>
            </a:extLst>
          </p:cNvPr>
          <p:cNvSpPr txBox="1">
            <a:spLocks noChangeArrowheads="1"/>
          </p:cNvSpPr>
          <p:nvPr/>
        </p:nvSpPr>
        <p:spPr bwMode="auto">
          <a:xfrm>
            <a:off x="4427537" y="3114634"/>
            <a:ext cx="3276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任何流动工质</a:t>
            </a:r>
          </a:p>
        </p:txBody>
      </p:sp>
      <p:sp>
        <p:nvSpPr>
          <p:cNvPr id="7" name="Text Box 7">
            <a:extLst>
              <a:ext uri="{FF2B5EF4-FFF2-40B4-BE49-F238E27FC236}">
                <a16:creationId xmlns:a16="http://schemas.microsoft.com/office/drawing/2014/main" id="{BB2B713A-A787-4F91-944D-7AA8A3B1915C}"/>
              </a:ext>
            </a:extLst>
          </p:cNvPr>
          <p:cNvSpPr txBox="1">
            <a:spLocks noChangeArrowheads="1"/>
          </p:cNvSpPr>
          <p:nvPr/>
        </p:nvSpPr>
        <p:spPr bwMode="auto">
          <a:xfrm>
            <a:off x="4427537" y="4157063"/>
            <a:ext cx="419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任何稳定流动过程</a:t>
            </a:r>
          </a:p>
        </p:txBody>
      </p:sp>
      <p:sp>
        <p:nvSpPr>
          <p:cNvPr id="9" name="文本框 8">
            <a:extLst>
              <a:ext uri="{FF2B5EF4-FFF2-40B4-BE49-F238E27FC236}">
                <a16:creationId xmlns:a16="http://schemas.microsoft.com/office/drawing/2014/main" id="{0C74CD5C-292D-4151-AB68-FF55721783B0}"/>
              </a:ext>
            </a:extLst>
          </p:cNvPr>
          <p:cNvSpPr txBox="1"/>
          <p:nvPr/>
        </p:nvSpPr>
        <p:spPr>
          <a:xfrm>
            <a:off x="2971799" y="76200"/>
            <a:ext cx="6096001"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推导</a:t>
            </a:r>
          </a:p>
        </p:txBody>
      </p:sp>
      <p:sp>
        <p:nvSpPr>
          <p:cNvPr id="8" name="Text Box 7">
            <a:extLst>
              <a:ext uri="{FF2B5EF4-FFF2-40B4-BE49-F238E27FC236}">
                <a16:creationId xmlns:a16="http://schemas.microsoft.com/office/drawing/2014/main" id="{8E47E8DB-DE53-42CA-A0FF-729C89C50B88}"/>
              </a:ext>
            </a:extLst>
          </p:cNvPr>
          <p:cNvSpPr txBox="1">
            <a:spLocks noChangeArrowheads="1"/>
          </p:cNvSpPr>
          <p:nvPr/>
        </p:nvSpPr>
        <p:spPr bwMode="auto">
          <a:xfrm>
            <a:off x="4427537" y="5173792"/>
            <a:ext cx="419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开口系</a:t>
            </a:r>
          </a:p>
        </p:txBody>
      </p:sp>
    </p:spTree>
    <p:extLst>
      <p:ext uri="{BB962C8B-B14F-4D97-AF65-F5344CB8AC3E}">
        <p14:creationId xmlns:p14="http://schemas.microsoft.com/office/powerpoint/2010/main" val="368606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EAD963C-5B4A-4D50-8817-AA4C80194915}"/>
              </a:ext>
            </a:extLst>
          </p:cNvPr>
          <p:cNvSpPr txBox="1">
            <a:spLocks noChangeArrowheads="1"/>
          </p:cNvSpPr>
          <p:nvPr/>
        </p:nvSpPr>
        <p:spPr>
          <a:xfrm>
            <a:off x="3544078" y="940497"/>
            <a:ext cx="4419600" cy="579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GB"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技术</a:t>
            </a:r>
            <a:r>
              <a:rPr kumimoji="1"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功 </a:t>
            </a:r>
            <a:r>
              <a:rPr kumimoji="1"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Technical work</a:t>
            </a:r>
          </a:p>
        </p:txBody>
      </p:sp>
      <p:sp>
        <p:nvSpPr>
          <p:cNvPr id="3" name="Text Box 3">
            <a:extLst>
              <a:ext uri="{FF2B5EF4-FFF2-40B4-BE49-F238E27FC236}">
                <a16:creationId xmlns:a16="http://schemas.microsoft.com/office/drawing/2014/main" id="{E845884F-A206-42F3-83BE-D42D8158E6A6}"/>
              </a:ext>
            </a:extLst>
          </p:cNvPr>
          <p:cNvSpPr txBox="1">
            <a:spLocks noChangeArrowheads="1"/>
          </p:cNvSpPr>
          <p:nvPr/>
        </p:nvSpPr>
        <p:spPr bwMode="auto">
          <a:xfrm>
            <a:off x="3657600" y="4168475"/>
            <a:ext cx="1219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动能</a:t>
            </a:r>
            <a:endPar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4">
            <a:extLst>
              <a:ext uri="{FF2B5EF4-FFF2-40B4-BE49-F238E27FC236}">
                <a16:creationId xmlns:a16="http://schemas.microsoft.com/office/drawing/2014/main" id="{A26842C7-7AD4-42A7-9F45-128C097B6F73}"/>
              </a:ext>
            </a:extLst>
          </p:cNvPr>
          <p:cNvSpPr txBox="1">
            <a:spLocks noChangeArrowheads="1"/>
          </p:cNvSpPr>
          <p:nvPr/>
        </p:nvSpPr>
        <p:spPr bwMode="auto">
          <a:xfrm>
            <a:off x="2214465" y="5358911"/>
            <a:ext cx="4800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工程技术上可以直接利用</a:t>
            </a:r>
            <a:endParaRPr lang="zh-CN" altLang="en-US"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5">
            <a:extLst>
              <a:ext uri="{FF2B5EF4-FFF2-40B4-BE49-F238E27FC236}">
                <a16:creationId xmlns:a16="http://schemas.microsoft.com/office/drawing/2014/main" id="{2507B0E9-74C8-4CC2-B3F7-D8C23284871F}"/>
              </a:ext>
            </a:extLst>
          </p:cNvPr>
          <p:cNvSpPr txBox="1">
            <a:spLocks noChangeArrowheads="1"/>
          </p:cNvSpPr>
          <p:nvPr/>
        </p:nvSpPr>
        <p:spPr bwMode="auto">
          <a:xfrm>
            <a:off x="7010399" y="4168475"/>
            <a:ext cx="14779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内部功</a:t>
            </a:r>
          </a:p>
        </p:txBody>
      </p:sp>
      <p:sp>
        <p:nvSpPr>
          <p:cNvPr id="6" name="Text Box 6">
            <a:extLst>
              <a:ext uri="{FF2B5EF4-FFF2-40B4-BE49-F238E27FC236}">
                <a16:creationId xmlns:a16="http://schemas.microsoft.com/office/drawing/2014/main" id="{6B45570F-2DD7-49E8-9E28-FAEC632E2790}"/>
              </a:ext>
            </a:extLst>
          </p:cNvPr>
          <p:cNvSpPr txBox="1">
            <a:spLocks noChangeArrowheads="1"/>
          </p:cNvSpPr>
          <p:nvPr/>
        </p:nvSpPr>
        <p:spPr bwMode="auto">
          <a:xfrm>
            <a:off x="5509145" y="4825425"/>
            <a:ext cx="165365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机械能</a:t>
            </a:r>
          </a:p>
        </p:txBody>
      </p:sp>
      <p:graphicFrame>
        <p:nvGraphicFramePr>
          <p:cNvPr id="7" name="Object 7">
            <a:extLst>
              <a:ext uri="{FF2B5EF4-FFF2-40B4-BE49-F238E27FC236}">
                <a16:creationId xmlns:a16="http://schemas.microsoft.com/office/drawing/2014/main" id="{32BA0E4D-E09D-4837-8596-D020E2609641}"/>
              </a:ext>
            </a:extLst>
          </p:cNvPr>
          <p:cNvGraphicFramePr>
            <a:graphicFrameLocks noChangeAspect="1"/>
          </p:cNvGraphicFramePr>
          <p:nvPr/>
        </p:nvGraphicFramePr>
        <p:xfrm>
          <a:off x="1012825" y="1560513"/>
          <a:ext cx="6964363" cy="1087437"/>
        </p:xfrm>
        <a:graphic>
          <a:graphicData uri="http://schemas.openxmlformats.org/presentationml/2006/ole">
            <mc:AlternateContent xmlns:mc="http://schemas.openxmlformats.org/markup-compatibility/2006">
              <mc:Choice xmlns:v="urn:schemas-microsoft-com:vml" Requires="v">
                <p:oleObj name="Equation" r:id="rId2" imgW="1942920" imgH="393480" progId="Equation.DSMT4">
                  <p:embed/>
                </p:oleObj>
              </mc:Choice>
              <mc:Fallback>
                <p:oleObj name="Equation" r:id="rId2" imgW="1942920" imgH="393480" progId="Equation.DSMT4">
                  <p:embed/>
                  <p:pic>
                    <p:nvPicPr>
                      <p:cNvPr id="7" name="Object 7">
                        <a:extLst>
                          <a:ext uri="{FF2B5EF4-FFF2-40B4-BE49-F238E27FC236}">
                            <a16:creationId xmlns:a16="http://schemas.microsoft.com/office/drawing/2014/main" id="{32BA0E4D-E09D-4837-8596-D020E2609641}"/>
                          </a:ext>
                        </a:extLst>
                      </p:cNvPr>
                      <p:cNvPicPr>
                        <a:picLocks noChangeAspect="1" noChangeArrowheads="1"/>
                      </p:cNvPicPr>
                      <p:nvPr/>
                    </p:nvPicPr>
                    <p:blipFill>
                      <a:blip r:embed="rId3"/>
                      <a:srcRect/>
                      <a:stretch>
                        <a:fillRect/>
                      </a:stretch>
                    </p:blipFill>
                    <p:spPr bwMode="auto">
                      <a:xfrm>
                        <a:off x="1012825" y="1560513"/>
                        <a:ext cx="6964363" cy="1087437"/>
                      </a:xfrm>
                      <a:prstGeom prst="rect">
                        <a:avLst/>
                      </a:prstGeom>
                      <a:solidFill>
                        <a:srgbClr val="00B0F0"/>
                      </a:solidFill>
                      <a:ln>
                        <a:noFill/>
                      </a:ln>
                      <a:effectLst/>
                    </p:spPr>
                  </p:pic>
                </p:oleObj>
              </mc:Fallback>
            </mc:AlternateContent>
          </a:graphicData>
        </a:graphic>
      </p:graphicFrame>
      <p:graphicFrame>
        <p:nvGraphicFramePr>
          <p:cNvPr id="8" name="Object 8">
            <a:extLst>
              <a:ext uri="{FF2B5EF4-FFF2-40B4-BE49-F238E27FC236}">
                <a16:creationId xmlns:a16="http://schemas.microsoft.com/office/drawing/2014/main" id="{4BCCC7CB-2FE5-4E41-984E-ED2100310C47}"/>
              </a:ext>
            </a:extLst>
          </p:cNvPr>
          <p:cNvGraphicFramePr>
            <a:graphicFrameLocks noChangeAspect="1"/>
          </p:cNvGraphicFramePr>
          <p:nvPr/>
        </p:nvGraphicFramePr>
        <p:xfrm>
          <a:off x="1017588" y="2794000"/>
          <a:ext cx="6954837" cy="1073150"/>
        </p:xfrm>
        <a:graphic>
          <a:graphicData uri="http://schemas.openxmlformats.org/presentationml/2006/ole">
            <mc:AlternateContent xmlns:mc="http://schemas.openxmlformats.org/markup-compatibility/2006">
              <mc:Choice xmlns:v="urn:schemas-microsoft-com:vml" Requires="v">
                <p:oleObj name="Equation" r:id="rId4" imgW="1587240" imgH="393480" progId="Equation.DSMT4">
                  <p:embed/>
                </p:oleObj>
              </mc:Choice>
              <mc:Fallback>
                <p:oleObj name="Equation" r:id="rId4" imgW="1587240" imgH="393480" progId="Equation.DSMT4">
                  <p:embed/>
                  <p:pic>
                    <p:nvPicPr>
                      <p:cNvPr id="8" name="Object 8">
                        <a:extLst>
                          <a:ext uri="{FF2B5EF4-FFF2-40B4-BE49-F238E27FC236}">
                            <a16:creationId xmlns:a16="http://schemas.microsoft.com/office/drawing/2014/main" id="{4BCCC7CB-2FE5-4E41-984E-ED2100310C47}"/>
                          </a:ext>
                        </a:extLst>
                      </p:cNvPr>
                      <p:cNvPicPr>
                        <a:picLocks noChangeAspect="1" noChangeArrowheads="1"/>
                      </p:cNvPicPr>
                      <p:nvPr/>
                    </p:nvPicPr>
                    <p:blipFill>
                      <a:blip r:embed="rId5"/>
                      <a:srcRect/>
                      <a:stretch>
                        <a:fillRect/>
                      </a:stretch>
                    </p:blipFill>
                    <p:spPr bwMode="auto">
                      <a:xfrm>
                        <a:off x="1017588" y="2794000"/>
                        <a:ext cx="6954837" cy="1073150"/>
                      </a:xfrm>
                      <a:prstGeom prst="rect">
                        <a:avLst/>
                      </a:prstGeom>
                      <a:solidFill>
                        <a:srgbClr val="00B0F0"/>
                      </a:solidFill>
                      <a:ln>
                        <a:noFill/>
                      </a:ln>
                      <a:effectLst/>
                    </p:spPr>
                  </p:pic>
                </p:oleObj>
              </mc:Fallback>
            </mc:AlternateContent>
          </a:graphicData>
        </a:graphic>
      </p:graphicFrame>
      <p:sp>
        <p:nvSpPr>
          <p:cNvPr id="9" name="Text Box 9">
            <a:extLst>
              <a:ext uri="{FF2B5EF4-FFF2-40B4-BE49-F238E27FC236}">
                <a16:creationId xmlns:a16="http://schemas.microsoft.com/office/drawing/2014/main" id="{D6E0547D-BE88-4C5D-9B29-562A78C512E6}"/>
              </a:ext>
            </a:extLst>
          </p:cNvPr>
          <p:cNvSpPr txBox="1">
            <a:spLocks noChangeArrowheads="1"/>
          </p:cNvSpPr>
          <p:nvPr/>
        </p:nvSpPr>
        <p:spPr bwMode="auto">
          <a:xfrm>
            <a:off x="5486400" y="4168475"/>
            <a:ext cx="1371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位能</a:t>
            </a:r>
            <a:endPar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AutoShape 10">
            <a:extLst>
              <a:ext uri="{FF2B5EF4-FFF2-40B4-BE49-F238E27FC236}">
                <a16:creationId xmlns:a16="http://schemas.microsoft.com/office/drawing/2014/main" id="{86AD85D8-CB9E-4C44-B2C5-054B35192BA4}"/>
              </a:ext>
            </a:extLst>
          </p:cNvPr>
          <p:cNvSpPr>
            <a:spLocks noChangeArrowheads="1"/>
          </p:cNvSpPr>
          <p:nvPr/>
        </p:nvSpPr>
        <p:spPr bwMode="auto">
          <a:xfrm>
            <a:off x="3429000" y="4217315"/>
            <a:ext cx="5059362" cy="533400"/>
          </a:xfrm>
          <a:prstGeom prst="wedgeRoundRectCallout">
            <a:avLst>
              <a:gd name="adj1" fmla="val -8824"/>
              <a:gd name="adj2" fmla="val 100463"/>
              <a:gd name="adj3" fmla="val 16667"/>
            </a:avLst>
          </a:prstGeom>
          <a:noFill/>
          <a:ln w="25400" cap="sq">
            <a:solidFill>
              <a:srgbClr val="92D05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AutoShape 11">
            <a:extLst>
              <a:ext uri="{FF2B5EF4-FFF2-40B4-BE49-F238E27FC236}">
                <a16:creationId xmlns:a16="http://schemas.microsoft.com/office/drawing/2014/main" id="{1E016ABD-9F78-4577-9C5D-E254F59FAAD3}"/>
              </a:ext>
            </a:extLst>
          </p:cNvPr>
          <p:cNvSpPr>
            <a:spLocks noChangeArrowheads="1"/>
          </p:cNvSpPr>
          <p:nvPr/>
        </p:nvSpPr>
        <p:spPr bwMode="auto">
          <a:xfrm>
            <a:off x="3429000" y="1625024"/>
            <a:ext cx="4572000" cy="987255"/>
          </a:xfrm>
          <a:prstGeom prst="wedgeRoundRectCallout">
            <a:avLst>
              <a:gd name="adj1" fmla="val 8903"/>
              <a:gd name="adj2" fmla="val -73611"/>
              <a:gd name="adj3" fmla="val 16667"/>
            </a:avLst>
          </a:prstGeom>
          <a:noFill/>
          <a:ln w="3175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12">
            <a:extLst>
              <a:ext uri="{FF2B5EF4-FFF2-40B4-BE49-F238E27FC236}">
                <a16:creationId xmlns:a16="http://schemas.microsoft.com/office/drawing/2014/main" id="{B79D1892-6FE7-43AE-9F00-92A8C8EBA4A9}"/>
              </a:ext>
            </a:extLst>
          </p:cNvPr>
          <p:cNvGraphicFramePr>
            <a:graphicFrameLocks noChangeAspect="1"/>
          </p:cNvGraphicFramePr>
          <p:nvPr/>
        </p:nvGraphicFramePr>
        <p:xfrm>
          <a:off x="7748588" y="790575"/>
          <a:ext cx="739775" cy="682625"/>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12" name="Object 12">
                        <a:extLst>
                          <a:ext uri="{FF2B5EF4-FFF2-40B4-BE49-F238E27FC236}">
                            <a16:creationId xmlns:a16="http://schemas.microsoft.com/office/drawing/2014/main" id="{B79D1892-6FE7-43AE-9F00-92A8C8EBA4A9}"/>
                          </a:ext>
                        </a:extLst>
                      </p:cNvPr>
                      <p:cNvPicPr>
                        <a:picLocks noChangeAspect="1" noChangeArrowheads="1"/>
                      </p:cNvPicPr>
                      <p:nvPr/>
                    </p:nvPicPr>
                    <p:blipFill>
                      <a:blip r:embed="rId7"/>
                      <a:srcRect/>
                      <a:stretch>
                        <a:fillRect/>
                      </a:stretch>
                    </p:blipFill>
                    <p:spPr bwMode="auto">
                      <a:xfrm>
                        <a:off x="7748588" y="790575"/>
                        <a:ext cx="739775" cy="682625"/>
                      </a:xfrm>
                      <a:prstGeom prst="rect">
                        <a:avLst/>
                      </a:prstGeom>
                      <a:solidFill>
                        <a:srgbClr val="92D050"/>
                      </a:solidFill>
                      <a:ln>
                        <a:noFill/>
                      </a:ln>
                      <a:effectLst/>
                    </p:spPr>
                  </p:pic>
                </p:oleObj>
              </mc:Fallback>
            </mc:AlternateContent>
          </a:graphicData>
        </a:graphic>
      </p:graphicFrame>
      <p:sp>
        <p:nvSpPr>
          <p:cNvPr id="13" name="AutoShape 13">
            <a:extLst>
              <a:ext uri="{FF2B5EF4-FFF2-40B4-BE49-F238E27FC236}">
                <a16:creationId xmlns:a16="http://schemas.microsoft.com/office/drawing/2014/main" id="{2FB470C6-F1D0-4654-8A12-664524D8B9B4}"/>
              </a:ext>
            </a:extLst>
          </p:cNvPr>
          <p:cNvSpPr>
            <a:spLocks noChangeArrowheads="1"/>
          </p:cNvSpPr>
          <p:nvPr/>
        </p:nvSpPr>
        <p:spPr bwMode="auto">
          <a:xfrm>
            <a:off x="3429000" y="2854325"/>
            <a:ext cx="4572000" cy="983316"/>
          </a:xfrm>
          <a:prstGeom prst="wedgeRoundRectCallout">
            <a:avLst>
              <a:gd name="adj1" fmla="val -65626"/>
              <a:gd name="adj2" fmla="val 114772"/>
              <a:gd name="adj3" fmla="val 16667"/>
            </a:avLst>
          </a:prstGeom>
          <a:noFill/>
          <a:ln w="3175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4" name="Object 14">
            <a:extLst>
              <a:ext uri="{FF2B5EF4-FFF2-40B4-BE49-F238E27FC236}">
                <a16:creationId xmlns:a16="http://schemas.microsoft.com/office/drawing/2014/main" id="{F284A058-1C26-4B64-AADC-03FAFD5FF3D7}"/>
              </a:ext>
            </a:extLst>
          </p:cNvPr>
          <p:cNvGraphicFramePr>
            <a:graphicFrameLocks noChangeAspect="1"/>
          </p:cNvGraphicFramePr>
          <p:nvPr/>
        </p:nvGraphicFramePr>
        <p:xfrm>
          <a:off x="1862916" y="4558222"/>
          <a:ext cx="690562" cy="682625"/>
        </p:xfrm>
        <a:graphic>
          <a:graphicData uri="http://schemas.openxmlformats.org/presentationml/2006/ole">
            <mc:AlternateContent xmlns:mc="http://schemas.openxmlformats.org/markup-compatibility/2006">
              <mc:Choice xmlns:v="urn:schemas-microsoft-com:vml" Requires="v">
                <p:oleObj name="Equation" r:id="rId8" imgW="177480" imgH="228600" progId="Equation.DSMT4">
                  <p:embed/>
                </p:oleObj>
              </mc:Choice>
              <mc:Fallback>
                <p:oleObj name="Equation" r:id="rId8" imgW="177480" imgH="228600" progId="Equation.DSMT4">
                  <p:embed/>
                  <p:pic>
                    <p:nvPicPr>
                      <p:cNvPr id="14" name="Object 14">
                        <a:extLst>
                          <a:ext uri="{FF2B5EF4-FFF2-40B4-BE49-F238E27FC236}">
                            <a16:creationId xmlns:a16="http://schemas.microsoft.com/office/drawing/2014/main" id="{F284A058-1C26-4B64-AADC-03FAFD5FF3D7}"/>
                          </a:ext>
                        </a:extLst>
                      </p:cNvPr>
                      <p:cNvPicPr>
                        <a:picLocks noChangeAspect="1" noChangeArrowheads="1"/>
                      </p:cNvPicPr>
                      <p:nvPr/>
                    </p:nvPicPr>
                    <p:blipFill>
                      <a:blip r:embed="rId9"/>
                      <a:srcRect/>
                      <a:stretch>
                        <a:fillRect/>
                      </a:stretch>
                    </p:blipFill>
                    <p:spPr bwMode="auto">
                      <a:xfrm>
                        <a:off x="1862916" y="4558222"/>
                        <a:ext cx="690562" cy="682625"/>
                      </a:xfrm>
                      <a:prstGeom prst="rect">
                        <a:avLst/>
                      </a:prstGeom>
                      <a:solidFill>
                        <a:srgbClr val="92D050"/>
                      </a:solidFill>
                      <a:ln>
                        <a:noFill/>
                      </a:ln>
                      <a:effectLst/>
                    </p:spPr>
                  </p:pic>
                </p:oleObj>
              </mc:Fallback>
            </mc:AlternateContent>
          </a:graphicData>
        </a:graphic>
      </p:graphicFrame>
      <p:graphicFrame>
        <p:nvGraphicFramePr>
          <p:cNvPr id="15" name="Object 15">
            <a:extLst>
              <a:ext uri="{FF2B5EF4-FFF2-40B4-BE49-F238E27FC236}">
                <a16:creationId xmlns:a16="http://schemas.microsoft.com/office/drawing/2014/main" id="{84F3FDF3-3151-4A66-AE4F-CBFCFA3CA15F}"/>
              </a:ext>
            </a:extLst>
          </p:cNvPr>
          <p:cNvGraphicFramePr>
            <a:graphicFrameLocks noChangeAspect="1"/>
          </p:cNvGraphicFramePr>
          <p:nvPr/>
        </p:nvGraphicFramePr>
        <p:xfrm>
          <a:off x="903287" y="6022975"/>
          <a:ext cx="3155950" cy="682625"/>
        </p:xfrm>
        <a:graphic>
          <a:graphicData uri="http://schemas.openxmlformats.org/presentationml/2006/ole">
            <mc:AlternateContent xmlns:mc="http://schemas.openxmlformats.org/markup-compatibility/2006">
              <mc:Choice xmlns:v="urn:schemas-microsoft-com:vml" Requires="v">
                <p:oleObj name="Equation" r:id="rId10" imgW="812520" imgH="228600" progId="Equation.DSMT4">
                  <p:embed/>
                </p:oleObj>
              </mc:Choice>
              <mc:Fallback>
                <p:oleObj name="Equation" r:id="rId10" imgW="812520" imgH="228600" progId="Equation.DSMT4">
                  <p:embed/>
                  <p:pic>
                    <p:nvPicPr>
                      <p:cNvPr id="15" name="Object 15">
                        <a:extLst>
                          <a:ext uri="{FF2B5EF4-FFF2-40B4-BE49-F238E27FC236}">
                            <a16:creationId xmlns:a16="http://schemas.microsoft.com/office/drawing/2014/main" id="{84F3FDF3-3151-4A66-AE4F-CBFCFA3CA15F}"/>
                          </a:ext>
                        </a:extLst>
                      </p:cNvPr>
                      <p:cNvPicPr>
                        <a:picLocks noChangeAspect="1" noChangeArrowheads="1"/>
                      </p:cNvPicPr>
                      <p:nvPr/>
                    </p:nvPicPr>
                    <p:blipFill>
                      <a:blip r:embed="rId11"/>
                      <a:srcRect/>
                      <a:stretch>
                        <a:fillRect/>
                      </a:stretch>
                    </p:blipFill>
                    <p:spPr bwMode="auto">
                      <a:xfrm>
                        <a:off x="903287" y="6022975"/>
                        <a:ext cx="3155950" cy="682625"/>
                      </a:xfrm>
                      <a:prstGeom prst="rect">
                        <a:avLst/>
                      </a:prstGeom>
                      <a:solidFill>
                        <a:srgbClr val="00B050"/>
                      </a:solidFill>
                      <a:ln>
                        <a:noFill/>
                      </a:ln>
                      <a:effectLst/>
                    </p:spPr>
                  </p:pic>
                </p:oleObj>
              </mc:Fallback>
            </mc:AlternateContent>
          </a:graphicData>
        </a:graphic>
      </p:graphicFrame>
      <p:graphicFrame>
        <p:nvGraphicFramePr>
          <p:cNvPr id="16" name="Object 16">
            <a:extLst>
              <a:ext uri="{FF2B5EF4-FFF2-40B4-BE49-F238E27FC236}">
                <a16:creationId xmlns:a16="http://schemas.microsoft.com/office/drawing/2014/main" id="{CC5589F9-D605-46E8-953F-6415D9FA1731}"/>
              </a:ext>
            </a:extLst>
          </p:cNvPr>
          <p:cNvGraphicFramePr>
            <a:graphicFrameLocks noChangeAspect="1"/>
          </p:cNvGraphicFramePr>
          <p:nvPr/>
        </p:nvGraphicFramePr>
        <p:xfrm>
          <a:off x="5267325" y="6022975"/>
          <a:ext cx="2809875" cy="682625"/>
        </p:xfrm>
        <a:graphic>
          <a:graphicData uri="http://schemas.openxmlformats.org/presentationml/2006/ole">
            <mc:AlternateContent xmlns:mc="http://schemas.openxmlformats.org/markup-compatibility/2006">
              <mc:Choice xmlns:v="urn:schemas-microsoft-com:vml" Requires="v">
                <p:oleObj name="Equation" r:id="rId12" imgW="723600" imgH="228600" progId="Equation.DSMT4">
                  <p:embed/>
                </p:oleObj>
              </mc:Choice>
              <mc:Fallback>
                <p:oleObj name="Equation" r:id="rId12" imgW="723600" imgH="228600" progId="Equation.DSMT4">
                  <p:embed/>
                  <p:pic>
                    <p:nvPicPr>
                      <p:cNvPr id="16" name="Object 16">
                        <a:extLst>
                          <a:ext uri="{FF2B5EF4-FFF2-40B4-BE49-F238E27FC236}">
                            <a16:creationId xmlns:a16="http://schemas.microsoft.com/office/drawing/2014/main" id="{CC5589F9-D605-46E8-953F-6415D9FA1731}"/>
                          </a:ext>
                        </a:extLst>
                      </p:cNvPr>
                      <p:cNvPicPr>
                        <a:picLocks noChangeAspect="1" noChangeArrowheads="1"/>
                      </p:cNvPicPr>
                      <p:nvPr/>
                    </p:nvPicPr>
                    <p:blipFill>
                      <a:blip r:embed="rId13"/>
                      <a:srcRect/>
                      <a:stretch>
                        <a:fillRect/>
                      </a:stretch>
                    </p:blipFill>
                    <p:spPr bwMode="auto">
                      <a:xfrm>
                        <a:off x="5267325" y="6022975"/>
                        <a:ext cx="2809875" cy="682625"/>
                      </a:xfrm>
                      <a:prstGeom prst="rect">
                        <a:avLst/>
                      </a:prstGeom>
                      <a:solidFill>
                        <a:srgbClr val="00B050"/>
                      </a:solidFill>
                      <a:ln>
                        <a:noFill/>
                      </a:ln>
                      <a:effectLst/>
                    </p:spPr>
                  </p:pic>
                </p:oleObj>
              </mc:Fallback>
            </mc:AlternateContent>
          </a:graphicData>
        </a:graphic>
      </p:graphicFrame>
      <p:sp>
        <p:nvSpPr>
          <p:cNvPr id="17" name="文本框 16">
            <a:extLst>
              <a:ext uri="{FF2B5EF4-FFF2-40B4-BE49-F238E27FC236}">
                <a16:creationId xmlns:a16="http://schemas.microsoft.com/office/drawing/2014/main" id="{03AA3F11-D77B-4A86-87C3-7B47252AF82C}"/>
              </a:ext>
            </a:extLst>
          </p:cNvPr>
          <p:cNvSpPr txBox="1"/>
          <p:nvPr/>
        </p:nvSpPr>
        <p:spPr>
          <a:xfrm>
            <a:off x="2971799" y="76200"/>
            <a:ext cx="6096001"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分析</a:t>
            </a:r>
          </a:p>
        </p:txBody>
      </p:sp>
    </p:spTree>
    <p:extLst>
      <p:ext uri="{BB962C8B-B14F-4D97-AF65-F5344CB8AC3E}">
        <p14:creationId xmlns:p14="http://schemas.microsoft.com/office/powerpoint/2010/main" val="35591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9" grpId="0" autoUpdateAnimBg="0"/>
      <p:bldP spid="10" grpId="0" animBg="1" autoUpdateAnimBg="0"/>
      <p:bldP spid="11" grpId="0" animBg="1" autoUpdateAnimBg="0"/>
      <p:bldP spid="1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E8F7B7-87E4-4A2E-AC2B-D06A5CA1DFD3}"/>
              </a:ext>
            </a:extLst>
          </p:cNvPr>
          <p:cNvSpPr txBox="1">
            <a:spLocks noChangeArrowheads="1"/>
          </p:cNvSpPr>
          <p:nvPr/>
        </p:nvSpPr>
        <p:spPr>
          <a:xfrm>
            <a:off x="2743200" y="827087"/>
            <a:ext cx="3886200"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准静态下的技术功</a:t>
            </a:r>
          </a:p>
        </p:txBody>
      </p:sp>
      <p:graphicFrame>
        <p:nvGraphicFramePr>
          <p:cNvPr id="3" name="Object 3">
            <a:extLst>
              <a:ext uri="{FF2B5EF4-FFF2-40B4-BE49-F238E27FC236}">
                <a16:creationId xmlns:a16="http://schemas.microsoft.com/office/drawing/2014/main" id="{3448D547-FA62-4396-BE54-9EE199C40FD9}"/>
              </a:ext>
            </a:extLst>
          </p:cNvPr>
          <p:cNvGraphicFramePr>
            <a:graphicFrameLocks noChangeAspect="1"/>
          </p:cNvGraphicFramePr>
          <p:nvPr/>
        </p:nvGraphicFramePr>
        <p:xfrm>
          <a:off x="3133725" y="2289175"/>
          <a:ext cx="3079750" cy="684213"/>
        </p:xfrm>
        <a:graphic>
          <a:graphicData uri="http://schemas.openxmlformats.org/presentationml/2006/ole">
            <mc:AlternateContent xmlns:mc="http://schemas.openxmlformats.org/markup-compatibility/2006">
              <mc:Choice xmlns:v="urn:schemas-microsoft-com:vml" Requires="v">
                <p:oleObj name="Equation" r:id="rId2" imgW="1130040" imgH="228600" progId="Equation.DSMT4">
                  <p:embed/>
                </p:oleObj>
              </mc:Choice>
              <mc:Fallback>
                <p:oleObj name="Equation" r:id="rId2" imgW="1130040" imgH="228600" progId="Equation.DSMT4">
                  <p:embed/>
                  <p:pic>
                    <p:nvPicPr>
                      <p:cNvPr id="3" name="Object 3">
                        <a:extLst>
                          <a:ext uri="{FF2B5EF4-FFF2-40B4-BE49-F238E27FC236}">
                            <a16:creationId xmlns:a16="http://schemas.microsoft.com/office/drawing/2014/main" id="{3448D547-FA62-4396-BE54-9EE199C40FD9}"/>
                          </a:ext>
                        </a:extLst>
                      </p:cNvPr>
                      <p:cNvPicPr>
                        <a:picLocks noChangeAspect="1" noChangeArrowheads="1"/>
                      </p:cNvPicPr>
                      <p:nvPr/>
                    </p:nvPicPr>
                    <p:blipFill>
                      <a:blip r:embed="rId3"/>
                      <a:srcRect/>
                      <a:stretch>
                        <a:fillRect/>
                      </a:stretch>
                    </p:blipFill>
                    <p:spPr bwMode="auto">
                      <a:xfrm>
                        <a:off x="3133725" y="2289175"/>
                        <a:ext cx="3079750" cy="684213"/>
                      </a:xfrm>
                      <a:prstGeom prst="rect">
                        <a:avLst/>
                      </a:prstGeom>
                      <a:solidFill>
                        <a:srgbClr val="92D050"/>
                      </a:solidFill>
                      <a:ln>
                        <a:noFill/>
                      </a:ln>
                      <a:effectLst/>
                    </p:spPr>
                  </p:pic>
                </p:oleObj>
              </mc:Fallback>
            </mc:AlternateContent>
          </a:graphicData>
        </a:graphic>
      </p:graphicFrame>
      <p:graphicFrame>
        <p:nvGraphicFramePr>
          <p:cNvPr id="4" name="Object 4">
            <a:extLst>
              <a:ext uri="{FF2B5EF4-FFF2-40B4-BE49-F238E27FC236}">
                <a16:creationId xmlns:a16="http://schemas.microsoft.com/office/drawing/2014/main" id="{EF7C9F3D-A033-4A58-B085-D4422037F4C0}"/>
              </a:ext>
            </a:extLst>
          </p:cNvPr>
          <p:cNvGraphicFramePr>
            <a:graphicFrameLocks noChangeAspect="1"/>
          </p:cNvGraphicFramePr>
          <p:nvPr/>
        </p:nvGraphicFramePr>
        <p:xfrm>
          <a:off x="1189037" y="1436687"/>
          <a:ext cx="2900363" cy="773113"/>
        </p:xfrm>
        <a:graphic>
          <a:graphicData uri="http://schemas.openxmlformats.org/presentationml/2006/ole">
            <mc:AlternateContent xmlns:mc="http://schemas.openxmlformats.org/markup-compatibility/2006">
              <mc:Choice xmlns:v="urn:schemas-microsoft-com:vml" Requires="v">
                <p:oleObj name="Equation" r:id="rId4" imgW="939600" imgH="228600" progId="Equation.DSMT4">
                  <p:embed/>
                </p:oleObj>
              </mc:Choice>
              <mc:Fallback>
                <p:oleObj name="Equation" r:id="rId4" imgW="939600" imgH="228600" progId="Equation.DSMT4">
                  <p:embed/>
                  <p:pic>
                    <p:nvPicPr>
                      <p:cNvPr id="4" name="Object 4">
                        <a:extLst>
                          <a:ext uri="{FF2B5EF4-FFF2-40B4-BE49-F238E27FC236}">
                            <a16:creationId xmlns:a16="http://schemas.microsoft.com/office/drawing/2014/main" id="{EF7C9F3D-A033-4A58-B085-D4422037F4C0}"/>
                          </a:ext>
                        </a:extLst>
                      </p:cNvPr>
                      <p:cNvPicPr>
                        <a:picLocks noChangeAspect="1" noChangeArrowheads="1"/>
                      </p:cNvPicPr>
                      <p:nvPr/>
                    </p:nvPicPr>
                    <p:blipFill>
                      <a:blip r:embed="rId5"/>
                      <a:srcRect/>
                      <a:stretch>
                        <a:fillRect/>
                      </a:stretch>
                    </p:blipFill>
                    <p:spPr bwMode="auto">
                      <a:xfrm>
                        <a:off x="1189037" y="1436687"/>
                        <a:ext cx="2900363" cy="773113"/>
                      </a:xfrm>
                      <a:prstGeom prst="rect">
                        <a:avLst/>
                      </a:prstGeom>
                      <a:solidFill>
                        <a:srgbClr val="FFC000"/>
                      </a:solidFill>
                      <a:ln>
                        <a:noFill/>
                      </a:ln>
                      <a:effectLst/>
                    </p:spPr>
                  </p:pic>
                </p:oleObj>
              </mc:Fallback>
            </mc:AlternateContent>
          </a:graphicData>
        </a:graphic>
      </p:graphicFrame>
      <p:graphicFrame>
        <p:nvGraphicFramePr>
          <p:cNvPr id="5" name="Object 5">
            <a:extLst>
              <a:ext uri="{FF2B5EF4-FFF2-40B4-BE49-F238E27FC236}">
                <a16:creationId xmlns:a16="http://schemas.microsoft.com/office/drawing/2014/main" id="{60BD294A-5010-489F-844B-092E4D2C11EA}"/>
              </a:ext>
            </a:extLst>
          </p:cNvPr>
          <p:cNvGraphicFramePr>
            <a:graphicFrameLocks noChangeAspect="1"/>
          </p:cNvGraphicFramePr>
          <p:nvPr/>
        </p:nvGraphicFramePr>
        <p:xfrm>
          <a:off x="4573588" y="1436688"/>
          <a:ext cx="3251200" cy="773112"/>
        </p:xfrm>
        <a:graphic>
          <a:graphicData uri="http://schemas.openxmlformats.org/presentationml/2006/ole">
            <mc:AlternateContent xmlns:mc="http://schemas.openxmlformats.org/markup-compatibility/2006">
              <mc:Choice xmlns:v="urn:schemas-microsoft-com:vml" Requires="v">
                <p:oleObj name="Equation" r:id="rId6" imgW="1054080" imgH="228600" progId="Equation.DSMT4">
                  <p:embed/>
                </p:oleObj>
              </mc:Choice>
              <mc:Fallback>
                <p:oleObj name="Equation" r:id="rId6" imgW="1054080" imgH="228600" progId="Equation.DSMT4">
                  <p:embed/>
                  <p:pic>
                    <p:nvPicPr>
                      <p:cNvPr id="5" name="Object 5">
                        <a:extLst>
                          <a:ext uri="{FF2B5EF4-FFF2-40B4-BE49-F238E27FC236}">
                            <a16:creationId xmlns:a16="http://schemas.microsoft.com/office/drawing/2014/main" id="{60BD294A-5010-489F-844B-092E4D2C11EA}"/>
                          </a:ext>
                        </a:extLst>
                      </p:cNvPr>
                      <p:cNvPicPr>
                        <a:picLocks noChangeAspect="1" noChangeArrowheads="1"/>
                      </p:cNvPicPr>
                      <p:nvPr/>
                    </p:nvPicPr>
                    <p:blipFill>
                      <a:blip r:embed="rId7"/>
                      <a:srcRect/>
                      <a:stretch>
                        <a:fillRect/>
                      </a:stretch>
                    </p:blipFill>
                    <p:spPr bwMode="auto">
                      <a:xfrm>
                        <a:off x="4573588" y="1436688"/>
                        <a:ext cx="3251200" cy="773112"/>
                      </a:xfrm>
                      <a:prstGeom prst="rect">
                        <a:avLst/>
                      </a:prstGeom>
                      <a:solidFill>
                        <a:srgbClr val="FFC000"/>
                      </a:solidFill>
                      <a:ln>
                        <a:noFill/>
                      </a:ln>
                      <a:effectLst/>
                    </p:spPr>
                  </p:pic>
                </p:oleObj>
              </mc:Fallback>
            </mc:AlternateContent>
          </a:graphicData>
        </a:graphic>
      </p:graphicFrame>
      <p:sp>
        <p:nvSpPr>
          <p:cNvPr id="6" name="Rectangle 6">
            <a:extLst>
              <a:ext uri="{FF2B5EF4-FFF2-40B4-BE49-F238E27FC236}">
                <a16:creationId xmlns:a16="http://schemas.microsoft.com/office/drawing/2014/main" id="{821B62B4-7B29-49F1-9E18-130B670EB2ED}"/>
              </a:ext>
            </a:extLst>
          </p:cNvPr>
          <p:cNvSpPr>
            <a:spLocks noChangeArrowheads="1"/>
          </p:cNvSpPr>
          <p:nvPr/>
        </p:nvSpPr>
        <p:spPr bwMode="auto">
          <a:xfrm>
            <a:off x="1143000" y="2387025"/>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a:t>
            </a:r>
          </a:p>
        </p:txBody>
      </p:sp>
      <p:graphicFrame>
        <p:nvGraphicFramePr>
          <p:cNvPr id="7" name="Object 7">
            <a:extLst>
              <a:ext uri="{FF2B5EF4-FFF2-40B4-BE49-F238E27FC236}">
                <a16:creationId xmlns:a16="http://schemas.microsoft.com/office/drawing/2014/main" id="{8A759D05-7E95-4161-8093-4957DDC79827}"/>
              </a:ext>
            </a:extLst>
          </p:cNvPr>
          <p:cNvGraphicFramePr>
            <a:graphicFrameLocks noChangeAspect="1"/>
          </p:cNvGraphicFramePr>
          <p:nvPr/>
        </p:nvGraphicFramePr>
        <p:xfrm>
          <a:off x="838200" y="3278188"/>
          <a:ext cx="7720013" cy="684212"/>
        </p:xfrm>
        <a:graphic>
          <a:graphicData uri="http://schemas.openxmlformats.org/presentationml/2006/ole">
            <mc:AlternateContent xmlns:mc="http://schemas.openxmlformats.org/markup-compatibility/2006">
              <mc:Choice xmlns:v="urn:schemas-microsoft-com:vml" Requires="v">
                <p:oleObj name="Equation" r:id="rId8" imgW="2831760" imgH="228600" progId="Equation.DSMT4">
                  <p:embed/>
                </p:oleObj>
              </mc:Choice>
              <mc:Fallback>
                <p:oleObj name="Equation" r:id="rId8" imgW="2831760" imgH="228600" progId="Equation.DSMT4">
                  <p:embed/>
                  <p:pic>
                    <p:nvPicPr>
                      <p:cNvPr id="7" name="Object 7">
                        <a:extLst>
                          <a:ext uri="{FF2B5EF4-FFF2-40B4-BE49-F238E27FC236}">
                            <a16:creationId xmlns:a16="http://schemas.microsoft.com/office/drawing/2014/main" id="{8A759D05-7E95-4161-8093-4957DDC79827}"/>
                          </a:ext>
                        </a:extLst>
                      </p:cNvPr>
                      <p:cNvPicPr>
                        <a:picLocks noChangeAspect="1" noChangeArrowheads="1"/>
                      </p:cNvPicPr>
                      <p:nvPr/>
                    </p:nvPicPr>
                    <p:blipFill>
                      <a:blip r:embed="rId9"/>
                      <a:srcRect/>
                      <a:stretch>
                        <a:fillRect/>
                      </a:stretch>
                    </p:blipFill>
                    <p:spPr bwMode="auto">
                      <a:xfrm>
                        <a:off x="838200" y="3278188"/>
                        <a:ext cx="7720013" cy="684212"/>
                      </a:xfrm>
                      <a:prstGeom prst="rect">
                        <a:avLst/>
                      </a:prstGeom>
                      <a:solidFill>
                        <a:srgbClr val="92D050"/>
                      </a:solidFill>
                      <a:ln>
                        <a:noFill/>
                      </a:ln>
                      <a:effectLst/>
                    </p:spPr>
                  </p:pic>
                </p:oleObj>
              </mc:Fallback>
            </mc:AlternateContent>
          </a:graphicData>
        </a:graphic>
      </p:graphicFrame>
      <p:graphicFrame>
        <p:nvGraphicFramePr>
          <p:cNvPr id="8" name="Object 8">
            <a:extLst>
              <a:ext uri="{FF2B5EF4-FFF2-40B4-BE49-F238E27FC236}">
                <a16:creationId xmlns:a16="http://schemas.microsoft.com/office/drawing/2014/main" id="{449F1EA2-3003-4FEB-BDAF-90B30ABE75A5}"/>
              </a:ext>
            </a:extLst>
          </p:cNvPr>
          <p:cNvGraphicFramePr>
            <a:graphicFrameLocks noChangeAspect="1"/>
          </p:cNvGraphicFramePr>
          <p:nvPr/>
        </p:nvGraphicFramePr>
        <p:xfrm>
          <a:off x="3335338" y="4192588"/>
          <a:ext cx="2043112" cy="836612"/>
        </p:xfrm>
        <a:graphic>
          <a:graphicData uri="http://schemas.openxmlformats.org/presentationml/2006/ole">
            <mc:AlternateContent xmlns:mc="http://schemas.openxmlformats.org/markup-compatibility/2006">
              <mc:Choice xmlns:v="urn:schemas-microsoft-com:vml" Requires="v">
                <p:oleObj name="Equation" r:id="rId10" imgW="749160" imgH="279360" progId="Equation.DSMT4">
                  <p:embed/>
                </p:oleObj>
              </mc:Choice>
              <mc:Fallback>
                <p:oleObj name="Equation" r:id="rId10" imgW="749160" imgH="279360" progId="Equation.DSMT4">
                  <p:embed/>
                  <p:pic>
                    <p:nvPicPr>
                      <p:cNvPr id="8" name="Object 8">
                        <a:extLst>
                          <a:ext uri="{FF2B5EF4-FFF2-40B4-BE49-F238E27FC236}">
                            <a16:creationId xmlns:a16="http://schemas.microsoft.com/office/drawing/2014/main" id="{449F1EA2-3003-4FEB-BDAF-90B30ABE75A5}"/>
                          </a:ext>
                        </a:extLst>
                      </p:cNvPr>
                      <p:cNvPicPr>
                        <a:picLocks noChangeAspect="1" noChangeArrowheads="1"/>
                      </p:cNvPicPr>
                      <p:nvPr/>
                    </p:nvPicPr>
                    <p:blipFill>
                      <a:blip r:embed="rId11"/>
                      <a:srcRect/>
                      <a:stretch>
                        <a:fillRect/>
                      </a:stretch>
                    </p:blipFill>
                    <p:spPr bwMode="auto">
                      <a:xfrm>
                        <a:off x="3335338" y="4192588"/>
                        <a:ext cx="2043112" cy="836612"/>
                      </a:xfrm>
                      <a:prstGeom prst="rect">
                        <a:avLst/>
                      </a:prstGeom>
                      <a:solidFill>
                        <a:srgbClr val="92D050"/>
                      </a:solidFill>
                      <a:ln>
                        <a:noFill/>
                      </a:ln>
                      <a:effectLst/>
                    </p:spPr>
                  </p:pic>
                </p:oleObj>
              </mc:Fallback>
            </mc:AlternateContent>
          </a:graphicData>
        </a:graphic>
      </p:graphicFrame>
      <p:sp>
        <p:nvSpPr>
          <p:cNvPr id="9" name="Rectangle 9">
            <a:extLst>
              <a:ext uri="{FF2B5EF4-FFF2-40B4-BE49-F238E27FC236}">
                <a16:creationId xmlns:a16="http://schemas.microsoft.com/office/drawing/2014/main" id="{1697536F-C809-40B1-BB47-0A0E3A6C4C0C}"/>
              </a:ext>
            </a:extLst>
          </p:cNvPr>
          <p:cNvSpPr>
            <a:spLocks noChangeArrowheads="1"/>
          </p:cNvSpPr>
          <p:nvPr/>
        </p:nvSpPr>
        <p:spPr bwMode="auto">
          <a:xfrm>
            <a:off x="381000" y="5689312"/>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a:t>
            </a:r>
          </a:p>
        </p:txBody>
      </p:sp>
      <p:graphicFrame>
        <p:nvGraphicFramePr>
          <p:cNvPr id="10" name="Object 10">
            <a:extLst>
              <a:ext uri="{FF2B5EF4-FFF2-40B4-BE49-F238E27FC236}">
                <a16:creationId xmlns:a16="http://schemas.microsoft.com/office/drawing/2014/main" id="{CBE883CF-2E27-4532-94B4-2F3137D3A760}"/>
              </a:ext>
            </a:extLst>
          </p:cNvPr>
          <p:cNvGraphicFramePr>
            <a:graphicFrameLocks noChangeAspect="1"/>
          </p:cNvGraphicFramePr>
          <p:nvPr/>
        </p:nvGraphicFramePr>
        <p:xfrm>
          <a:off x="2336800" y="5259388"/>
          <a:ext cx="2422525" cy="608012"/>
        </p:xfrm>
        <a:graphic>
          <a:graphicData uri="http://schemas.openxmlformats.org/presentationml/2006/ole">
            <mc:AlternateContent xmlns:mc="http://schemas.openxmlformats.org/markup-compatibility/2006">
              <mc:Choice xmlns:v="urn:schemas-microsoft-com:vml" Requires="v">
                <p:oleObj name="Equation" r:id="rId12" imgW="888840" imgH="203040" progId="Equation.DSMT4">
                  <p:embed/>
                </p:oleObj>
              </mc:Choice>
              <mc:Fallback>
                <p:oleObj name="Equation" r:id="rId12" imgW="888840" imgH="203040" progId="Equation.DSMT4">
                  <p:embed/>
                  <p:pic>
                    <p:nvPicPr>
                      <p:cNvPr id="10" name="Object 10">
                        <a:extLst>
                          <a:ext uri="{FF2B5EF4-FFF2-40B4-BE49-F238E27FC236}">
                            <a16:creationId xmlns:a16="http://schemas.microsoft.com/office/drawing/2014/main" id="{CBE883CF-2E27-4532-94B4-2F3137D3A760}"/>
                          </a:ext>
                        </a:extLst>
                      </p:cNvPr>
                      <p:cNvPicPr>
                        <a:picLocks noChangeAspect="1" noChangeArrowheads="1"/>
                      </p:cNvPicPr>
                      <p:nvPr/>
                    </p:nvPicPr>
                    <p:blipFill>
                      <a:blip r:embed="rId13"/>
                      <a:srcRect/>
                      <a:stretch>
                        <a:fillRect/>
                      </a:stretch>
                    </p:blipFill>
                    <p:spPr bwMode="auto">
                      <a:xfrm>
                        <a:off x="2336800" y="5259388"/>
                        <a:ext cx="2422525" cy="608012"/>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D5EAAF2F-1890-4CDF-B038-B662C5AB6188}"/>
              </a:ext>
            </a:extLst>
          </p:cNvPr>
          <p:cNvGraphicFramePr>
            <a:graphicFrameLocks noChangeAspect="1"/>
          </p:cNvGraphicFramePr>
          <p:nvPr/>
        </p:nvGraphicFramePr>
        <p:xfrm>
          <a:off x="2336800" y="6021388"/>
          <a:ext cx="2319338" cy="608012"/>
        </p:xfrm>
        <a:graphic>
          <a:graphicData uri="http://schemas.openxmlformats.org/presentationml/2006/ole">
            <mc:AlternateContent xmlns:mc="http://schemas.openxmlformats.org/markup-compatibility/2006">
              <mc:Choice xmlns:v="urn:schemas-microsoft-com:vml" Requires="v">
                <p:oleObj name="Equation" r:id="rId14" imgW="850680" imgH="203040" progId="Equation.DSMT4">
                  <p:embed/>
                </p:oleObj>
              </mc:Choice>
              <mc:Fallback>
                <p:oleObj name="Equation" r:id="rId14" imgW="850680" imgH="203040" progId="Equation.DSMT4">
                  <p:embed/>
                  <p:pic>
                    <p:nvPicPr>
                      <p:cNvPr id="11" name="Object 11">
                        <a:extLst>
                          <a:ext uri="{FF2B5EF4-FFF2-40B4-BE49-F238E27FC236}">
                            <a16:creationId xmlns:a16="http://schemas.microsoft.com/office/drawing/2014/main" id="{D5EAAF2F-1890-4CDF-B038-B662C5AB6188}"/>
                          </a:ext>
                        </a:extLst>
                      </p:cNvPr>
                      <p:cNvPicPr>
                        <a:picLocks noChangeAspect="1" noChangeArrowheads="1"/>
                      </p:cNvPicPr>
                      <p:nvPr/>
                    </p:nvPicPr>
                    <p:blipFill>
                      <a:blip r:embed="rId15"/>
                      <a:srcRect/>
                      <a:stretch>
                        <a:fillRect/>
                      </a:stretch>
                    </p:blipFill>
                    <p:spPr bwMode="auto">
                      <a:xfrm>
                        <a:off x="2336800" y="6021388"/>
                        <a:ext cx="2319338" cy="608012"/>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2">
            <a:extLst>
              <a:ext uri="{FF2B5EF4-FFF2-40B4-BE49-F238E27FC236}">
                <a16:creationId xmlns:a16="http://schemas.microsoft.com/office/drawing/2014/main" id="{B1FD35A6-749E-41E3-8099-3C4C35B5DBB0}"/>
              </a:ext>
            </a:extLst>
          </p:cNvPr>
          <p:cNvSpPr>
            <a:spLocks noChangeArrowheads="1"/>
          </p:cNvSpPr>
          <p:nvPr/>
        </p:nvSpPr>
        <p:spPr bwMode="auto">
          <a:xfrm>
            <a:off x="4984234" y="5233988"/>
            <a:ext cx="34676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热一律解析式之一</a:t>
            </a:r>
          </a:p>
        </p:txBody>
      </p:sp>
      <p:sp>
        <p:nvSpPr>
          <p:cNvPr id="13" name="Rectangle 13">
            <a:extLst>
              <a:ext uri="{FF2B5EF4-FFF2-40B4-BE49-F238E27FC236}">
                <a16:creationId xmlns:a16="http://schemas.microsoft.com/office/drawing/2014/main" id="{272A9597-BDB1-4C07-AD22-0CA5B4BDB06D}"/>
              </a:ext>
            </a:extLst>
          </p:cNvPr>
          <p:cNvSpPr>
            <a:spLocks noChangeArrowheads="1"/>
          </p:cNvSpPr>
          <p:nvPr/>
        </p:nvSpPr>
        <p:spPr bwMode="auto">
          <a:xfrm>
            <a:off x="4984234" y="5988050"/>
            <a:ext cx="34676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热一律解析式之二</a:t>
            </a:r>
          </a:p>
        </p:txBody>
      </p:sp>
      <p:sp>
        <p:nvSpPr>
          <p:cNvPr id="14" name="AutoShape 14">
            <a:extLst>
              <a:ext uri="{FF2B5EF4-FFF2-40B4-BE49-F238E27FC236}">
                <a16:creationId xmlns:a16="http://schemas.microsoft.com/office/drawing/2014/main" id="{3435E5FF-C471-4B00-82BB-F900FCE70EF7}"/>
              </a:ext>
            </a:extLst>
          </p:cNvPr>
          <p:cNvSpPr>
            <a:spLocks/>
          </p:cNvSpPr>
          <p:nvPr/>
        </p:nvSpPr>
        <p:spPr bwMode="auto">
          <a:xfrm>
            <a:off x="1905000" y="5486400"/>
            <a:ext cx="152400" cy="990600"/>
          </a:xfrm>
          <a:prstGeom prst="leftBrace">
            <a:avLst>
              <a:gd name="adj1" fmla="val 54167"/>
              <a:gd name="adj2" fmla="val 50000"/>
            </a:avLst>
          </a:prstGeom>
          <a:noFill/>
          <a:ln w="25400" cap="sq">
            <a:solidFill>
              <a:srgbClr val="92D05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5" name="Object 15">
            <a:extLst>
              <a:ext uri="{FF2B5EF4-FFF2-40B4-BE49-F238E27FC236}">
                <a16:creationId xmlns:a16="http://schemas.microsoft.com/office/drawing/2014/main" id="{FC68D706-0076-4B02-8D2C-C3CACB07C9CC}"/>
              </a:ext>
            </a:extLst>
          </p:cNvPr>
          <p:cNvGraphicFramePr>
            <a:graphicFrameLocks noChangeAspect="1"/>
          </p:cNvGraphicFramePr>
          <p:nvPr/>
        </p:nvGraphicFramePr>
        <p:xfrm>
          <a:off x="779463" y="4268788"/>
          <a:ext cx="1973262" cy="684212"/>
        </p:xfrm>
        <a:graphic>
          <a:graphicData uri="http://schemas.openxmlformats.org/presentationml/2006/ole">
            <mc:AlternateContent xmlns:mc="http://schemas.openxmlformats.org/markup-compatibility/2006">
              <mc:Choice xmlns:v="urn:schemas-microsoft-com:vml" Requires="v">
                <p:oleObj name="Equation" r:id="rId16" imgW="723600" imgH="228600" progId="Equation.DSMT4">
                  <p:embed/>
                </p:oleObj>
              </mc:Choice>
              <mc:Fallback>
                <p:oleObj name="Equation" r:id="rId16" imgW="723600" imgH="228600" progId="Equation.DSMT4">
                  <p:embed/>
                  <p:pic>
                    <p:nvPicPr>
                      <p:cNvPr id="15" name="Object 15">
                        <a:extLst>
                          <a:ext uri="{FF2B5EF4-FFF2-40B4-BE49-F238E27FC236}">
                            <a16:creationId xmlns:a16="http://schemas.microsoft.com/office/drawing/2014/main" id="{FC68D706-0076-4B02-8D2C-C3CACB07C9CC}"/>
                          </a:ext>
                        </a:extLst>
                      </p:cNvPr>
                      <p:cNvPicPr>
                        <a:picLocks noChangeAspect="1" noChangeArrowheads="1"/>
                      </p:cNvPicPr>
                      <p:nvPr/>
                    </p:nvPicPr>
                    <p:blipFill>
                      <a:blip r:embed="rId17"/>
                      <a:srcRect/>
                      <a:stretch>
                        <a:fillRect/>
                      </a:stretch>
                    </p:blipFill>
                    <p:spPr bwMode="auto">
                      <a:xfrm>
                        <a:off x="779463" y="4268788"/>
                        <a:ext cx="1973262" cy="684212"/>
                      </a:xfrm>
                      <a:prstGeom prst="rect">
                        <a:avLst/>
                      </a:prstGeom>
                      <a:solidFill>
                        <a:srgbClr val="92D050"/>
                      </a:solidFill>
                      <a:ln>
                        <a:noFill/>
                      </a:ln>
                      <a:effectLst/>
                    </p:spPr>
                  </p:pic>
                </p:oleObj>
              </mc:Fallback>
            </mc:AlternateContent>
          </a:graphicData>
        </a:graphic>
      </p:graphicFrame>
      <p:sp>
        <p:nvSpPr>
          <p:cNvPr id="16" name="文本框 15">
            <a:extLst>
              <a:ext uri="{FF2B5EF4-FFF2-40B4-BE49-F238E27FC236}">
                <a16:creationId xmlns:a16="http://schemas.microsoft.com/office/drawing/2014/main" id="{D5878CE2-48D8-468D-9886-4AF8CB478BDA}"/>
              </a:ext>
            </a:extLst>
          </p:cNvPr>
          <p:cNvSpPr txBox="1"/>
          <p:nvPr/>
        </p:nvSpPr>
        <p:spPr>
          <a:xfrm>
            <a:off x="2971799" y="82659"/>
            <a:ext cx="6096001"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分析</a:t>
            </a:r>
          </a:p>
        </p:txBody>
      </p:sp>
    </p:spTree>
    <p:extLst>
      <p:ext uri="{BB962C8B-B14F-4D97-AF65-F5344CB8AC3E}">
        <p14:creationId xmlns:p14="http://schemas.microsoft.com/office/powerpoint/2010/main" val="119852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out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Vertic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outVertical)">
                                      <p:cBhvr>
                                        <p:cTn id="53" dur="500"/>
                                        <p:tgtEl>
                                          <p:spTgt spid="10"/>
                                        </p:tgtEl>
                                      </p:cBhvr>
                                    </p:animEffect>
                                  </p:childTnLst>
                                </p:cTn>
                              </p:par>
                            </p:childTnLst>
                          </p:cTn>
                        </p:par>
                        <p:par>
                          <p:cTn id="54" fill="hold">
                            <p:stCondLst>
                              <p:cond delay="500"/>
                            </p:stCondLst>
                            <p:childTnLst>
                              <p:par>
                                <p:cTn id="55" presetID="16" presetClass="entr" presetSubtype="37"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outVertic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1+#ppt_w/2"/>
                                          </p:val>
                                        </p:tav>
                                        <p:tav tm="100000">
                                          <p:val>
                                            <p:strVal val="#ppt_x"/>
                                          </p:val>
                                        </p:tav>
                                      </p:tavLst>
                                    </p:anim>
                                    <p:anim calcmode="lin" valueType="num">
                                      <p:cBhvr additive="base">
                                        <p:cTn id="6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9" grpId="0" autoUpdateAnimBg="0"/>
      <p:bldP spid="12" grpId="0" autoUpdateAnimBg="0"/>
      <p:bldP spid="1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DE448D-D2C2-4D83-BEF6-583D8CE7DD44}"/>
              </a:ext>
            </a:extLst>
          </p:cNvPr>
          <p:cNvSpPr txBox="1">
            <a:spLocks noChangeArrowheads="1"/>
          </p:cNvSpPr>
          <p:nvPr/>
        </p:nvSpPr>
        <p:spPr>
          <a:xfrm>
            <a:off x="609600" y="1148074"/>
            <a:ext cx="4038600" cy="5116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透平</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(Turbine)</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机械</a:t>
            </a:r>
          </a:p>
        </p:txBody>
      </p:sp>
      <p:graphicFrame>
        <p:nvGraphicFramePr>
          <p:cNvPr id="3" name="Object 3">
            <a:extLst>
              <a:ext uri="{FF2B5EF4-FFF2-40B4-BE49-F238E27FC236}">
                <a16:creationId xmlns:a16="http://schemas.microsoft.com/office/drawing/2014/main" id="{234A96C3-6A33-4634-AEA7-F882E865125F}"/>
              </a:ext>
            </a:extLst>
          </p:cNvPr>
          <p:cNvGraphicFramePr>
            <a:graphicFrameLocks noChangeAspect="1"/>
          </p:cNvGraphicFramePr>
          <p:nvPr/>
        </p:nvGraphicFramePr>
        <p:xfrm>
          <a:off x="5105400" y="1145375"/>
          <a:ext cx="2546350" cy="685800"/>
        </p:xfrm>
        <a:graphic>
          <a:graphicData uri="http://schemas.openxmlformats.org/presentationml/2006/ole">
            <mc:AlternateContent xmlns:mc="http://schemas.openxmlformats.org/markup-compatibility/2006">
              <mc:Choice xmlns:v="urn:schemas-microsoft-com:vml" Requires="v">
                <p:oleObj name="Equation" r:id="rId2" imgW="723600" imgH="228600" progId="Equation.DSMT4">
                  <p:embed/>
                </p:oleObj>
              </mc:Choice>
              <mc:Fallback>
                <p:oleObj name="Equation" r:id="rId2" imgW="723600" imgH="228600" progId="Equation.DSMT4">
                  <p:embed/>
                  <p:pic>
                    <p:nvPicPr>
                      <p:cNvPr id="3" name="Object 3">
                        <a:extLst>
                          <a:ext uri="{FF2B5EF4-FFF2-40B4-BE49-F238E27FC236}">
                            <a16:creationId xmlns:a16="http://schemas.microsoft.com/office/drawing/2014/main" id="{234A96C3-6A33-4634-AEA7-F882E865125F}"/>
                          </a:ext>
                        </a:extLst>
                      </p:cNvPr>
                      <p:cNvPicPr>
                        <a:picLocks noChangeAspect="1" noChangeArrowheads="1"/>
                      </p:cNvPicPr>
                      <p:nvPr/>
                    </p:nvPicPr>
                    <p:blipFill>
                      <a:blip r:embed="rId3"/>
                      <a:srcRect/>
                      <a:stretch>
                        <a:fillRect/>
                      </a:stretch>
                    </p:blipFill>
                    <p:spPr bwMode="auto">
                      <a:xfrm>
                        <a:off x="5105400" y="1145375"/>
                        <a:ext cx="2546350" cy="685800"/>
                      </a:xfrm>
                      <a:prstGeom prst="rect">
                        <a:avLst/>
                      </a:prstGeom>
                      <a:solidFill>
                        <a:srgbClr val="92D050"/>
                      </a:solidFill>
                      <a:ln>
                        <a:noFill/>
                      </a:ln>
                      <a:effectLst/>
                    </p:spPr>
                  </p:pic>
                </p:oleObj>
              </mc:Fallback>
            </mc:AlternateContent>
          </a:graphicData>
        </a:graphic>
      </p:graphicFrame>
      <p:sp>
        <p:nvSpPr>
          <p:cNvPr id="16" name="Rectangle 16">
            <a:extLst>
              <a:ext uri="{FF2B5EF4-FFF2-40B4-BE49-F238E27FC236}">
                <a16:creationId xmlns:a16="http://schemas.microsoft.com/office/drawing/2014/main" id="{85DD7A4A-0EE5-4849-AADA-79E1E5B305B3}"/>
              </a:ext>
            </a:extLst>
          </p:cNvPr>
          <p:cNvSpPr>
            <a:spLocks noChangeArrowheads="1"/>
          </p:cNvSpPr>
          <p:nvPr/>
        </p:nvSpPr>
        <p:spPr bwMode="auto">
          <a:xfrm>
            <a:off x="5181600" y="2111375"/>
            <a:ext cx="24497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）体积不大</a:t>
            </a:r>
          </a:p>
        </p:txBody>
      </p:sp>
      <p:sp>
        <p:nvSpPr>
          <p:cNvPr id="17" name="Rectangle 17">
            <a:extLst>
              <a:ext uri="{FF2B5EF4-FFF2-40B4-BE49-F238E27FC236}">
                <a16:creationId xmlns:a16="http://schemas.microsoft.com/office/drawing/2014/main" id="{F2585F12-28BA-41E2-B9BA-BAB08B60A852}"/>
              </a:ext>
            </a:extLst>
          </p:cNvPr>
          <p:cNvSpPr>
            <a:spLocks noChangeArrowheads="1"/>
          </p:cNvSpPr>
          <p:nvPr/>
        </p:nvSpPr>
        <p:spPr bwMode="auto">
          <a:xfrm>
            <a:off x="5181600" y="2819400"/>
            <a:ext cx="2438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）流量大</a:t>
            </a:r>
          </a:p>
        </p:txBody>
      </p:sp>
      <p:sp>
        <p:nvSpPr>
          <p:cNvPr id="18" name="Text Box 18">
            <a:extLst>
              <a:ext uri="{FF2B5EF4-FFF2-40B4-BE49-F238E27FC236}">
                <a16:creationId xmlns:a16="http://schemas.microsoft.com/office/drawing/2014/main" id="{A6E9843E-C05B-4AB8-9EB6-B40E329E95C6}"/>
              </a:ext>
            </a:extLst>
          </p:cNvPr>
          <p:cNvSpPr txBox="1">
            <a:spLocks noChangeArrowheads="1"/>
          </p:cNvSpPr>
          <p:nvPr/>
        </p:nvSpPr>
        <p:spPr bwMode="auto">
          <a:xfrm>
            <a:off x="5181600" y="3505200"/>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10000"/>
              </a:spcBef>
            </a:pP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）保温层</a:t>
            </a:r>
          </a:p>
        </p:txBody>
      </p:sp>
      <p:sp>
        <p:nvSpPr>
          <p:cNvPr id="19" name="Text Box 19">
            <a:extLst>
              <a:ext uri="{FF2B5EF4-FFF2-40B4-BE49-F238E27FC236}">
                <a16:creationId xmlns:a16="http://schemas.microsoft.com/office/drawing/2014/main" id="{DD19ED5E-B95B-4DE1-B3B1-3F2AB482B894}"/>
              </a:ext>
            </a:extLst>
          </p:cNvPr>
          <p:cNvSpPr txBox="1">
            <a:spLocks noChangeArrowheads="1"/>
          </p:cNvSpPr>
          <p:nvPr/>
        </p:nvSpPr>
        <p:spPr bwMode="auto">
          <a:xfrm>
            <a:off x="5943600" y="3968549"/>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0</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Text Box 20">
            <a:extLst>
              <a:ext uri="{FF2B5EF4-FFF2-40B4-BE49-F238E27FC236}">
                <a16:creationId xmlns:a16="http://schemas.microsoft.com/office/drawing/2014/main" id="{C8E9196B-ACB3-47CC-BE21-81DFC04E4475}"/>
              </a:ext>
            </a:extLst>
          </p:cNvPr>
          <p:cNvSpPr txBox="1">
            <a:spLocks noChangeArrowheads="1"/>
          </p:cNvSpPr>
          <p:nvPr/>
        </p:nvSpPr>
        <p:spPr bwMode="auto">
          <a:xfrm>
            <a:off x="5257802" y="5124271"/>
            <a:ext cx="2819398" cy="1200329"/>
          </a:xfrm>
          <a:prstGeom prst="rect">
            <a:avLst/>
          </a:prstGeom>
          <a:noFill/>
          <a:ln w="15875">
            <a:solidFill>
              <a:srgbClr val="00B0F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l">
              <a:spcBef>
                <a:spcPct val="50000"/>
              </a:spcBef>
            </a:pPr>
            <a:r>
              <a:rPr lang="en-US" altLang="zh-CN" sz="3200" b="1" i="1" dirty="0" err="1">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lang="en-US" altLang="zh-CN" sz="3200" b="1" baseline="-25000" dirty="0" err="1">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p>
          <a:p>
            <a:pPr algn="l">
              <a:spcBef>
                <a:spcPct val="25000"/>
              </a:spcBef>
            </a:pP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 </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2</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&gt;0</a:t>
            </a:r>
            <a:endPar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Text Box 21">
            <a:extLst>
              <a:ext uri="{FF2B5EF4-FFF2-40B4-BE49-F238E27FC236}">
                <a16:creationId xmlns:a16="http://schemas.microsoft.com/office/drawing/2014/main" id="{41D77741-BE84-4495-9F2D-9015A0FF61B3}"/>
              </a:ext>
            </a:extLst>
          </p:cNvPr>
          <p:cNvSpPr txBox="1">
            <a:spLocks noChangeArrowheads="1"/>
          </p:cNvSpPr>
          <p:nvPr/>
        </p:nvSpPr>
        <p:spPr bwMode="auto">
          <a:xfrm>
            <a:off x="76200" y="5410200"/>
            <a:ext cx="533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输出的轴功是靠焓降转变的</a:t>
            </a:r>
            <a:endPar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A09CB54E-001A-4014-80E4-A505728DE645}"/>
              </a:ext>
            </a:extLst>
          </p:cNvPr>
          <p:cNvSpPr txBox="1"/>
          <p:nvPr/>
        </p:nvSpPr>
        <p:spPr>
          <a:xfrm>
            <a:off x="2743200" y="76200"/>
            <a:ext cx="6477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稳定流动能量方程应用举例</a:t>
            </a:r>
          </a:p>
        </p:txBody>
      </p:sp>
      <p:pic>
        <p:nvPicPr>
          <p:cNvPr id="12" name="Picture 2">
            <a:extLst>
              <a:ext uri="{FF2B5EF4-FFF2-40B4-BE49-F238E27FC236}">
                <a16:creationId xmlns:a16="http://schemas.microsoft.com/office/drawing/2014/main" id="{CDFED31A-F35B-44E7-BB91-7460B70DCD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00"/>
          <a:stretch/>
        </p:blipFill>
        <p:spPr bwMode="auto">
          <a:xfrm>
            <a:off x="39654" y="2106883"/>
            <a:ext cx="4913345" cy="269015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圆角 12">
            <a:extLst>
              <a:ext uri="{FF2B5EF4-FFF2-40B4-BE49-F238E27FC236}">
                <a16:creationId xmlns:a16="http://schemas.microsoft.com/office/drawing/2014/main" id="{093BC4E0-4341-45AB-B0FE-707410C13C67}"/>
              </a:ext>
            </a:extLst>
          </p:cNvPr>
          <p:cNvSpPr/>
          <p:nvPr/>
        </p:nvSpPr>
        <p:spPr bwMode="auto">
          <a:xfrm>
            <a:off x="3048000" y="2286000"/>
            <a:ext cx="1752600" cy="2267324"/>
          </a:xfrm>
          <a:prstGeom prst="roundRect">
            <a:avLst/>
          </a:prstGeom>
          <a:noFill/>
          <a:ln w="25400" cap="sq">
            <a:solidFill>
              <a:srgbClr val="FF0000"/>
            </a:solidFill>
            <a:round/>
            <a:headEnd type="none" w="sm" len="sm"/>
            <a:tailEnd type="triangle" w="med" len="med"/>
          </a:ln>
        </p:spPr>
        <p:txBody>
          <a:bodyPr wrap="none" rtlCol="0" anchor="ctr"/>
          <a:lstStyle/>
          <a:p>
            <a:pPr algn="l" eaLnBrk="1" hangingPunct="1"/>
            <a:endParaRPr lang="zh-CN" altLang="en-US" sz="2800" dirty="0">
              <a:solidFill>
                <a:srgbClr val="FF0000"/>
              </a:solidFill>
              <a:latin typeface="+mn-lt"/>
              <a:ea typeface="楷体_GB2312" pitchFamily="49" charset="-122"/>
            </a:endParaRPr>
          </a:p>
        </p:txBody>
      </p:sp>
    </p:spTree>
    <p:extLst>
      <p:ext uri="{BB962C8B-B14F-4D97-AF65-F5344CB8AC3E}">
        <p14:creationId xmlns:p14="http://schemas.microsoft.com/office/powerpoint/2010/main" val="321497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1+#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19" grpId="0" autoUpdateAnimBg="0"/>
      <p:bldP spid="20" grpId="0" animBg="1" autoUpdateAnimBg="0"/>
      <p:bldP spid="2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B004ECB-29EC-4D42-8101-230369A7B31B}"/>
              </a:ext>
            </a:extLst>
          </p:cNvPr>
          <p:cNvSpPr txBox="1">
            <a:spLocks noChangeArrowheads="1"/>
          </p:cNvSpPr>
          <p:nvPr/>
        </p:nvSpPr>
        <p:spPr>
          <a:xfrm>
            <a:off x="1263650" y="859728"/>
            <a:ext cx="2057400" cy="581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压缩机械</a:t>
            </a:r>
          </a:p>
        </p:txBody>
      </p:sp>
      <p:graphicFrame>
        <p:nvGraphicFramePr>
          <p:cNvPr id="3" name="Object 3">
            <a:extLst>
              <a:ext uri="{FF2B5EF4-FFF2-40B4-BE49-F238E27FC236}">
                <a16:creationId xmlns:a16="http://schemas.microsoft.com/office/drawing/2014/main" id="{AB3800AE-2D91-44BD-8C68-B4B68CA25681}"/>
              </a:ext>
            </a:extLst>
          </p:cNvPr>
          <p:cNvGraphicFramePr>
            <a:graphicFrameLocks noChangeAspect="1"/>
          </p:cNvGraphicFramePr>
          <p:nvPr/>
        </p:nvGraphicFramePr>
        <p:xfrm>
          <a:off x="5334000" y="964572"/>
          <a:ext cx="2546350" cy="685800"/>
        </p:xfrm>
        <a:graphic>
          <a:graphicData uri="http://schemas.openxmlformats.org/presentationml/2006/ole">
            <mc:AlternateContent xmlns:mc="http://schemas.openxmlformats.org/markup-compatibility/2006">
              <mc:Choice xmlns:v="urn:schemas-microsoft-com:vml" Requires="v">
                <p:oleObj name="Equation" r:id="rId2" imgW="723600" imgH="228600" progId="Equation.DSMT4">
                  <p:embed/>
                </p:oleObj>
              </mc:Choice>
              <mc:Fallback>
                <p:oleObj name="Equation" r:id="rId2" imgW="723600" imgH="228600" progId="Equation.DSMT4">
                  <p:embed/>
                  <p:pic>
                    <p:nvPicPr>
                      <p:cNvPr id="3" name="Object 3">
                        <a:extLst>
                          <a:ext uri="{FF2B5EF4-FFF2-40B4-BE49-F238E27FC236}">
                            <a16:creationId xmlns:a16="http://schemas.microsoft.com/office/drawing/2014/main" id="{AB3800AE-2D91-44BD-8C68-B4B68CA25681}"/>
                          </a:ext>
                        </a:extLst>
                      </p:cNvPr>
                      <p:cNvPicPr>
                        <a:picLocks noChangeAspect="1" noChangeArrowheads="1"/>
                      </p:cNvPicPr>
                      <p:nvPr/>
                    </p:nvPicPr>
                    <p:blipFill>
                      <a:blip r:embed="rId3"/>
                      <a:srcRect/>
                      <a:stretch>
                        <a:fillRect/>
                      </a:stretch>
                    </p:blipFill>
                    <p:spPr bwMode="auto">
                      <a:xfrm>
                        <a:off x="5334000" y="964572"/>
                        <a:ext cx="2546350" cy="685800"/>
                      </a:xfrm>
                      <a:prstGeom prst="rect">
                        <a:avLst/>
                      </a:prstGeom>
                      <a:solidFill>
                        <a:srgbClr val="92D050"/>
                      </a:solidFill>
                      <a:ln>
                        <a:noFill/>
                      </a:ln>
                      <a:effectLst/>
                    </p:spPr>
                  </p:pic>
                </p:oleObj>
              </mc:Fallback>
            </mc:AlternateContent>
          </a:graphicData>
        </a:graphic>
      </p:graphicFrame>
      <p:sp>
        <p:nvSpPr>
          <p:cNvPr id="16" name="Rectangle 16">
            <a:extLst>
              <a:ext uri="{FF2B5EF4-FFF2-40B4-BE49-F238E27FC236}">
                <a16:creationId xmlns:a16="http://schemas.microsoft.com/office/drawing/2014/main" id="{E0361E64-332E-4C29-AEB9-F490E7596B70}"/>
              </a:ext>
            </a:extLst>
          </p:cNvPr>
          <p:cNvSpPr>
            <a:spLocks noChangeArrowheads="1"/>
          </p:cNvSpPr>
          <p:nvPr/>
        </p:nvSpPr>
        <p:spPr bwMode="auto">
          <a:xfrm>
            <a:off x="5387975" y="1721444"/>
            <a:ext cx="24497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）体积不大</a:t>
            </a:r>
          </a:p>
        </p:txBody>
      </p:sp>
      <p:sp>
        <p:nvSpPr>
          <p:cNvPr id="17" name="Rectangle 17">
            <a:extLst>
              <a:ext uri="{FF2B5EF4-FFF2-40B4-BE49-F238E27FC236}">
                <a16:creationId xmlns:a16="http://schemas.microsoft.com/office/drawing/2014/main" id="{F734FF68-9DE7-429B-A92E-05BCE9466C83}"/>
              </a:ext>
            </a:extLst>
          </p:cNvPr>
          <p:cNvSpPr>
            <a:spLocks noChangeArrowheads="1"/>
          </p:cNvSpPr>
          <p:nvPr/>
        </p:nvSpPr>
        <p:spPr bwMode="auto">
          <a:xfrm>
            <a:off x="5387975" y="2430627"/>
            <a:ext cx="2438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）流量大</a:t>
            </a:r>
          </a:p>
        </p:txBody>
      </p:sp>
      <p:sp>
        <p:nvSpPr>
          <p:cNvPr id="18" name="Text Box 18">
            <a:extLst>
              <a:ext uri="{FF2B5EF4-FFF2-40B4-BE49-F238E27FC236}">
                <a16:creationId xmlns:a16="http://schemas.microsoft.com/office/drawing/2014/main" id="{F2785148-478C-4671-98AC-8A85534925D0}"/>
              </a:ext>
            </a:extLst>
          </p:cNvPr>
          <p:cNvSpPr txBox="1">
            <a:spLocks noChangeArrowheads="1"/>
          </p:cNvSpPr>
          <p:nvPr/>
        </p:nvSpPr>
        <p:spPr bwMode="auto">
          <a:xfrm>
            <a:off x="5387975" y="3115269"/>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10000"/>
              </a:spcBef>
            </a:pP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）保温层</a:t>
            </a:r>
          </a:p>
        </p:txBody>
      </p:sp>
      <p:sp>
        <p:nvSpPr>
          <p:cNvPr id="19" name="Text Box 19">
            <a:extLst>
              <a:ext uri="{FF2B5EF4-FFF2-40B4-BE49-F238E27FC236}">
                <a16:creationId xmlns:a16="http://schemas.microsoft.com/office/drawing/2014/main" id="{1C02C411-39CA-4EFF-9D87-1DCC8AA90F5F}"/>
              </a:ext>
            </a:extLst>
          </p:cNvPr>
          <p:cNvSpPr txBox="1">
            <a:spLocks noChangeArrowheads="1"/>
          </p:cNvSpPr>
          <p:nvPr/>
        </p:nvSpPr>
        <p:spPr bwMode="auto">
          <a:xfrm>
            <a:off x="7394023" y="3047368"/>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0</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Text Box 20">
            <a:extLst>
              <a:ext uri="{FF2B5EF4-FFF2-40B4-BE49-F238E27FC236}">
                <a16:creationId xmlns:a16="http://schemas.microsoft.com/office/drawing/2014/main" id="{4362B9E7-F908-491E-AEFE-50C0C39648DA}"/>
              </a:ext>
            </a:extLst>
          </p:cNvPr>
          <p:cNvSpPr txBox="1">
            <a:spLocks noChangeArrowheads="1"/>
          </p:cNvSpPr>
          <p:nvPr/>
        </p:nvSpPr>
        <p:spPr bwMode="auto">
          <a:xfrm>
            <a:off x="5638800" y="4969353"/>
            <a:ext cx="2705857" cy="1200329"/>
          </a:xfrm>
          <a:prstGeom prst="rect">
            <a:avLst/>
          </a:prstGeom>
          <a:noFill/>
          <a:ln w="22225">
            <a:solidFill>
              <a:srgbClr val="00B0F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l">
              <a:spcBef>
                <a:spcPct val="50000"/>
              </a:spcBef>
            </a:pPr>
            <a:r>
              <a:rPr lang="en-US" altLang="zh-CN" sz="3200" b="1" i="1" dirty="0" err="1">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t>
            </a:r>
            <a:r>
              <a:rPr lang="en-US" altLang="zh-CN" sz="3200" b="1" baseline="-25000" dirty="0" err="1">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p>
          <a:p>
            <a:pPr algn="l">
              <a:spcBef>
                <a:spcPct val="25000"/>
              </a:spcBef>
            </a:pP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 </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baseline="-25000"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2</a:t>
            </a:r>
            <a:r>
              <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&lt;0</a:t>
            </a:r>
            <a:endParaRPr lang="en-US" altLang="zh-CN"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Text Box 21">
            <a:extLst>
              <a:ext uri="{FF2B5EF4-FFF2-40B4-BE49-F238E27FC236}">
                <a16:creationId xmlns:a16="http://schemas.microsoft.com/office/drawing/2014/main" id="{064D633C-2217-4C24-A83F-772CAE201300}"/>
              </a:ext>
            </a:extLst>
          </p:cNvPr>
          <p:cNvSpPr txBox="1">
            <a:spLocks noChangeArrowheads="1"/>
          </p:cNvSpPr>
          <p:nvPr/>
        </p:nvSpPr>
        <p:spPr bwMode="auto">
          <a:xfrm>
            <a:off x="4710186" y="4191000"/>
            <a:ext cx="44338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输入的轴功转变为焓升</a:t>
            </a:r>
          </a:p>
        </p:txBody>
      </p:sp>
      <p:pic>
        <p:nvPicPr>
          <p:cNvPr id="38" name="图片 37">
            <a:extLst>
              <a:ext uri="{FF2B5EF4-FFF2-40B4-BE49-F238E27FC236}">
                <a16:creationId xmlns:a16="http://schemas.microsoft.com/office/drawing/2014/main" id="{C9D1B636-41FC-4DF0-BD5F-0EDA98318C02}"/>
              </a:ext>
            </a:extLst>
          </p:cNvPr>
          <p:cNvPicPr>
            <a:picLocks noChangeAspect="1"/>
          </p:cNvPicPr>
          <p:nvPr/>
        </p:nvPicPr>
        <p:blipFill rotWithShape="1">
          <a:blip r:embed="rId4">
            <a:extLst>
              <a:ext uri="{28A0092B-C50C-407E-A947-70E740481C1C}">
                <a14:useLocalDpi xmlns:a14="http://schemas.microsoft.com/office/drawing/2010/main" val="0"/>
              </a:ext>
            </a:extLst>
          </a:blip>
          <a:srcRect l="3687" t="2506" r="13773" b="7352"/>
          <a:stretch/>
        </p:blipFill>
        <p:spPr>
          <a:xfrm>
            <a:off x="140110" y="1447276"/>
            <a:ext cx="1981200" cy="2438400"/>
          </a:xfrm>
          <a:prstGeom prst="rect">
            <a:avLst/>
          </a:prstGeom>
        </p:spPr>
      </p:pic>
      <p:pic>
        <p:nvPicPr>
          <p:cNvPr id="39" name="图片 38">
            <a:extLst>
              <a:ext uri="{FF2B5EF4-FFF2-40B4-BE49-F238E27FC236}">
                <a16:creationId xmlns:a16="http://schemas.microsoft.com/office/drawing/2014/main" id="{C4816F07-E934-41F4-B4AD-34F88A6D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518732"/>
            <a:ext cx="2286000" cy="2286000"/>
          </a:xfrm>
          <a:prstGeom prst="rect">
            <a:avLst/>
          </a:prstGeom>
        </p:spPr>
      </p:pic>
      <p:pic>
        <p:nvPicPr>
          <p:cNvPr id="40" name="图片 39">
            <a:extLst>
              <a:ext uri="{FF2B5EF4-FFF2-40B4-BE49-F238E27FC236}">
                <a16:creationId xmlns:a16="http://schemas.microsoft.com/office/drawing/2014/main" id="{E8D52F44-DC99-496B-874D-39A00B587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110" y="3962400"/>
            <a:ext cx="4355690" cy="2450076"/>
          </a:xfrm>
          <a:prstGeom prst="rect">
            <a:avLst/>
          </a:prstGeom>
        </p:spPr>
      </p:pic>
      <p:sp>
        <p:nvSpPr>
          <p:cNvPr id="41" name="文本框 40">
            <a:extLst>
              <a:ext uri="{FF2B5EF4-FFF2-40B4-BE49-F238E27FC236}">
                <a16:creationId xmlns:a16="http://schemas.microsoft.com/office/drawing/2014/main" id="{BFC34E6F-C574-4D53-8A33-2B9D8AA3A17E}"/>
              </a:ext>
            </a:extLst>
          </p:cNvPr>
          <p:cNvSpPr txBox="1"/>
          <p:nvPr/>
        </p:nvSpPr>
        <p:spPr>
          <a:xfrm>
            <a:off x="2743200" y="76200"/>
            <a:ext cx="6477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稳定流动能量方程应用举例</a:t>
            </a:r>
          </a:p>
        </p:txBody>
      </p:sp>
      <p:sp>
        <p:nvSpPr>
          <p:cNvPr id="5" name="矩形 4">
            <a:extLst>
              <a:ext uri="{FF2B5EF4-FFF2-40B4-BE49-F238E27FC236}">
                <a16:creationId xmlns:a16="http://schemas.microsoft.com/office/drawing/2014/main" id="{1E0B01E3-41E0-8163-53D5-7207815B3F46}"/>
              </a:ext>
            </a:extLst>
          </p:cNvPr>
          <p:cNvSpPr/>
          <p:nvPr/>
        </p:nvSpPr>
        <p:spPr bwMode="auto">
          <a:xfrm>
            <a:off x="140110" y="3792823"/>
            <a:ext cx="3911600" cy="361714"/>
          </a:xfrm>
          <a:prstGeom prst="rect">
            <a:avLst/>
          </a:prstGeom>
          <a:solidFill>
            <a:schemeClr val="bg1"/>
          </a:solidFill>
          <a:ln w="25400" cap="sq">
            <a:noFill/>
            <a:round/>
            <a:headEnd type="none" w="sm" len="sm"/>
            <a:tailEnd type="triangle" w="med" len="med"/>
          </a:ln>
        </p:spPr>
        <p:txBody>
          <a:bodyPr wrap="none" rtlCol="0" anchor="ctr"/>
          <a:lstStyle/>
          <a:p>
            <a:pPr algn="l" eaLnBrk="1" hangingPunct="1"/>
            <a:endParaRPr lang="zh-CN" altLang="en-US" sz="2800">
              <a:solidFill>
                <a:srgbClr val="FF0000"/>
              </a:solidFill>
              <a:latin typeface="+mn-lt"/>
              <a:ea typeface="楷体_GB2312" pitchFamily="49" charset="-122"/>
            </a:endParaRPr>
          </a:p>
        </p:txBody>
      </p:sp>
    </p:spTree>
    <p:extLst>
      <p:ext uri="{BB962C8B-B14F-4D97-AF65-F5344CB8AC3E}">
        <p14:creationId xmlns:p14="http://schemas.microsoft.com/office/powerpoint/2010/main" val="29329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1+#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grpId="1" nodeType="clickEffect">
                                  <p:stCondLst>
                                    <p:cond delay="0"/>
                                  </p:stCondLst>
                                  <p:childTnLst>
                                    <p:animEffect transition="out" filter="barn(inVertical)">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19" grpId="0" autoUpdateAnimBg="0"/>
      <p:bldP spid="20" grpId="0" animBg="1" autoUpdateAnimBg="0"/>
      <p:bldP spid="21" grpId="0" autoUpdateAnimBg="0"/>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2D4BCCB-AAAC-478E-BAA6-5D741874CBE7}"/>
              </a:ext>
            </a:extLst>
          </p:cNvPr>
          <p:cNvSpPr txBox="1">
            <a:spLocks noChangeArrowheads="1"/>
          </p:cNvSpPr>
          <p:nvPr/>
        </p:nvSpPr>
        <p:spPr>
          <a:xfrm>
            <a:off x="1447800" y="846011"/>
            <a:ext cx="2895601" cy="6017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换热设备</a:t>
            </a:r>
          </a:p>
        </p:txBody>
      </p:sp>
      <p:sp>
        <p:nvSpPr>
          <p:cNvPr id="3" name="Text Box 3">
            <a:extLst>
              <a:ext uri="{FF2B5EF4-FFF2-40B4-BE49-F238E27FC236}">
                <a16:creationId xmlns:a16="http://schemas.microsoft.com/office/drawing/2014/main" id="{26C1B9C8-C5EA-463C-B8DF-08B658B7323E}"/>
              </a:ext>
            </a:extLst>
          </p:cNvPr>
          <p:cNvSpPr txBox="1">
            <a:spLocks noChangeArrowheads="1"/>
          </p:cNvSpPr>
          <p:nvPr/>
        </p:nvSpPr>
        <p:spPr bwMode="auto">
          <a:xfrm>
            <a:off x="1408112" y="4881367"/>
            <a:ext cx="29504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热流体放热量：</a:t>
            </a:r>
          </a:p>
        </p:txBody>
      </p:sp>
      <p:sp>
        <p:nvSpPr>
          <p:cNvPr id="4" name="Rectangle 4">
            <a:extLst>
              <a:ext uri="{FF2B5EF4-FFF2-40B4-BE49-F238E27FC236}">
                <a16:creationId xmlns:a16="http://schemas.microsoft.com/office/drawing/2014/main" id="{8BABF5F9-0EC0-447E-8A1C-91AC53D47071}"/>
              </a:ext>
            </a:extLst>
          </p:cNvPr>
          <p:cNvSpPr>
            <a:spLocks noChangeArrowheads="1"/>
          </p:cNvSpPr>
          <p:nvPr/>
        </p:nvSpPr>
        <p:spPr bwMode="auto">
          <a:xfrm>
            <a:off x="5372182" y="2085113"/>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没有做功部件</a:t>
            </a:r>
          </a:p>
        </p:txBody>
      </p:sp>
      <p:graphicFrame>
        <p:nvGraphicFramePr>
          <p:cNvPr id="5" name="Object 5">
            <a:extLst>
              <a:ext uri="{FF2B5EF4-FFF2-40B4-BE49-F238E27FC236}">
                <a16:creationId xmlns:a16="http://schemas.microsoft.com/office/drawing/2014/main" id="{B83D3741-9EA9-4CA0-8936-C25FA51520FD}"/>
              </a:ext>
            </a:extLst>
          </p:cNvPr>
          <p:cNvGraphicFramePr>
            <a:graphicFrameLocks noChangeAspect="1"/>
          </p:cNvGraphicFramePr>
          <p:nvPr/>
        </p:nvGraphicFramePr>
        <p:xfrm>
          <a:off x="5486400" y="1295400"/>
          <a:ext cx="2546350" cy="685800"/>
        </p:xfrm>
        <a:graphic>
          <a:graphicData uri="http://schemas.openxmlformats.org/presentationml/2006/ole">
            <mc:AlternateContent xmlns:mc="http://schemas.openxmlformats.org/markup-compatibility/2006">
              <mc:Choice xmlns:v="urn:schemas-microsoft-com:vml" Requires="v">
                <p:oleObj name="Equation" r:id="rId2" imgW="723600" imgH="228600" progId="Equation.DSMT4">
                  <p:embed/>
                </p:oleObj>
              </mc:Choice>
              <mc:Fallback>
                <p:oleObj name="Equation" r:id="rId2" imgW="723600" imgH="228600" progId="Equation.DSMT4">
                  <p:embed/>
                  <p:pic>
                    <p:nvPicPr>
                      <p:cNvPr id="5" name="Object 5">
                        <a:extLst>
                          <a:ext uri="{FF2B5EF4-FFF2-40B4-BE49-F238E27FC236}">
                            <a16:creationId xmlns:a16="http://schemas.microsoft.com/office/drawing/2014/main" id="{B83D3741-9EA9-4CA0-8936-C25FA51520FD}"/>
                          </a:ext>
                        </a:extLst>
                      </p:cNvPr>
                      <p:cNvPicPr>
                        <a:picLocks noChangeAspect="1" noChangeArrowheads="1"/>
                      </p:cNvPicPr>
                      <p:nvPr/>
                    </p:nvPicPr>
                    <p:blipFill>
                      <a:blip r:embed="rId3"/>
                      <a:srcRect/>
                      <a:stretch>
                        <a:fillRect/>
                      </a:stretch>
                    </p:blipFill>
                    <p:spPr bwMode="auto">
                      <a:xfrm>
                        <a:off x="5486400" y="1295400"/>
                        <a:ext cx="2546350" cy="685800"/>
                      </a:xfrm>
                      <a:prstGeom prst="rect">
                        <a:avLst/>
                      </a:prstGeom>
                      <a:solidFill>
                        <a:srgbClr val="92D050"/>
                      </a:solidFill>
                      <a:ln>
                        <a:noFill/>
                      </a:ln>
                      <a:effectLst/>
                    </p:spPr>
                  </p:pic>
                </p:oleObj>
              </mc:Fallback>
            </mc:AlternateContent>
          </a:graphicData>
        </a:graphic>
      </p:graphicFrame>
      <p:graphicFrame>
        <p:nvGraphicFramePr>
          <p:cNvPr id="6" name="Object 6">
            <a:extLst>
              <a:ext uri="{FF2B5EF4-FFF2-40B4-BE49-F238E27FC236}">
                <a16:creationId xmlns:a16="http://schemas.microsoft.com/office/drawing/2014/main" id="{BB896945-602F-4061-98BE-F05CEBBB3E16}"/>
              </a:ext>
            </a:extLst>
          </p:cNvPr>
          <p:cNvGraphicFramePr>
            <a:graphicFrameLocks noChangeAspect="1"/>
          </p:cNvGraphicFramePr>
          <p:nvPr/>
        </p:nvGraphicFramePr>
        <p:xfrm>
          <a:off x="352425" y="1447800"/>
          <a:ext cx="4343400" cy="3017838"/>
        </p:xfrm>
        <a:graphic>
          <a:graphicData uri="http://schemas.openxmlformats.org/presentationml/2006/ole">
            <mc:AlternateContent xmlns:mc="http://schemas.openxmlformats.org/markup-compatibility/2006">
              <mc:Choice xmlns:v="urn:schemas-microsoft-com:vml" Requires="v">
                <p:oleObj name="BMP 图象" r:id="rId4" imgW="2276370" imgH="1581215" progId="Paint.Picture">
                  <p:embed/>
                </p:oleObj>
              </mc:Choice>
              <mc:Fallback>
                <p:oleObj name="BMP 图象" r:id="rId4" imgW="2276370" imgH="1581215" progId="Paint.Picture">
                  <p:embed/>
                  <p:pic>
                    <p:nvPicPr>
                      <p:cNvPr id="6" name="Object 6">
                        <a:extLst>
                          <a:ext uri="{FF2B5EF4-FFF2-40B4-BE49-F238E27FC236}">
                            <a16:creationId xmlns:a16="http://schemas.microsoft.com/office/drawing/2014/main" id="{BB896945-602F-4061-98BE-F05CEBBB3E16}"/>
                          </a:ext>
                        </a:extLst>
                      </p:cNvPr>
                      <p:cNvPicPr>
                        <a:picLocks noChangeAspect="1" noChangeArrowheads="1"/>
                      </p:cNvPicPr>
                      <p:nvPr/>
                    </p:nvPicPr>
                    <p:blipFill>
                      <a:blip r:embed="rId5">
                        <a:clrChange>
                          <a:clrFrom>
                            <a:srgbClr val="0000FF"/>
                          </a:clrFrom>
                          <a:clrTo>
                            <a:srgbClr val="0000FF">
                              <a:alpha val="0"/>
                            </a:srgbClr>
                          </a:clrTo>
                        </a:clrChange>
                        <a:extLst>
                          <a:ext uri="{28A0092B-C50C-407E-A947-70E740481C1C}">
                            <a14:useLocalDpi xmlns:a14="http://schemas.microsoft.com/office/drawing/2010/main" val="0"/>
                          </a:ext>
                        </a:extLst>
                      </a:blip>
                      <a:srcRect/>
                      <a:stretch>
                        <a:fillRect/>
                      </a:stretch>
                    </p:blipFill>
                    <p:spPr bwMode="auto">
                      <a:xfrm>
                        <a:off x="352425" y="1447800"/>
                        <a:ext cx="4343400" cy="3017838"/>
                      </a:xfrm>
                      <a:prstGeom prst="rect">
                        <a:avLst/>
                      </a:prstGeom>
                      <a:solidFill>
                        <a:srgbClr val="92D050"/>
                      </a:solidFill>
                      <a:ln>
                        <a:noFill/>
                      </a:ln>
                      <a:effectLst/>
                    </p:spPr>
                  </p:pic>
                </p:oleObj>
              </mc:Fallback>
            </mc:AlternateContent>
          </a:graphicData>
        </a:graphic>
      </p:graphicFrame>
      <p:sp>
        <p:nvSpPr>
          <p:cNvPr id="7" name="Text Box 7">
            <a:extLst>
              <a:ext uri="{FF2B5EF4-FFF2-40B4-BE49-F238E27FC236}">
                <a16:creationId xmlns:a16="http://schemas.microsoft.com/office/drawing/2014/main" id="{16A52FBA-6586-4352-8000-A91456D1F638}"/>
              </a:ext>
            </a:extLst>
          </p:cNvPr>
          <p:cNvSpPr txBox="1">
            <a:spLocks noChangeArrowheads="1"/>
          </p:cNvSpPr>
          <p:nvPr/>
        </p:nvSpPr>
        <p:spPr bwMode="auto">
          <a:xfrm>
            <a:off x="0" y="2657475"/>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热流体</a:t>
            </a:r>
          </a:p>
        </p:txBody>
      </p:sp>
      <p:sp>
        <p:nvSpPr>
          <p:cNvPr id="8" name="Text Box 8">
            <a:extLst>
              <a:ext uri="{FF2B5EF4-FFF2-40B4-BE49-F238E27FC236}">
                <a16:creationId xmlns:a16="http://schemas.microsoft.com/office/drawing/2014/main" id="{6DC42A95-1615-4FCD-9D0E-24B6E488E27A}"/>
              </a:ext>
            </a:extLst>
          </p:cNvPr>
          <p:cNvSpPr txBox="1">
            <a:spLocks noChangeArrowheads="1"/>
          </p:cNvSpPr>
          <p:nvPr/>
        </p:nvSpPr>
        <p:spPr bwMode="auto">
          <a:xfrm>
            <a:off x="533400" y="3729038"/>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冷流体</a:t>
            </a:r>
          </a:p>
        </p:txBody>
      </p:sp>
      <p:sp>
        <p:nvSpPr>
          <p:cNvPr id="9" name="Rectangle 9">
            <a:extLst>
              <a:ext uri="{FF2B5EF4-FFF2-40B4-BE49-F238E27FC236}">
                <a16:creationId xmlns:a16="http://schemas.microsoft.com/office/drawing/2014/main" id="{C6CDCBFC-D2A1-481A-9EB0-F0CED4F61F26}"/>
              </a:ext>
            </a:extLst>
          </p:cNvPr>
          <p:cNvSpPr>
            <a:spLocks noChangeArrowheads="1"/>
          </p:cNvSpPr>
          <p:nvPr/>
        </p:nvSpPr>
        <p:spPr bwMode="auto">
          <a:xfrm>
            <a:off x="509588" y="1905000"/>
            <a:ext cx="5485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Rectangle 10">
            <a:extLst>
              <a:ext uri="{FF2B5EF4-FFF2-40B4-BE49-F238E27FC236}">
                <a16:creationId xmlns:a16="http://schemas.microsoft.com/office/drawing/2014/main" id="{D230AF54-C7ED-4481-83E1-C210CF24D2B5}"/>
              </a:ext>
            </a:extLst>
          </p:cNvPr>
          <p:cNvSpPr>
            <a:spLocks noChangeArrowheads="1"/>
          </p:cNvSpPr>
          <p:nvPr/>
        </p:nvSpPr>
        <p:spPr bwMode="auto">
          <a:xfrm>
            <a:off x="3886200" y="1905000"/>
            <a:ext cx="5485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p>
        </p:txBody>
      </p:sp>
      <p:graphicFrame>
        <p:nvGraphicFramePr>
          <p:cNvPr id="11" name="Object 11">
            <a:extLst>
              <a:ext uri="{FF2B5EF4-FFF2-40B4-BE49-F238E27FC236}">
                <a16:creationId xmlns:a16="http://schemas.microsoft.com/office/drawing/2014/main" id="{2EAF52D5-933E-4C87-9126-4E5B3B39D7EB}"/>
              </a:ext>
            </a:extLst>
          </p:cNvPr>
          <p:cNvGraphicFramePr>
            <a:graphicFrameLocks noChangeAspect="1"/>
          </p:cNvGraphicFramePr>
          <p:nvPr/>
        </p:nvGraphicFramePr>
        <p:xfrm>
          <a:off x="5443538" y="2725691"/>
          <a:ext cx="1473200" cy="685800"/>
        </p:xfrm>
        <a:graphic>
          <a:graphicData uri="http://schemas.openxmlformats.org/presentationml/2006/ole">
            <mc:AlternateContent xmlns:mc="http://schemas.openxmlformats.org/markup-compatibility/2006">
              <mc:Choice xmlns:v="urn:schemas-microsoft-com:vml" Requires="v">
                <p:oleObj name="Equation" r:id="rId6" imgW="419040" imgH="228600" progId="Equation.DSMT4">
                  <p:embed/>
                </p:oleObj>
              </mc:Choice>
              <mc:Fallback>
                <p:oleObj name="Equation" r:id="rId6" imgW="419040" imgH="228600" progId="Equation.DSMT4">
                  <p:embed/>
                  <p:pic>
                    <p:nvPicPr>
                      <p:cNvPr id="11" name="Object 11">
                        <a:extLst>
                          <a:ext uri="{FF2B5EF4-FFF2-40B4-BE49-F238E27FC236}">
                            <a16:creationId xmlns:a16="http://schemas.microsoft.com/office/drawing/2014/main" id="{2EAF52D5-933E-4C87-9126-4E5B3B39D7EB}"/>
                          </a:ext>
                        </a:extLst>
                      </p:cNvPr>
                      <p:cNvPicPr>
                        <a:picLocks noChangeAspect="1" noChangeArrowheads="1"/>
                      </p:cNvPicPr>
                      <p:nvPr/>
                    </p:nvPicPr>
                    <p:blipFill>
                      <a:blip r:embed="rId7"/>
                      <a:srcRect/>
                      <a:stretch>
                        <a:fillRect/>
                      </a:stretch>
                    </p:blipFill>
                    <p:spPr bwMode="auto">
                      <a:xfrm>
                        <a:off x="5443538" y="2725691"/>
                        <a:ext cx="1473200" cy="685800"/>
                      </a:xfrm>
                      <a:prstGeom prst="rect">
                        <a:avLst/>
                      </a:prstGeom>
                      <a:solidFill>
                        <a:srgbClr val="FFC000"/>
                      </a:solidFill>
                      <a:ln>
                        <a:noFill/>
                      </a:ln>
                      <a:effectLst/>
                    </p:spPr>
                  </p:pic>
                </p:oleObj>
              </mc:Fallback>
            </mc:AlternateContent>
          </a:graphicData>
        </a:graphic>
      </p:graphicFrame>
      <p:graphicFrame>
        <p:nvGraphicFramePr>
          <p:cNvPr id="12" name="Object 12">
            <a:extLst>
              <a:ext uri="{FF2B5EF4-FFF2-40B4-BE49-F238E27FC236}">
                <a16:creationId xmlns:a16="http://schemas.microsoft.com/office/drawing/2014/main" id="{C3FF431A-3761-4D2A-9CED-BC06E0FF2FE1}"/>
              </a:ext>
            </a:extLst>
          </p:cNvPr>
          <p:cNvGraphicFramePr>
            <a:graphicFrameLocks noChangeAspect="1"/>
          </p:cNvGraphicFramePr>
          <p:nvPr/>
        </p:nvGraphicFramePr>
        <p:xfrm>
          <a:off x="5443538" y="3785164"/>
          <a:ext cx="3395663" cy="685800"/>
        </p:xfrm>
        <a:graphic>
          <a:graphicData uri="http://schemas.openxmlformats.org/presentationml/2006/ole">
            <mc:AlternateContent xmlns:mc="http://schemas.openxmlformats.org/markup-compatibility/2006">
              <mc:Choice xmlns:v="urn:schemas-microsoft-com:vml" Requires="v">
                <p:oleObj name="Equation" r:id="rId8" imgW="965160" imgH="228600" progId="Equation.DSMT4">
                  <p:embed/>
                </p:oleObj>
              </mc:Choice>
              <mc:Fallback>
                <p:oleObj name="Equation" r:id="rId8" imgW="965160" imgH="228600" progId="Equation.DSMT4">
                  <p:embed/>
                  <p:pic>
                    <p:nvPicPr>
                      <p:cNvPr id="12" name="Object 12">
                        <a:extLst>
                          <a:ext uri="{FF2B5EF4-FFF2-40B4-BE49-F238E27FC236}">
                            <a16:creationId xmlns:a16="http://schemas.microsoft.com/office/drawing/2014/main" id="{C3FF431A-3761-4D2A-9CED-BC06E0FF2FE1}"/>
                          </a:ext>
                        </a:extLst>
                      </p:cNvPr>
                      <p:cNvPicPr>
                        <a:picLocks noChangeAspect="1" noChangeArrowheads="1"/>
                      </p:cNvPicPr>
                      <p:nvPr/>
                    </p:nvPicPr>
                    <p:blipFill>
                      <a:blip r:embed="rId9"/>
                      <a:srcRect/>
                      <a:stretch>
                        <a:fillRect/>
                      </a:stretch>
                    </p:blipFill>
                    <p:spPr bwMode="auto">
                      <a:xfrm>
                        <a:off x="5443538" y="3785164"/>
                        <a:ext cx="3395663" cy="685800"/>
                      </a:xfrm>
                      <a:prstGeom prst="rect">
                        <a:avLst/>
                      </a:prstGeom>
                      <a:solidFill>
                        <a:srgbClr val="92D050"/>
                      </a:solidFill>
                      <a:ln>
                        <a:noFill/>
                      </a:ln>
                      <a:effectLst/>
                    </p:spPr>
                  </p:pic>
                </p:oleObj>
              </mc:Fallback>
            </mc:AlternateContent>
          </a:graphicData>
        </a:graphic>
      </p:graphicFrame>
      <p:sp>
        <p:nvSpPr>
          <p:cNvPr id="13" name="Rectangle 13">
            <a:extLst>
              <a:ext uri="{FF2B5EF4-FFF2-40B4-BE49-F238E27FC236}">
                <a16:creationId xmlns:a16="http://schemas.microsoft.com/office/drawing/2014/main" id="{FA5F84A4-B201-4AB4-A3A2-55C37440AE7D}"/>
              </a:ext>
            </a:extLst>
          </p:cNvPr>
          <p:cNvSpPr>
            <a:spLocks noChangeArrowheads="1"/>
          </p:cNvSpPr>
          <p:nvPr/>
        </p:nvSpPr>
        <p:spPr bwMode="auto">
          <a:xfrm>
            <a:off x="1906588" y="3729038"/>
            <a:ext cx="6848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4" name="Rectangle 14">
            <a:extLst>
              <a:ext uri="{FF2B5EF4-FFF2-40B4-BE49-F238E27FC236}">
                <a16:creationId xmlns:a16="http://schemas.microsoft.com/office/drawing/2014/main" id="{ADC04ED9-109C-491D-AA33-2467E0046F1B}"/>
              </a:ext>
            </a:extLst>
          </p:cNvPr>
          <p:cNvSpPr>
            <a:spLocks noChangeArrowheads="1"/>
          </p:cNvSpPr>
          <p:nvPr/>
        </p:nvSpPr>
        <p:spPr bwMode="auto">
          <a:xfrm>
            <a:off x="3124200" y="3729038"/>
            <a:ext cx="6848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15" name="Object 15">
            <a:extLst>
              <a:ext uri="{FF2B5EF4-FFF2-40B4-BE49-F238E27FC236}">
                <a16:creationId xmlns:a16="http://schemas.microsoft.com/office/drawing/2014/main" id="{E561F204-3936-4C33-B14A-B3C209F56F0D}"/>
              </a:ext>
            </a:extLst>
          </p:cNvPr>
          <p:cNvGraphicFramePr>
            <a:graphicFrameLocks noChangeAspect="1"/>
          </p:cNvGraphicFramePr>
          <p:nvPr/>
        </p:nvGraphicFramePr>
        <p:xfrm>
          <a:off x="4648200" y="4862513"/>
          <a:ext cx="4244975" cy="685800"/>
        </p:xfrm>
        <a:graphic>
          <a:graphicData uri="http://schemas.openxmlformats.org/presentationml/2006/ole">
            <mc:AlternateContent xmlns:mc="http://schemas.openxmlformats.org/markup-compatibility/2006">
              <mc:Choice xmlns:v="urn:schemas-microsoft-com:vml" Requires="v">
                <p:oleObj name="Equation" r:id="rId10" imgW="1206360" imgH="228600" progId="Equation.DSMT4">
                  <p:embed/>
                </p:oleObj>
              </mc:Choice>
              <mc:Fallback>
                <p:oleObj name="Equation" r:id="rId10" imgW="1206360" imgH="228600" progId="Equation.DSMT4">
                  <p:embed/>
                  <p:pic>
                    <p:nvPicPr>
                      <p:cNvPr id="15" name="Object 15">
                        <a:extLst>
                          <a:ext uri="{FF2B5EF4-FFF2-40B4-BE49-F238E27FC236}">
                            <a16:creationId xmlns:a16="http://schemas.microsoft.com/office/drawing/2014/main" id="{E561F204-3936-4C33-B14A-B3C209F56F0D}"/>
                          </a:ext>
                        </a:extLst>
                      </p:cNvPr>
                      <p:cNvPicPr>
                        <a:picLocks noChangeAspect="1" noChangeArrowheads="1"/>
                      </p:cNvPicPr>
                      <p:nvPr/>
                    </p:nvPicPr>
                    <p:blipFill>
                      <a:blip r:embed="rId11"/>
                      <a:srcRect/>
                      <a:stretch>
                        <a:fillRect/>
                      </a:stretch>
                    </p:blipFill>
                    <p:spPr bwMode="auto">
                      <a:xfrm>
                        <a:off x="4648200" y="4862513"/>
                        <a:ext cx="4244975" cy="685800"/>
                      </a:xfrm>
                      <a:prstGeom prst="rect">
                        <a:avLst/>
                      </a:prstGeom>
                      <a:solidFill>
                        <a:srgbClr val="FFC000"/>
                      </a:solidFill>
                      <a:ln>
                        <a:noFill/>
                      </a:ln>
                      <a:effectLst/>
                    </p:spPr>
                  </p:pic>
                </p:oleObj>
              </mc:Fallback>
            </mc:AlternateContent>
          </a:graphicData>
        </a:graphic>
      </p:graphicFrame>
      <p:sp>
        <p:nvSpPr>
          <p:cNvPr id="16" name="Text Box 16">
            <a:extLst>
              <a:ext uri="{FF2B5EF4-FFF2-40B4-BE49-F238E27FC236}">
                <a16:creationId xmlns:a16="http://schemas.microsoft.com/office/drawing/2014/main" id="{5B7350E0-7E33-4EB9-886E-AC1DB3CE0F63}"/>
              </a:ext>
            </a:extLst>
          </p:cNvPr>
          <p:cNvSpPr txBox="1">
            <a:spLocks noChangeArrowheads="1"/>
          </p:cNvSpPr>
          <p:nvPr/>
        </p:nvSpPr>
        <p:spPr bwMode="auto">
          <a:xfrm>
            <a:off x="1408112" y="5719567"/>
            <a:ext cx="29352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冷流体吸热量：</a:t>
            </a:r>
          </a:p>
        </p:txBody>
      </p:sp>
      <p:graphicFrame>
        <p:nvGraphicFramePr>
          <p:cNvPr id="17" name="Object 17">
            <a:extLst>
              <a:ext uri="{FF2B5EF4-FFF2-40B4-BE49-F238E27FC236}">
                <a16:creationId xmlns:a16="http://schemas.microsoft.com/office/drawing/2014/main" id="{0BA744BD-BFE4-408B-84B2-3BAFA5C5F960}"/>
              </a:ext>
            </a:extLst>
          </p:cNvPr>
          <p:cNvGraphicFramePr>
            <a:graphicFrameLocks noChangeAspect="1"/>
          </p:cNvGraphicFramePr>
          <p:nvPr/>
        </p:nvGraphicFramePr>
        <p:xfrm>
          <a:off x="4648200" y="5681663"/>
          <a:ext cx="4379913" cy="723900"/>
        </p:xfrm>
        <a:graphic>
          <a:graphicData uri="http://schemas.openxmlformats.org/presentationml/2006/ole">
            <mc:AlternateContent xmlns:mc="http://schemas.openxmlformats.org/markup-compatibility/2006">
              <mc:Choice xmlns:v="urn:schemas-microsoft-com:vml" Requires="v">
                <p:oleObj name="Equation" r:id="rId12" imgW="1244520" imgH="241200" progId="Equation.DSMT4">
                  <p:embed/>
                </p:oleObj>
              </mc:Choice>
              <mc:Fallback>
                <p:oleObj name="Equation" r:id="rId12" imgW="1244520" imgH="241200" progId="Equation.DSMT4">
                  <p:embed/>
                  <p:pic>
                    <p:nvPicPr>
                      <p:cNvPr id="17" name="Object 17">
                        <a:extLst>
                          <a:ext uri="{FF2B5EF4-FFF2-40B4-BE49-F238E27FC236}">
                            <a16:creationId xmlns:a16="http://schemas.microsoft.com/office/drawing/2014/main" id="{0BA744BD-BFE4-408B-84B2-3BAFA5C5F960}"/>
                          </a:ext>
                        </a:extLst>
                      </p:cNvPr>
                      <p:cNvPicPr>
                        <a:picLocks noChangeAspect="1" noChangeArrowheads="1"/>
                      </p:cNvPicPr>
                      <p:nvPr/>
                    </p:nvPicPr>
                    <p:blipFill>
                      <a:blip r:embed="rId13"/>
                      <a:srcRect/>
                      <a:stretch>
                        <a:fillRect/>
                      </a:stretch>
                    </p:blipFill>
                    <p:spPr bwMode="auto">
                      <a:xfrm>
                        <a:off x="4648200" y="5681663"/>
                        <a:ext cx="4379913" cy="723900"/>
                      </a:xfrm>
                      <a:prstGeom prst="rect">
                        <a:avLst/>
                      </a:prstGeom>
                      <a:solidFill>
                        <a:srgbClr val="FFC000"/>
                      </a:solidFill>
                      <a:ln>
                        <a:noFill/>
                      </a:ln>
                      <a:effectLst/>
                    </p:spPr>
                  </p:pic>
                </p:oleObj>
              </mc:Fallback>
            </mc:AlternateContent>
          </a:graphicData>
        </a:graphic>
      </p:graphicFrame>
      <p:sp>
        <p:nvSpPr>
          <p:cNvPr id="18" name="Rectangle 18">
            <a:extLst>
              <a:ext uri="{FF2B5EF4-FFF2-40B4-BE49-F238E27FC236}">
                <a16:creationId xmlns:a16="http://schemas.microsoft.com/office/drawing/2014/main" id="{D6943CE0-1BAB-45A4-A695-1AFA6CC202FE}"/>
              </a:ext>
            </a:extLst>
          </p:cNvPr>
          <p:cNvSpPr>
            <a:spLocks noChangeArrowheads="1"/>
          </p:cNvSpPr>
          <p:nvPr/>
        </p:nvSpPr>
        <p:spPr bwMode="auto">
          <a:xfrm>
            <a:off x="192088" y="5334000"/>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焓变</a:t>
            </a:r>
          </a:p>
        </p:txBody>
      </p:sp>
      <p:sp>
        <p:nvSpPr>
          <p:cNvPr id="19" name="AutoShape 19">
            <a:extLst>
              <a:ext uri="{FF2B5EF4-FFF2-40B4-BE49-F238E27FC236}">
                <a16:creationId xmlns:a16="http://schemas.microsoft.com/office/drawing/2014/main" id="{DBEEEAE3-09BE-409C-8A9B-0C90C7F56708}"/>
              </a:ext>
            </a:extLst>
          </p:cNvPr>
          <p:cNvSpPr>
            <a:spLocks/>
          </p:cNvSpPr>
          <p:nvPr/>
        </p:nvSpPr>
        <p:spPr bwMode="auto">
          <a:xfrm>
            <a:off x="1219200" y="5186167"/>
            <a:ext cx="76200" cy="914400"/>
          </a:xfrm>
          <a:prstGeom prst="leftBrace">
            <a:avLst>
              <a:gd name="adj1" fmla="val 100000"/>
              <a:gd name="adj2" fmla="val 50000"/>
            </a:avLst>
          </a:prstGeom>
          <a:noFill/>
          <a:ln w="3175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416FC78B-120B-47B3-85DC-1A1C858FA8D6}"/>
              </a:ext>
            </a:extLst>
          </p:cNvPr>
          <p:cNvSpPr txBox="1"/>
          <p:nvPr/>
        </p:nvSpPr>
        <p:spPr>
          <a:xfrm>
            <a:off x="2743200" y="76200"/>
            <a:ext cx="6477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稳定流动能量方程应用举例</a:t>
            </a:r>
          </a:p>
        </p:txBody>
      </p:sp>
    </p:spTree>
    <p:extLst>
      <p:ext uri="{BB962C8B-B14F-4D97-AF65-F5344CB8AC3E}">
        <p14:creationId xmlns:p14="http://schemas.microsoft.com/office/powerpoint/2010/main" val="204808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1+#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out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outVertical)">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0-#ppt_w/2"/>
                                          </p:val>
                                        </p:tav>
                                        <p:tav tm="100000">
                                          <p:val>
                                            <p:strVal val="#ppt_x"/>
                                          </p:val>
                                        </p:tav>
                                      </p:tavLst>
                                    </p:anim>
                                    <p:anim calcmode="lin" valueType="num">
                                      <p:cBhvr additive="base">
                                        <p:cTn id="5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arn(outVertic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0-#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37"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barn(outVertical)">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fill="hold"/>
                                        <p:tgtEl>
                                          <p:spTgt spid="19"/>
                                        </p:tgtEl>
                                        <p:attrNameLst>
                                          <p:attrName>ppt_x</p:attrName>
                                        </p:attrNameLst>
                                      </p:cBhvr>
                                      <p:tavLst>
                                        <p:tav tm="0">
                                          <p:val>
                                            <p:strVal val="0-#ppt_w/2"/>
                                          </p:val>
                                        </p:tav>
                                        <p:tav tm="100000">
                                          <p:val>
                                            <p:strVal val="#ppt_x"/>
                                          </p:val>
                                        </p:tav>
                                      </p:tavLst>
                                    </p:anim>
                                    <p:anim calcmode="lin" valueType="num">
                                      <p:cBhvr additive="base">
                                        <p:cTn id="77" dur="500" fill="hold"/>
                                        <p:tgtEl>
                                          <p:spTgt spid="19"/>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2" presetClass="entr" presetSubtype="8"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0-#ppt_w/2"/>
                                          </p:val>
                                        </p:tav>
                                        <p:tav tm="100000">
                                          <p:val>
                                            <p:strVal val="#ppt_x"/>
                                          </p:val>
                                        </p:tav>
                                      </p:tavLst>
                                    </p:anim>
                                    <p:anim calcmode="lin" valueType="num">
                                      <p:cBhvr additive="base">
                                        <p:cTn id="8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P spid="8" grpId="0" autoUpdateAnimBg="0"/>
      <p:bldP spid="9" grpId="0" autoUpdateAnimBg="0"/>
      <p:bldP spid="10" grpId="0" autoUpdateAnimBg="0"/>
      <p:bldP spid="13" grpId="0" autoUpdateAnimBg="0"/>
      <p:bldP spid="14" grpId="0" autoUpdateAnimBg="0"/>
      <p:bldP spid="16" grpId="0" autoUpdateAnimBg="0"/>
      <p:bldP spid="1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71A9402-B836-4DD6-A64D-2D3064BEF349}"/>
              </a:ext>
            </a:extLst>
          </p:cNvPr>
          <p:cNvSpPr txBox="1">
            <a:spLocks noChangeArrowheads="1"/>
          </p:cNvSpPr>
          <p:nvPr/>
        </p:nvSpPr>
        <p:spPr>
          <a:xfrm>
            <a:off x="1323556" y="1220077"/>
            <a:ext cx="2077280" cy="5380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绝热节流</a:t>
            </a:r>
          </a:p>
        </p:txBody>
      </p:sp>
      <p:sp>
        <p:nvSpPr>
          <p:cNvPr id="3" name="Text Box 3">
            <a:extLst>
              <a:ext uri="{FF2B5EF4-FFF2-40B4-BE49-F238E27FC236}">
                <a16:creationId xmlns:a16="http://schemas.microsoft.com/office/drawing/2014/main" id="{93CA3B3D-57A6-4B0F-B73A-A02BC541CD53}"/>
              </a:ext>
            </a:extLst>
          </p:cNvPr>
          <p:cNvSpPr txBox="1">
            <a:spLocks noChangeArrowheads="1"/>
          </p:cNvSpPr>
          <p:nvPr/>
        </p:nvSpPr>
        <p:spPr bwMode="auto">
          <a:xfrm>
            <a:off x="352836" y="5181600"/>
            <a:ext cx="856256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绝热节流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过程（不可逆），</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前后</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不变</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lgn="l">
              <a:spcBef>
                <a:spcPct val="5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latin typeface="Times New Roman" panose="02020603050405020304" pitchFamily="18" charset="0"/>
                <a:ea typeface="黑体" panose="02010609060101010101" pitchFamily="49" charset="-122"/>
                <a:cs typeface="Times New Roman" panose="02020603050405020304" pitchFamily="18" charset="0"/>
              </a:rPr>
              <a:t>但</a:t>
            </a:r>
            <a:r>
              <a:rPr lang="zh-CN" altLang="en-US"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不是等焓过程（中间焓值不确定）</a:t>
            </a:r>
          </a:p>
        </p:txBody>
      </p:sp>
      <p:sp>
        <p:nvSpPr>
          <p:cNvPr id="4" name="Text Box 4">
            <a:extLst>
              <a:ext uri="{FF2B5EF4-FFF2-40B4-BE49-F238E27FC236}">
                <a16:creationId xmlns:a16="http://schemas.microsoft.com/office/drawing/2014/main" id="{EFE9B6CF-5177-40B0-91B3-24F35FD2FBCE}"/>
              </a:ext>
            </a:extLst>
          </p:cNvPr>
          <p:cNvSpPr txBox="1">
            <a:spLocks noChangeArrowheads="1"/>
          </p:cNvSpPr>
          <p:nvPr/>
        </p:nvSpPr>
        <p:spPr bwMode="auto">
          <a:xfrm>
            <a:off x="733836" y="2034922"/>
            <a:ext cx="914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endPar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5">
            <a:extLst>
              <a:ext uri="{FF2B5EF4-FFF2-40B4-BE49-F238E27FC236}">
                <a16:creationId xmlns:a16="http://schemas.microsoft.com/office/drawing/2014/main" id="{E7060BF0-83B8-4E50-A5CB-A5198E4BA9CA}"/>
              </a:ext>
            </a:extLst>
          </p:cNvPr>
          <p:cNvSpPr txBox="1">
            <a:spLocks noChangeArrowheads="1"/>
          </p:cNvSpPr>
          <p:nvPr/>
        </p:nvSpPr>
        <p:spPr bwMode="auto">
          <a:xfrm>
            <a:off x="3400836" y="2041548"/>
            <a:ext cx="76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endParaRPr lang="en-US" altLang="zh-CN"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6">
            <a:extLst>
              <a:ext uri="{FF2B5EF4-FFF2-40B4-BE49-F238E27FC236}">
                <a16:creationId xmlns:a16="http://schemas.microsoft.com/office/drawing/2014/main" id="{5755C423-CE65-48CD-AC1C-4269C29FB67D}"/>
              </a:ext>
            </a:extLst>
          </p:cNvPr>
          <p:cNvSpPr>
            <a:spLocks noChangeShapeType="1"/>
          </p:cNvSpPr>
          <p:nvPr/>
        </p:nvSpPr>
        <p:spPr bwMode="auto">
          <a:xfrm>
            <a:off x="886236" y="2955948"/>
            <a:ext cx="2895600" cy="0"/>
          </a:xfrm>
          <a:prstGeom prst="line">
            <a:avLst/>
          </a:prstGeom>
          <a:noFill/>
          <a:ln w="190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7">
            <a:extLst>
              <a:ext uri="{FF2B5EF4-FFF2-40B4-BE49-F238E27FC236}">
                <a16:creationId xmlns:a16="http://schemas.microsoft.com/office/drawing/2014/main" id="{8467300A-48F6-4147-AA65-D4F6C417F2BB}"/>
              </a:ext>
            </a:extLst>
          </p:cNvPr>
          <p:cNvSpPr>
            <a:spLocks noChangeShapeType="1"/>
          </p:cNvSpPr>
          <p:nvPr/>
        </p:nvSpPr>
        <p:spPr bwMode="auto">
          <a:xfrm>
            <a:off x="886236" y="4632348"/>
            <a:ext cx="2895600" cy="0"/>
          </a:xfrm>
          <a:prstGeom prst="line">
            <a:avLst/>
          </a:prstGeom>
          <a:noFill/>
          <a:ln w="190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E1A3ADAC-840F-4CAD-9183-F4FFCC6F9C40}"/>
              </a:ext>
            </a:extLst>
          </p:cNvPr>
          <p:cNvSpPr>
            <a:spLocks noChangeShapeType="1"/>
          </p:cNvSpPr>
          <p:nvPr/>
        </p:nvSpPr>
        <p:spPr bwMode="auto">
          <a:xfrm flipV="1">
            <a:off x="2334036" y="2270148"/>
            <a:ext cx="0" cy="14605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Line 9">
            <a:extLst>
              <a:ext uri="{FF2B5EF4-FFF2-40B4-BE49-F238E27FC236}">
                <a16:creationId xmlns:a16="http://schemas.microsoft.com/office/drawing/2014/main" id="{9A20D30B-045C-4A68-BB66-C9C5830A2A35}"/>
              </a:ext>
            </a:extLst>
          </p:cNvPr>
          <p:cNvSpPr>
            <a:spLocks noChangeShapeType="1"/>
          </p:cNvSpPr>
          <p:nvPr/>
        </p:nvSpPr>
        <p:spPr bwMode="auto">
          <a:xfrm>
            <a:off x="2029236" y="2270148"/>
            <a:ext cx="6096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Freeform 10">
            <a:extLst>
              <a:ext uri="{FF2B5EF4-FFF2-40B4-BE49-F238E27FC236}">
                <a16:creationId xmlns:a16="http://schemas.microsoft.com/office/drawing/2014/main" id="{FB0AB60F-B756-44E1-8D68-2D4421F49E1A}"/>
              </a:ext>
            </a:extLst>
          </p:cNvPr>
          <p:cNvSpPr>
            <a:spLocks/>
          </p:cNvSpPr>
          <p:nvPr/>
        </p:nvSpPr>
        <p:spPr bwMode="auto">
          <a:xfrm>
            <a:off x="1267236" y="3336948"/>
            <a:ext cx="1981200" cy="723900"/>
          </a:xfrm>
          <a:custGeom>
            <a:avLst/>
            <a:gdLst>
              <a:gd name="T0" fmla="*/ 0 w 1248"/>
              <a:gd name="T1" fmla="*/ 0 h 456"/>
              <a:gd name="T2" fmla="*/ 144 w 1248"/>
              <a:gd name="T3" fmla="*/ 144 h 456"/>
              <a:gd name="T4" fmla="*/ 720 w 1248"/>
              <a:gd name="T5" fmla="*/ 432 h 456"/>
              <a:gd name="T6" fmla="*/ 1248 w 1248"/>
              <a:gd name="T7" fmla="*/ 0 h 456"/>
            </a:gdLst>
            <a:ahLst/>
            <a:cxnLst>
              <a:cxn ang="0">
                <a:pos x="T0" y="T1"/>
              </a:cxn>
              <a:cxn ang="0">
                <a:pos x="T2" y="T3"/>
              </a:cxn>
              <a:cxn ang="0">
                <a:pos x="T4" y="T5"/>
              </a:cxn>
              <a:cxn ang="0">
                <a:pos x="T6" y="T7"/>
              </a:cxn>
            </a:cxnLst>
            <a:rect l="0" t="0" r="r" b="b"/>
            <a:pathLst>
              <a:path w="1248" h="456">
                <a:moveTo>
                  <a:pt x="0" y="0"/>
                </a:moveTo>
                <a:cubicBezTo>
                  <a:pt x="12" y="36"/>
                  <a:pt x="24" y="72"/>
                  <a:pt x="144" y="144"/>
                </a:cubicBezTo>
                <a:cubicBezTo>
                  <a:pt x="264" y="216"/>
                  <a:pt x="536" y="456"/>
                  <a:pt x="720" y="432"/>
                </a:cubicBezTo>
                <a:cubicBezTo>
                  <a:pt x="904" y="408"/>
                  <a:pt x="1076" y="204"/>
                  <a:pt x="1248" y="0"/>
                </a:cubicBezTo>
              </a:path>
            </a:pathLst>
          </a:custGeom>
          <a:noFill/>
          <a:ln w="1905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Freeform 11">
            <a:extLst>
              <a:ext uri="{FF2B5EF4-FFF2-40B4-BE49-F238E27FC236}">
                <a16:creationId xmlns:a16="http://schemas.microsoft.com/office/drawing/2014/main" id="{48C30E24-8E08-4B20-B4A8-E753DD778D19}"/>
              </a:ext>
            </a:extLst>
          </p:cNvPr>
          <p:cNvSpPr>
            <a:spLocks/>
          </p:cNvSpPr>
          <p:nvPr/>
        </p:nvSpPr>
        <p:spPr bwMode="auto">
          <a:xfrm>
            <a:off x="1191036" y="3717948"/>
            <a:ext cx="2209800" cy="762000"/>
          </a:xfrm>
          <a:custGeom>
            <a:avLst/>
            <a:gdLst>
              <a:gd name="T0" fmla="*/ 0 w 1392"/>
              <a:gd name="T1" fmla="*/ 48 h 480"/>
              <a:gd name="T2" fmla="*/ 624 w 1392"/>
              <a:gd name="T3" fmla="*/ 432 h 480"/>
              <a:gd name="T4" fmla="*/ 1104 w 1392"/>
              <a:gd name="T5" fmla="*/ 336 h 480"/>
              <a:gd name="T6" fmla="*/ 1392 w 1392"/>
              <a:gd name="T7" fmla="*/ 0 h 480"/>
            </a:gdLst>
            <a:ahLst/>
            <a:cxnLst>
              <a:cxn ang="0">
                <a:pos x="T0" y="T1"/>
              </a:cxn>
              <a:cxn ang="0">
                <a:pos x="T2" y="T3"/>
              </a:cxn>
              <a:cxn ang="0">
                <a:pos x="T4" y="T5"/>
              </a:cxn>
              <a:cxn ang="0">
                <a:pos x="T6" y="T7"/>
              </a:cxn>
            </a:cxnLst>
            <a:rect l="0" t="0" r="r" b="b"/>
            <a:pathLst>
              <a:path w="1392" h="480">
                <a:moveTo>
                  <a:pt x="0" y="48"/>
                </a:moveTo>
                <a:cubicBezTo>
                  <a:pt x="220" y="216"/>
                  <a:pt x="440" y="384"/>
                  <a:pt x="624" y="432"/>
                </a:cubicBezTo>
                <a:cubicBezTo>
                  <a:pt x="808" y="480"/>
                  <a:pt x="976" y="408"/>
                  <a:pt x="1104" y="336"/>
                </a:cubicBezTo>
                <a:cubicBezTo>
                  <a:pt x="1232" y="264"/>
                  <a:pt x="1312" y="132"/>
                  <a:pt x="1392" y="0"/>
                </a:cubicBezTo>
              </a:path>
            </a:pathLst>
          </a:custGeom>
          <a:noFill/>
          <a:ln w="1905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Oval 12">
            <a:extLst>
              <a:ext uri="{FF2B5EF4-FFF2-40B4-BE49-F238E27FC236}">
                <a16:creationId xmlns:a16="http://schemas.microsoft.com/office/drawing/2014/main" id="{FFCC2E26-CF0D-4D6D-A207-FAB923F9D9A7}"/>
              </a:ext>
            </a:extLst>
          </p:cNvPr>
          <p:cNvSpPr>
            <a:spLocks noChangeArrowheads="1"/>
          </p:cNvSpPr>
          <p:nvPr/>
        </p:nvSpPr>
        <p:spPr bwMode="auto">
          <a:xfrm>
            <a:off x="2791236" y="31083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Oval 13">
            <a:extLst>
              <a:ext uri="{FF2B5EF4-FFF2-40B4-BE49-F238E27FC236}">
                <a16:creationId xmlns:a16="http://schemas.microsoft.com/office/drawing/2014/main" id="{27DEE92F-BDCB-4D84-B360-6E8BC9D184A2}"/>
              </a:ext>
            </a:extLst>
          </p:cNvPr>
          <p:cNvSpPr>
            <a:spLocks noChangeAspect="1" noChangeArrowheads="1"/>
          </p:cNvSpPr>
          <p:nvPr/>
        </p:nvSpPr>
        <p:spPr bwMode="auto">
          <a:xfrm>
            <a:off x="2867436" y="3336948"/>
            <a:ext cx="150813" cy="150813"/>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Oval 14">
            <a:extLst>
              <a:ext uri="{FF2B5EF4-FFF2-40B4-BE49-F238E27FC236}">
                <a16:creationId xmlns:a16="http://schemas.microsoft.com/office/drawing/2014/main" id="{C7C8BA2F-D0A0-4384-A39F-C32D12DBC677}"/>
              </a:ext>
            </a:extLst>
          </p:cNvPr>
          <p:cNvSpPr>
            <a:spLocks noChangeAspect="1" noChangeArrowheads="1"/>
          </p:cNvSpPr>
          <p:nvPr/>
        </p:nvSpPr>
        <p:spPr bwMode="auto">
          <a:xfrm>
            <a:off x="2638836" y="34131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Oval 15">
            <a:extLst>
              <a:ext uri="{FF2B5EF4-FFF2-40B4-BE49-F238E27FC236}">
                <a16:creationId xmlns:a16="http://schemas.microsoft.com/office/drawing/2014/main" id="{7F209CD4-4614-479C-BCD3-3CD43CB532B4}"/>
              </a:ext>
            </a:extLst>
          </p:cNvPr>
          <p:cNvSpPr>
            <a:spLocks noChangeAspect="1" noChangeArrowheads="1"/>
          </p:cNvSpPr>
          <p:nvPr/>
        </p:nvSpPr>
        <p:spPr bwMode="auto">
          <a:xfrm>
            <a:off x="2410236" y="34131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Oval 16">
            <a:extLst>
              <a:ext uri="{FF2B5EF4-FFF2-40B4-BE49-F238E27FC236}">
                <a16:creationId xmlns:a16="http://schemas.microsoft.com/office/drawing/2014/main" id="{D179E96E-FCB6-42EC-8B43-64DC04D11D86}"/>
              </a:ext>
            </a:extLst>
          </p:cNvPr>
          <p:cNvSpPr>
            <a:spLocks noChangeAspect="1" noChangeArrowheads="1"/>
          </p:cNvSpPr>
          <p:nvPr/>
        </p:nvSpPr>
        <p:spPr bwMode="auto">
          <a:xfrm>
            <a:off x="2562636" y="31845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Oval 17">
            <a:extLst>
              <a:ext uri="{FF2B5EF4-FFF2-40B4-BE49-F238E27FC236}">
                <a16:creationId xmlns:a16="http://schemas.microsoft.com/office/drawing/2014/main" id="{A5F48DF1-8DA6-46E6-91B5-C8AF257D338D}"/>
              </a:ext>
            </a:extLst>
          </p:cNvPr>
          <p:cNvSpPr>
            <a:spLocks noChangeAspect="1" noChangeArrowheads="1"/>
          </p:cNvSpPr>
          <p:nvPr/>
        </p:nvSpPr>
        <p:spPr bwMode="auto">
          <a:xfrm>
            <a:off x="2105436" y="31845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Oval 18">
            <a:extLst>
              <a:ext uri="{FF2B5EF4-FFF2-40B4-BE49-F238E27FC236}">
                <a16:creationId xmlns:a16="http://schemas.microsoft.com/office/drawing/2014/main" id="{B0F034B8-4AFC-40DF-9D13-C9191E18BB7D}"/>
              </a:ext>
            </a:extLst>
          </p:cNvPr>
          <p:cNvSpPr>
            <a:spLocks noChangeAspect="1" noChangeArrowheads="1"/>
          </p:cNvSpPr>
          <p:nvPr/>
        </p:nvSpPr>
        <p:spPr bwMode="auto">
          <a:xfrm>
            <a:off x="1953036" y="3336948"/>
            <a:ext cx="147638" cy="147638"/>
          </a:xfrm>
          <a:prstGeom prst="ellipse">
            <a:avLst/>
          </a:prstGeom>
          <a:solidFill>
            <a:srgbClr val="00B0F0"/>
          </a:solidFill>
          <a:ln w="19050" cap="sq">
            <a:solidFill>
              <a:srgbClr val="00B0F0"/>
            </a:solidFill>
            <a:round/>
            <a:headEnd type="none" w="sm" len="sm"/>
            <a:tailEnd type="none" w="sm" len="sm"/>
          </a:ln>
          <a:effectLst/>
        </p:spPr>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Line 19">
            <a:extLst>
              <a:ext uri="{FF2B5EF4-FFF2-40B4-BE49-F238E27FC236}">
                <a16:creationId xmlns:a16="http://schemas.microsoft.com/office/drawing/2014/main" id="{BAFA2B17-F472-44A0-9D07-EA5209C6EDBB}"/>
              </a:ext>
            </a:extLst>
          </p:cNvPr>
          <p:cNvSpPr>
            <a:spLocks noChangeShapeType="1"/>
          </p:cNvSpPr>
          <p:nvPr/>
        </p:nvSpPr>
        <p:spPr bwMode="auto">
          <a:xfrm>
            <a:off x="1038636" y="2948011"/>
            <a:ext cx="0" cy="1684337"/>
          </a:xfrm>
          <a:prstGeom prst="line">
            <a:avLst/>
          </a:prstGeom>
          <a:noFill/>
          <a:ln w="3810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Line 20">
            <a:extLst>
              <a:ext uri="{FF2B5EF4-FFF2-40B4-BE49-F238E27FC236}">
                <a16:creationId xmlns:a16="http://schemas.microsoft.com/office/drawing/2014/main" id="{CF78626A-C82F-4D7B-A253-C35DE5AC39BF}"/>
              </a:ext>
            </a:extLst>
          </p:cNvPr>
          <p:cNvSpPr>
            <a:spLocks noChangeShapeType="1"/>
          </p:cNvSpPr>
          <p:nvPr/>
        </p:nvSpPr>
        <p:spPr bwMode="auto">
          <a:xfrm>
            <a:off x="3705636" y="2948011"/>
            <a:ext cx="0" cy="1684337"/>
          </a:xfrm>
          <a:prstGeom prst="line">
            <a:avLst/>
          </a:prstGeom>
          <a:noFill/>
          <a:ln w="3810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Line 21">
            <a:extLst>
              <a:ext uri="{FF2B5EF4-FFF2-40B4-BE49-F238E27FC236}">
                <a16:creationId xmlns:a16="http://schemas.microsoft.com/office/drawing/2014/main" id="{ED90769A-5D46-4319-8184-840F00094E8F}"/>
              </a:ext>
            </a:extLst>
          </p:cNvPr>
          <p:cNvSpPr>
            <a:spLocks noChangeShapeType="1"/>
          </p:cNvSpPr>
          <p:nvPr/>
        </p:nvSpPr>
        <p:spPr bwMode="auto">
          <a:xfrm flipV="1">
            <a:off x="9624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Line 22">
            <a:extLst>
              <a:ext uri="{FF2B5EF4-FFF2-40B4-BE49-F238E27FC236}">
                <a16:creationId xmlns:a16="http://schemas.microsoft.com/office/drawing/2014/main" id="{F2824EDB-B766-4290-97A9-46BCC6724E20}"/>
              </a:ext>
            </a:extLst>
          </p:cNvPr>
          <p:cNvSpPr>
            <a:spLocks noChangeShapeType="1"/>
          </p:cNvSpPr>
          <p:nvPr/>
        </p:nvSpPr>
        <p:spPr bwMode="auto">
          <a:xfrm flipV="1">
            <a:off x="12672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23">
            <a:extLst>
              <a:ext uri="{FF2B5EF4-FFF2-40B4-BE49-F238E27FC236}">
                <a16:creationId xmlns:a16="http://schemas.microsoft.com/office/drawing/2014/main" id="{C102F1B1-C5C4-4731-9EB2-F202FBAAE85A}"/>
              </a:ext>
            </a:extLst>
          </p:cNvPr>
          <p:cNvSpPr>
            <a:spLocks noChangeShapeType="1"/>
          </p:cNvSpPr>
          <p:nvPr/>
        </p:nvSpPr>
        <p:spPr bwMode="auto">
          <a:xfrm flipV="1">
            <a:off x="15720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24">
            <a:extLst>
              <a:ext uri="{FF2B5EF4-FFF2-40B4-BE49-F238E27FC236}">
                <a16:creationId xmlns:a16="http://schemas.microsoft.com/office/drawing/2014/main" id="{70CA63CC-6DFD-420E-833A-80243970F9A4}"/>
              </a:ext>
            </a:extLst>
          </p:cNvPr>
          <p:cNvSpPr>
            <a:spLocks noChangeShapeType="1"/>
          </p:cNvSpPr>
          <p:nvPr/>
        </p:nvSpPr>
        <p:spPr bwMode="auto">
          <a:xfrm flipV="1">
            <a:off x="18768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25">
            <a:extLst>
              <a:ext uri="{FF2B5EF4-FFF2-40B4-BE49-F238E27FC236}">
                <a16:creationId xmlns:a16="http://schemas.microsoft.com/office/drawing/2014/main" id="{F2D8C107-94CC-4611-AC52-E4D2DD200661}"/>
              </a:ext>
            </a:extLst>
          </p:cNvPr>
          <p:cNvSpPr>
            <a:spLocks noChangeShapeType="1"/>
          </p:cNvSpPr>
          <p:nvPr/>
        </p:nvSpPr>
        <p:spPr bwMode="auto">
          <a:xfrm flipV="1">
            <a:off x="21816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26">
            <a:extLst>
              <a:ext uri="{FF2B5EF4-FFF2-40B4-BE49-F238E27FC236}">
                <a16:creationId xmlns:a16="http://schemas.microsoft.com/office/drawing/2014/main" id="{F4D7BD97-741C-4D5C-8BD7-B3A18E9321F0}"/>
              </a:ext>
            </a:extLst>
          </p:cNvPr>
          <p:cNvSpPr>
            <a:spLocks noChangeShapeType="1"/>
          </p:cNvSpPr>
          <p:nvPr/>
        </p:nvSpPr>
        <p:spPr bwMode="auto">
          <a:xfrm flipV="1">
            <a:off x="24864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27">
            <a:extLst>
              <a:ext uri="{FF2B5EF4-FFF2-40B4-BE49-F238E27FC236}">
                <a16:creationId xmlns:a16="http://schemas.microsoft.com/office/drawing/2014/main" id="{48C9A5A1-975A-40FF-BDF8-672257AAA425}"/>
              </a:ext>
            </a:extLst>
          </p:cNvPr>
          <p:cNvSpPr>
            <a:spLocks noChangeShapeType="1"/>
          </p:cNvSpPr>
          <p:nvPr/>
        </p:nvSpPr>
        <p:spPr bwMode="auto">
          <a:xfrm flipV="1">
            <a:off x="27912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8">
            <a:extLst>
              <a:ext uri="{FF2B5EF4-FFF2-40B4-BE49-F238E27FC236}">
                <a16:creationId xmlns:a16="http://schemas.microsoft.com/office/drawing/2014/main" id="{2F980DEE-A6B6-4A64-97FA-8BDDF7CC95CC}"/>
              </a:ext>
            </a:extLst>
          </p:cNvPr>
          <p:cNvSpPr>
            <a:spLocks noChangeShapeType="1"/>
          </p:cNvSpPr>
          <p:nvPr/>
        </p:nvSpPr>
        <p:spPr bwMode="auto">
          <a:xfrm flipV="1">
            <a:off x="30960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9">
            <a:extLst>
              <a:ext uri="{FF2B5EF4-FFF2-40B4-BE49-F238E27FC236}">
                <a16:creationId xmlns:a16="http://schemas.microsoft.com/office/drawing/2014/main" id="{0266FC19-2CCB-4BC7-ABB3-DEA469B3376F}"/>
              </a:ext>
            </a:extLst>
          </p:cNvPr>
          <p:cNvSpPr>
            <a:spLocks noChangeShapeType="1"/>
          </p:cNvSpPr>
          <p:nvPr/>
        </p:nvSpPr>
        <p:spPr bwMode="auto">
          <a:xfrm flipV="1">
            <a:off x="3400836" y="28035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Line 30">
            <a:extLst>
              <a:ext uri="{FF2B5EF4-FFF2-40B4-BE49-F238E27FC236}">
                <a16:creationId xmlns:a16="http://schemas.microsoft.com/office/drawing/2014/main" id="{6B98BBCB-6738-4B7A-9AEF-2027CF769087}"/>
              </a:ext>
            </a:extLst>
          </p:cNvPr>
          <p:cNvSpPr>
            <a:spLocks noChangeShapeType="1"/>
          </p:cNvSpPr>
          <p:nvPr/>
        </p:nvSpPr>
        <p:spPr bwMode="auto">
          <a:xfrm flipV="1">
            <a:off x="32484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1">
            <a:extLst>
              <a:ext uri="{FF2B5EF4-FFF2-40B4-BE49-F238E27FC236}">
                <a16:creationId xmlns:a16="http://schemas.microsoft.com/office/drawing/2014/main" id="{20985667-B002-4885-9AC6-FC820362CFA1}"/>
              </a:ext>
            </a:extLst>
          </p:cNvPr>
          <p:cNvSpPr>
            <a:spLocks noChangeShapeType="1"/>
          </p:cNvSpPr>
          <p:nvPr/>
        </p:nvSpPr>
        <p:spPr bwMode="auto">
          <a:xfrm flipV="1">
            <a:off x="29436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2">
            <a:extLst>
              <a:ext uri="{FF2B5EF4-FFF2-40B4-BE49-F238E27FC236}">
                <a16:creationId xmlns:a16="http://schemas.microsoft.com/office/drawing/2014/main" id="{32FF53C3-477C-4BE8-978F-D165E4C468D2}"/>
              </a:ext>
            </a:extLst>
          </p:cNvPr>
          <p:cNvSpPr>
            <a:spLocks noChangeShapeType="1"/>
          </p:cNvSpPr>
          <p:nvPr/>
        </p:nvSpPr>
        <p:spPr bwMode="auto">
          <a:xfrm flipV="1">
            <a:off x="26388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33">
            <a:extLst>
              <a:ext uri="{FF2B5EF4-FFF2-40B4-BE49-F238E27FC236}">
                <a16:creationId xmlns:a16="http://schemas.microsoft.com/office/drawing/2014/main" id="{4E18C320-0639-4966-9CF6-2E2BA926FC1E}"/>
              </a:ext>
            </a:extLst>
          </p:cNvPr>
          <p:cNvSpPr>
            <a:spLocks noChangeShapeType="1"/>
          </p:cNvSpPr>
          <p:nvPr/>
        </p:nvSpPr>
        <p:spPr bwMode="auto">
          <a:xfrm flipV="1">
            <a:off x="23340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34">
            <a:extLst>
              <a:ext uri="{FF2B5EF4-FFF2-40B4-BE49-F238E27FC236}">
                <a16:creationId xmlns:a16="http://schemas.microsoft.com/office/drawing/2014/main" id="{4C8AB1CC-E867-4F36-80E3-A5D02C43C571}"/>
              </a:ext>
            </a:extLst>
          </p:cNvPr>
          <p:cNvSpPr>
            <a:spLocks noChangeShapeType="1"/>
          </p:cNvSpPr>
          <p:nvPr/>
        </p:nvSpPr>
        <p:spPr bwMode="auto">
          <a:xfrm flipV="1">
            <a:off x="20292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35">
            <a:extLst>
              <a:ext uri="{FF2B5EF4-FFF2-40B4-BE49-F238E27FC236}">
                <a16:creationId xmlns:a16="http://schemas.microsoft.com/office/drawing/2014/main" id="{B541ABAE-D7F2-4F02-80E5-29883B04EF29}"/>
              </a:ext>
            </a:extLst>
          </p:cNvPr>
          <p:cNvSpPr>
            <a:spLocks noChangeShapeType="1"/>
          </p:cNvSpPr>
          <p:nvPr/>
        </p:nvSpPr>
        <p:spPr bwMode="auto">
          <a:xfrm flipV="1">
            <a:off x="17244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36">
            <a:extLst>
              <a:ext uri="{FF2B5EF4-FFF2-40B4-BE49-F238E27FC236}">
                <a16:creationId xmlns:a16="http://schemas.microsoft.com/office/drawing/2014/main" id="{589C76CA-A9D8-4345-A947-F8829EFA2357}"/>
              </a:ext>
            </a:extLst>
          </p:cNvPr>
          <p:cNvSpPr>
            <a:spLocks noChangeShapeType="1"/>
          </p:cNvSpPr>
          <p:nvPr/>
        </p:nvSpPr>
        <p:spPr bwMode="auto">
          <a:xfrm flipV="1">
            <a:off x="14196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Line 37">
            <a:extLst>
              <a:ext uri="{FF2B5EF4-FFF2-40B4-BE49-F238E27FC236}">
                <a16:creationId xmlns:a16="http://schemas.microsoft.com/office/drawing/2014/main" id="{08C4A4E5-2B93-4B92-9628-B9E162877C8C}"/>
              </a:ext>
            </a:extLst>
          </p:cNvPr>
          <p:cNvSpPr>
            <a:spLocks noChangeShapeType="1"/>
          </p:cNvSpPr>
          <p:nvPr/>
        </p:nvSpPr>
        <p:spPr bwMode="auto">
          <a:xfrm flipV="1">
            <a:off x="11148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Line 38">
            <a:extLst>
              <a:ext uri="{FF2B5EF4-FFF2-40B4-BE49-F238E27FC236}">
                <a16:creationId xmlns:a16="http://schemas.microsoft.com/office/drawing/2014/main" id="{BB48DC92-6373-4AF0-84B3-033EE851EB21}"/>
              </a:ext>
            </a:extLst>
          </p:cNvPr>
          <p:cNvSpPr>
            <a:spLocks noChangeShapeType="1"/>
          </p:cNvSpPr>
          <p:nvPr/>
        </p:nvSpPr>
        <p:spPr bwMode="auto">
          <a:xfrm flipV="1">
            <a:off x="8100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Line 39">
            <a:extLst>
              <a:ext uri="{FF2B5EF4-FFF2-40B4-BE49-F238E27FC236}">
                <a16:creationId xmlns:a16="http://schemas.microsoft.com/office/drawing/2014/main" id="{6B4BD3F1-1D86-4EE5-8E0D-1462123B4119}"/>
              </a:ext>
            </a:extLst>
          </p:cNvPr>
          <p:cNvSpPr>
            <a:spLocks noChangeShapeType="1"/>
          </p:cNvSpPr>
          <p:nvPr/>
        </p:nvSpPr>
        <p:spPr bwMode="auto">
          <a:xfrm flipV="1">
            <a:off x="3553236" y="4632348"/>
            <a:ext cx="228600" cy="152400"/>
          </a:xfrm>
          <a:prstGeom prst="lin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AutoShape 40">
            <a:extLst>
              <a:ext uri="{FF2B5EF4-FFF2-40B4-BE49-F238E27FC236}">
                <a16:creationId xmlns:a16="http://schemas.microsoft.com/office/drawing/2014/main" id="{77C7317A-9B8F-4BED-A643-BD81097575BB}"/>
              </a:ext>
            </a:extLst>
          </p:cNvPr>
          <p:cNvSpPr>
            <a:spLocks noChangeArrowheads="1"/>
          </p:cNvSpPr>
          <p:nvPr/>
        </p:nvSpPr>
        <p:spPr bwMode="auto">
          <a:xfrm>
            <a:off x="352836" y="3717948"/>
            <a:ext cx="533400" cy="228600"/>
          </a:xfrm>
          <a:prstGeom prst="rightArrow">
            <a:avLst>
              <a:gd name="adj1" fmla="val 50000"/>
              <a:gd name="adj2" fmla="val 58333"/>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AutoShape 41">
            <a:extLst>
              <a:ext uri="{FF2B5EF4-FFF2-40B4-BE49-F238E27FC236}">
                <a16:creationId xmlns:a16="http://schemas.microsoft.com/office/drawing/2014/main" id="{79CA7EEB-6E21-4944-8CBE-5602209762A4}"/>
              </a:ext>
            </a:extLst>
          </p:cNvPr>
          <p:cNvSpPr>
            <a:spLocks noChangeArrowheads="1"/>
          </p:cNvSpPr>
          <p:nvPr/>
        </p:nvSpPr>
        <p:spPr bwMode="auto">
          <a:xfrm>
            <a:off x="3781836" y="3717948"/>
            <a:ext cx="533400" cy="228600"/>
          </a:xfrm>
          <a:prstGeom prst="rightArrow">
            <a:avLst>
              <a:gd name="adj1" fmla="val 50000"/>
              <a:gd name="adj2" fmla="val 58333"/>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2" name="Object 42">
            <a:extLst>
              <a:ext uri="{FF2B5EF4-FFF2-40B4-BE49-F238E27FC236}">
                <a16:creationId xmlns:a16="http://schemas.microsoft.com/office/drawing/2014/main" id="{D945758D-EF06-4B47-A3A0-9C03E35B0F76}"/>
              </a:ext>
            </a:extLst>
          </p:cNvPr>
          <p:cNvGraphicFramePr>
            <a:graphicFrameLocks noChangeAspect="1"/>
          </p:cNvGraphicFramePr>
          <p:nvPr/>
        </p:nvGraphicFramePr>
        <p:xfrm>
          <a:off x="5181600" y="1110443"/>
          <a:ext cx="2546350" cy="685800"/>
        </p:xfrm>
        <a:graphic>
          <a:graphicData uri="http://schemas.openxmlformats.org/presentationml/2006/ole">
            <mc:AlternateContent xmlns:mc="http://schemas.openxmlformats.org/markup-compatibility/2006">
              <mc:Choice xmlns:v="urn:schemas-microsoft-com:vml" Requires="v">
                <p:oleObj name="Equation" r:id="rId2" imgW="723600" imgH="228600" progId="Equation.DSMT4">
                  <p:embed/>
                </p:oleObj>
              </mc:Choice>
              <mc:Fallback>
                <p:oleObj name="Equation" r:id="rId2" imgW="723600" imgH="228600" progId="Equation.DSMT4">
                  <p:embed/>
                  <p:pic>
                    <p:nvPicPr>
                      <p:cNvPr id="42" name="Object 42">
                        <a:extLst>
                          <a:ext uri="{FF2B5EF4-FFF2-40B4-BE49-F238E27FC236}">
                            <a16:creationId xmlns:a16="http://schemas.microsoft.com/office/drawing/2014/main" id="{D945758D-EF06-4B47-A3A0-9C03E35B0F76}"/>
                          </a:ext>
                        </a:extLst>
                      </p:cNvPr>
                      <p:cNvPicPr>
                        <a:picLocks noChangeAspect="1" noChangeArrowheads="1"/>
                      </p:cNvPicPr>
                      <p:nvPr/>
                    </p:nvPicPr>
                    <p:blipFill>
                      <a:blip r:embed="rId3"/>
                      <a:srcRect/>
                      <a:stretch>
                        <a:fillRect/>
                      </a:stretch>
                    </p:blipFill>
                    <p:spPr bwMode="auto">
                      <a:xfrm>
                        <a:off x="5181600" y="1110443"/>
                        <a:ext cx="2546350" cy="685800"/>
                      </a:xfrm>
                      <a:prstGeom prst="rect">
                        <a:avLst/>
                      </a:prstGeom>
                      <a:solidFill>
                        <a:srgbClr val="92D050"/>
                      </a:solidFill>
                      <a:ln>
                        <a:noFill/>
                      </a:ln>
                      <a:effectLst/>
                    </p:spPr>
                  </p:pic>
                </p:oleObj>
              </mc:Fallback>
            </mc:AlternateContent>
          </a:graphicData>
        </a:graphic>
      </p:graphicFrame>
      <p:sp>
        <p:nvSpPr>
          <p:cNvPr id="43" name="Rectangle 43">
            <a:extLst>
              <a:ext uri="{FF2B5EF4-FFF2-40B4-BE49-F238E27FC236}">
                <a16:creationId xmlns:a16="http://schemas.microsoft.com/office/drawing/2014/main" id="{82EB2C2E-A034-462A-9A15-C9F71380C2BB}"/>
              </a:ext>
            </a:extLst>
          </p:cNvPr>
          <p:cNvSpPr>
            <a:spLocks noChangeArrowheads="1"/>
          </p:cNvSpPr>
          <p:nvPr/>
        </p:nvSpPr>
        <p:spPr bwMode="auto">
          <a:xfrm>
            <a:off x="5081072" y="1928306"/>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没有做功部件</a:t>
            </a:r>
          </a:p>
        </p:txBody>
      </p:sp>
      <p:graphicFrame>
        <p:nvGraphicFramePr>
          <p:cNvPr id="44" name="Object 44">
            <a:extLst>
              <a:ext uri="{FF2B5EF4-FFF2-40B4-BE49-F238E27FC236}">
                <a16:creationId xmlns:a16="http://schemas.microsoft.com/office/drawing/2014/main" id="{C8AA3964-5FC1-45E6-A982-579445F3BB34}"/>
              </a:ext>
            </a:extLst>
          </p:cNvPr>
          <p:cNvGraphicFramePr>
            <a:graphicFrameLocks noChangeAspect="1"/>
          </p:cNvGraphicFramePr>
          <p:nvPr/>
        </p:nvGraphicFramePr>
        <p:xfrm>
          <a:off x="5712235" y="2474119"/>
          <a:ext cx="1473200" cy="685800"/>
        </p:xfrm>
        <a:graphic>
          <a:graphicData uri="http://schemas.openxmlformats.org/presentationml/2006/ole">
            <mc:AlternateContent xmlns:mc="http://schemas.openxmlformats.org/markup-compatibility/2006">
              <mc:Choice xmlns:v="urn:schemas-microsoft-com:vml" Requires="v">
                <p:oleObj name="Equation" r:id="rId4" imgW="419040" imgH="228600" progId="Equation.DSMT4">
                  <p:embed/>
                </p:oleObj>
              </mc:Choice>
              <mc:Fallback>
                <p:oleObj name="Equation" r:id="rId4" imgW="419040" imgH="228600" progId="Equation.DSMT4">
                  <p:embed/>
                  <p:pic>
                    <p:nvPicPr>
                      <p:cNvPr id="44" name="Object 44">
                        <a:extLst>
                          <a:ext uri="{FF2B5EF4-FFF2-40B4-BE49-F238E27FC236}">
                            <a16:creationId xmlns:a16="http://schemas.microsoft.com/office/drawing/2014/main" id="{C8AA3964-5FC1-45E6-A982-579445F3BB34}"/>
                          </a:ext>
                        </a:extLst>
                      </p:cNvPr>
                      <p:cNvPicPr>
                        <a:picLocks noChangeAspect="1" noChangeArrowheads="1"/>
                      </p:cNvPicPr>
                      <p:nvPr/>
                    </p:nvPicPr>
                    <p:blipFill>
                      <a:blip r:embed="rId5"/>
                      <a:srcRect/>
                      <a:stretch>
                        <a:fillRect/>
                      </a:stretch>
                    </p:blipFill>
                    <p:spPr bwMode="auto">
                      <a:xfrm>
                        <a:off x="5712235" y="2474119"/>
                        <a:ext cx="1473200" cy="685800"/>
                      </a:xfrm>
                      <a:prstGeom prst="rect">
                        <a:avLst/>
                      </a:prstGeom>
                      <a:solidFill>
                        <a:srgbClr val="FFC000"/>
                      </a:solidFill>
                      <a:ln>
                        <a:noFill/>
                      </a:ln>
                      <a:effectLst/>
                    </p:spPr>
                  </p:pic>
                </p:oleObj>
              </mc:Fallback>
            </mc:AlternateContent>
          </a:graphicData>
        </a:graphic>
      </p:graphicFrame>
      <p:sp>
        <p:nvSpPr>
          <p:cNvPr id="45" name="Rectangle 45">
            <a:extLst>
              <a:ext uri="{FF2B5EF4-FFF2-40B4-BE49-F238E27FC236}">
                <a16:creationId xmlns:a16="http://schemas.microsoft.com/office/drawing/2014/main" id="{B20F585A-E51E-4801-9A6D-08DD7C1211D5}"/>
              </a:ext>
            </a:extLst>
          </p:cNvPr>
          <p:cNvSpPr>
            <a:spLocks noChangeArrowheads="1"/>
          </p:cNvSpPr>
          <p:nvPr/>
        </p:nvSpPr>
        <p:spPr bwMode="auto">
          <a:xfrm>
            <a:off x="5081072" y="3446371"/>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绝热</a:t>
            </a:r>
          </a:p>
        </p:txBody>
      </p:sp>
      <p:graphicFrame>
        <p:nvGraphicFramePr>
          <p:cNvPr id="46" name="Object 46">
            <a:extLst>
              <a:ext uri="{FF2B5EF4-FFF2-40B4-BE49-F238E27FC236}">
                <a16:creationId xmlns:a16="http://schemas.microsoft.com/office/drawing/2014/main" id="{074EDF92-D2F0-42E6-8C78-52DAF311345E}"/>
              </a:ext>
            </a:extLst>
          </p:cNvPr>
          <p:cNvGraphicFramePr>
            <a:graphicFrameLocks noChangeAspect="1"/>
          </p:cNvGraphicFramePr>
          <p:nvPr/>
        </p:nvGraphicFramePr>
        <p:xfrm>
          <a:off x="6372636" y="3429000"/>
          <a:ext cx="1249363" cy="609600"/>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46" name="Object 46">
                        <a:extLst>
                          <a:ext uri="{FF2B5EF4-FFF2-40B4-BE49-F238E27FC236}">
                            <a16:creationId xmlns:a16="http://schemas.microsoft.com/office/drawing/2014/main" id="{074EDF92-D2F0-42E6-8C78-52DAF311345E}"/>
                          </a:ext>
                        </a:extLst>
                      </p:cNvPr>
                      <p:cNvPicPr>
                        <a:picLocks noChangeAspect="1" noChangeArrowheads="1"/>
                      </p:cNvPicPr>
                      <p:nvPr/>
                    </p:nvPicPr>
                    <p:blipFill>
                      <a:blip r:embed="rId7"/>
                      <a:srcRect/>
                      <a:stretch>
                        <a:fillRect/>
                      </a:stretch>
                    </p:blipFill>
                    <p:spPr bwMode="auto">
                      <a:xfrm>
                        <a:off x="6372636" y="3429000"/>
                        <a:ext cx="1249363" cy="609600"/>
                      </a:xfrm>
                      <a:prstGeom prst="rect">
                        <a:avLst/>
                      </a:prstGeom>
                      <a:solidFill>
                        <a:srgbClr val="FFC000"/>
                      </a:solidFill>
                      <a:ln>
                        <a:noFill/>
                      </a:ln>
                      <a:effectLst/>
                    </p:spPr>
                  </p:pic>
                </p:oleObj>
              </mc:Fallback>
            </mc:AlternateContent>
          </a:graphicData>
        </a:graphic>
      </p:graphicFrame>
      <p:graphicFrame>
        <p:nvGraphicFramePr>
          <p:cNvPr id="47" name="Object 47">
            <a:extLst>
              <a:ext uri="{FF2B5EF4-FFF2-40B4-BE49-F238E27FC236}">
                <a16:creationId xmlns:a16="http://schemas.microsoft.com/office/drawing/2014/main" id="{92E80352-1705-4245-8636-5F2E77C09D69}"/>
              </a:ext>
            </a:extLst>
          </p:cNvPr>
          <p:cNvGraphicFramePr>
            <a:graphicFrameLocks noChangeAspect="1"/>
          </p:cNvGraphicFramePr>
          <p:nvPr/>
        </p:nvGraphicFramePr>
        <p:xfrm>
          <a:off x="5259458" y="4332507"/>
          <a:ext cx="1563688" cy="533400"/>
        </p:xfrm>
        <a:graphic>
          <a:graphicData uri="http://schemas.openxmlformats.org/presentationml/2006/ole">
            <mc:AlternateContent xmlns:mc="http://schemas.openxmlformats.org/markup-compatibility/2006">
              <mc:Choice xmlns:v="urn:schemas-microsoft-com:vml" Requires="v">
                <p:oleObj name="Equation" r:id="rId8" imgW="444240" imgH="177480" progId="Equation.DSMT4">
                  <p:embed/>
                </p:oleObj>
              </mc:Choice>
              <mc:Fallback>
                <p:oleObj name="Equation" r:id="rId8" imgW="444240" imgH="177480" progId="Equation.DSMT4">
                  <p:embed/>
                  <p:pic>
                    <p:nvPicPr>
                      <p:cNvPr id="47" name="Object 47">
                        <a:extLst>
                          <a:ext uri="{FF2B5EF4-FFF2-40B4-BE49-F238E27FC236}">
                            <a16:creationId xmlns:a16="http://schemas.microsoft.com/office/drawing/2014/main" id="{92E80352-1705-4245-8636-5F2E77C09D69}"/>
                          </a:ext>
                        </a:extLst>
                      </p:cNvPr>
                      <p:cNvPicPr>
                        <a:picLocks noChangeAspect="1" noChangeArrowheads="1"/>
                      </p:cNvPicPr>
                      <p:nvPr/>
                    </p:nvPicPr>
                    <p:blipFill>
                      <a:blip r:embed="rId9"/>
                      <a:srcRect/>
                      <a:stretch>
                        <a:fillRect/>
                      </a:stretch>
                    </p:blipFill>
                    <p:spPr bwMode="auto">
                      <a:xfrm>
                        <a:off x="5259458" y="4332507"/>
                        <a:ext cx="1563688" cy="533400"/>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48">
            <a:extLst>
              <a:ext uri="{FF2B5EF4-FFF2-40B4-BE49-F238E27FC236}">
                <a16:creationId xmlns:a16="http://schemas.microsoft.com/office/drawing/2014/main" id="{4471CF7B-C07E-4261-993C-D7CC03A6B964}"/>
              </a:ext>
            </a:extLst>
          </p:cNvPr>
          <p:cNvGraphicFramePr>
            <a:graphicFrameLocks noChangeAspect="1"/>
          </p:cNvGraphicFramePr>
          <p:nvPr/>
        </p:nvGraphicFramePr>
        <p:xfrm>
          <a:off x="7119938" y="4211638"/>
          <a:ext cx="1519237" cy="685800"/>
        </p:xfrm>
        <a:graphic>
          <a:graphicData uri="http://schemas.openxmlformats.org/presentationml/2006/ole">
            <mc:AlternateContent xmlns:mc="http://schemas.openxmlformats.org/markup-compatibility/2006">
              <mc:Choice xmlns:v="urn:schemas-microsoft-com:vml" Requires="v">
                <p:oleObj name="Equation" r:id="rId10" imgW="431640" imgH="228600" progId="Equation.DSMT4">
                  <p:embed/>
                </p:oleObj>
              </mc:Choice>
              <mc:Fallback>
                <p:oleObj name="Equation" r:id="rId10" imgW="431640" imgH="228600" progId="Equation.DSMT4">
                  <p:embed/>
                  <p:pic>
                    <p:nvPicPr>
                      <p:cNvPr id="48" name="Object 48">
                        <a:extLst>
                          <a:ext uri="{FF2B5EF4-FFF2-40B4-BE49-F238E27FC236}">
                            <a16:creationId xmlns:a16="http://schemas.microsoft.com/office/drawing/2014/main" id="{4471CF7B-C07E-4261-993C-D7CC03A6B964}"/>
                          </a:ext>
                        </a:extLst>
                      </p:cNvPr>
                      <p:cNvPicPr>
                        <a:picLocks noChangeAspect="1" noChangeArrowheads="1"/>
                      </p:cNvPicPr>
                      <p:nvPr/>
                    </p:nvPicPr>
                    <p:blipFill>
                      <a:blip r:embed="rId11"/>
                      <a:srcRect/>
                      <a:stretch>
                        <a:fillRect/>
                      </a:stretch>
                    </p:blipFill>
                    <p:spPr bwMode="auto">
                      <a:xfrm>
                        <a:off x="7119938" y="4211638"/>
                        <a:ext cx="1519237" cy="685800"/>
                      </a:xfrm>
                      <a:prstGeom prst="rect">
                        <a:avLst/>
                      </a:prstGeom>
                      <a:solidFill>
                        <a:srgbClr val="CCFFFF"/>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文本框 48">
            <a:extLst>
              <a:ext uri="{FF2B5EF4-FFF2-40B4-BE49-F238E27FC236}">
                <a16:creationId xmlns:a16="http://schemas.microsoft.com/office/drawing/2014/main" id="{0B7D08AB-8204-4937-9F09-ED31C50D8D23}"/>
              </a:ext>
            </a:extLst>
          </p:cNvPr>
          <p:cNvSpPr txBox="1"/>
          <p:nvPr/>
        </p:nvSpPr>
        <p:spPr>
          <a:xfrm>
            <a:off x="2743200" y="76200"/>
            <a:ext cx="6477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稳定流动能量方程应用举例</a:t>
            </a:r>
          </a:p>
        </p:txBody>
      </p:sp>
    </p:spTree>
    <p:extLst>
      <p:ext uri="{BB962C8B-B14F-4D97-AF65-F5344CB8AC3E}">
        <p14:creationId xmlns:p14="http://schemas.microsoft.com/office/powerpoint/2010/main" val="397472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arn(outVertic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arn(outVertical)">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arn(outVertical)">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outVertical)">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barn(outVertical)">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43" grpId="0" autoUpdateAnimBg="0"/>
      <p:bldP spid="4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CE18A1FD-2E8A-45C6-9AE0-DDDEA9AAF8E9}"/>
              </a:ext>
            </a:extLst>
          </p:cNvPr>
          <p:cNvSpPr txBox="1">
            <a:spLocks noChangeArrowheads="1"/>
          </p:cNvSpPr>
          <p:nvPr/>
        </p:nvSpPr>
        <p:spPr bwMode="auto">
          <a:xfrm>
            <a:off x="1066800" y="1052224"/>
            <a:ext cx="7162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、热力学第一定律表达式和适用条件</a:t>
            </a:r>
          </a:p>
        </p:txBody>
      </p:sp>
      <p:grpSp>
        <p:nvGrpSpPr>
          <p:cNvPr id="4" name="Group 4">
            <a:extLst>
              <a:ext uri="{FF2B5EF4-FFF2-40B4-BE49-F238E27FC236}">
                <a16:creationId xmlns:a16="http://schemas.microsoft.com/office/drawing/2014/main" id="{1C46AF8F-523C-47D4-9364-93341D9ABB97}"/>
              </a:ext>
            </a:extLst>
          </p:cNvPr>
          <p:cNvGrpSpPr>
            <a:grpSpLocks/>
          </p:cNvGrpSpPr>
          <p:nvPr/>
        </p:nvGrpSpPr>
        <p:grpSpPr bwMode="auto">
          <a:xfrm>
            <a:off x="533400" y="1752600"/>
            <a:ext cx="7391400" cy="709613"/>
            <a:chOff x="576" y="1536"/>
            <a:chExt cx="4656" cy="447"/>
          </a:xfrm>
        </p:grpSpPr>
        <p:sp>
          <p:nvSpPr>
            <p:cNvPr id="5" name="Text Box 5">
              <a:extLst>
                <a:ext uri="{FF2B5EF4-FFF2-40B4-BE49-F238E27FC236}">
                  <a16:creationId xmlns:a16="http://schemas.microsoft.com/office/drawing/2014/main" id="{F2426C22-392E-4405-8F83-741A85C24C6F}"/>
                </a:ext>
              </a:extLst>
            </p:cNvPr>
            <p:cNvSpPr txBox="1">
              <a:spLocks noChangeArrowheads="1"/>
            </p:cNvSpPr>
            <p:nvPr/>
          </p:nvSpPr>
          <p:spPr bwMode="auto">
            <a:xfrm>
              <a:off x="2304" y="1536"/>
              <a:ext cx="29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任何工质，任何过程</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Object 6">
              <a:extLst>
                <a:ext uri="{FF2B5EF4-FFF2-40B4-BE49-F238E27FC236}">
                  <a16:creationId xmlns:a16="http://schemas.microsoft.com/office/drawing/2014/main" id="{E3F325C0-4861-4C5C-8B85-90EB55A72125}"/>
                </a:ext>
              </a:extLst>
            </p:cNvPr>
            <p:cNvGraphicFramePr>
              <a:graphicFrameLocks noChangeAspect="1"/>
            </p:cNvGraphicFramePr>
            <p:nvPr/>
          </p:nvGraphicFramePr>
          <p:xfrm>
            <a:off x="576" y="1536"/>
            <a:ext cx="1523" cy="447"/>
          </p:xfrm>
          <a:graphic>
            <a:graphicData uri="http://schemas.openxmlformats.org/presentationml/2006/ole">
              <mc:AlternateContent xmlns:mc="http://schemas.openxmlformats.org/markup-compatibility/2006">
                <mc:Choice xmlns:v="urn:schemas-microsoft-com:vml" Requires="v">
                  <p:oleObj name="Equation" r:id="rId2" imgW="698400" imgH="203040" progId="Equation.DSMT4">
                    <p:embed/>
                  </p:oleObj>
                </mc:Choice>
                <mc:Fallback>
                  <p:oleObj name="Equation" r:id="rId2" imgW="698400" imgH="203040" progId="Equation.DSMT4">
                    <p:embed/>
                    <p:pic>
                      <p:nvPicPr>
                        <p:cNvPr id="6" name="Object 6">
                          <a:extLst>
                            <a:ext uri="{FF2B5EF4-FFF2-40B4-BE49-F238E27FC236}">
                              <a16:creationId xmlns:a16="http://schemas.microsoft.com/office/drawing/2014/main" id="{E3F325C0-4861-4C5C-8B85-90EB55A72125}"/>
                            </a:ext>
                          </a:extLst>
                        </p:cNvPr>
                        <p:cNvPicPr>
                          <a:picLocks noChangeAspect="1" noChangeArrowheads="1"/>
                        </p:cNvPicPr>
                        <p:nvPr/>
                      </p:nvPicPr>
                      <p:blipFill>
                        <a:blip r:embed="rId3"/>
                        <a:srcRect/>
                        <a:stretch>
                          <a:fillRect/>
                        </a:stretch>
                      </p:blipFill>
                      <p:spPr bwMode="auto">
                        <a:xfrm>
                          <a:off x="576" y="1536"/>
                          <a:ext cx="1523" cy="447"/>
                        </a:xfrm>
                        <a:prstGeom prst="rect">
                          <a:avLst/>
                        </a:prstGeom>
                        <a:solidFill>
                          <a:srgbClr val="92D050"/>
                        </a:solidFill>
                        <a:ln>
                          <a:noFill/>
                        </a:ln>
                        <a:effectLst/>
                      </p:spPr>
                    </p:pic>
                  </p:oleObj>
                </mc:Fallback>
              </mc:AlternateContent>
            </a:graphicData>
          </a:graphic>
        </p:graphicFrame>
      </p:grpSp>
      <p:grpSp>
        <p:nvGrpSpPr>
          <p:cNvPr id="7" name="Group 7">
            <a:extLst>
              <a:ext uri="{FF2B5EF4-FFF2-40B4-BE49-F238E27FC236}">
                <a16:creationId xmlns:a16="http://schemas.microsoft.com/office/drawing/2014/main" id="{22B35AC6-85A4-43F5-A3F2-A0D3A94FB4B4}"/>
              </a:ext>
            </a:extLst>
          </p:cNvPr>
          <p:cNvGrpSpPr>
            <a:grpSpLocks/>
          </p:cNvGrpSpPr>
          <p:nvPr/>
        </p:nvGrpSpPr>
        <p:grpSpPr bwMode="auto">
          <a:xfrm>
            <a:off x="533400" y="2590800"/>
            <a:ext cx="8459788" cy="976313"/>
            <a:chOff x="576" y="2064"/>
            <a:chExt cx="5088" cy="615"/>
          </a:xfrm>
        </p:grpSpPr>
        <p:graphicFrame>
          <p:nvGraphicFramePr>
            <p:cNvPr id="8" name="Object 8">
              <a:extLst>
                <a:ext uri="{FF2B5EF4-FFF2-40B4-BE49-F238E27FC236}">
                  <a16:creationId xmlns:a16="http://schemas.microsoft.com/office/drawing/2014/main" id="{2C9AE9D5-CEAF-404D-8681-744195B5E6A5}"/>
                </a:ext>
              </a:extLst>
            </p:cNvPr>
            <p:cNvGraphicFramePr>
              <a:graphicFrameLocks noChangeAspect="1"/>
            </p:cNvGraphicFramePr>
            <p:nvPr/>
          </p:nvGraphicFramePr>
          <p:xfrm>
            <a:off x="576" y="2064"/>
            <a:ext cx="2021" cy="615"/>
          </p:xfrm>
          <a:graphic>
            <a:graphicData uri="http://schemas.openxmlformats.org/presentationml/2006/ole">
              <mc:AlternateContent xmlns:mc="http://schemas.openxmlformats.org/markup-compatibility/2006">
                <mc:Choice xmlns:v="urn:schemas-microsoft-com:vml" Requires="v">
                  <p:oleObj name="Equation" r:id="rId4" imgW="927000" imgH="279360" progId="Equation.DSMT4">
                    <p:embed/>
                  </p:oleObj>
                </mc:Choice>
                <mc:Fallback>
                  <p:oleObj name="Equation" r:id="rId4" imgW="927000" imgH="279360" progId="Equation.DSMT4">
                    <p:embed/>
                    <p:pic>
                      <p:nvPicPr>
                        <p:cNvPr id="8" name="Object 8">
                          <a:extLst>
                            <a:ext uri="{FF2B5EF4-FFF2-40B4-BE49-F238E27FC236}">
                              <a16:creationId xmlns:a16="http://schemas.microsoft.com/office/drawing/2014/main" id="{2C9AE9D5-CEAF-404D-8681-744195B5E6A5}"/>
                            </a:ext>
                          </a:extLst>
                        </p:cNvPr>
                        <p:cNvPicPr>
                          <a:picLocks noChangeAspect="1" noChangeArrowheads="1"/>
                        </p:cNvPicPr>
                        <p:nvPr/>
                      </p:nvPicPr>
                      <p:blipFill>
                        <a:blip r:embed="rId5"/>
                        <a:srcRect/>
                        <a:stretch>
                          <a:fillRect/>
                        </a:stretch>
                      </p:blipFill>
                      <p:spPr bwMode="auto">
                        <a:xfrm>
                          <a:off x="576" y="2064"/>
                          <a:ext cx="2021" cy="615"/>
                        </a:xfrm>
                        <a:prstGeom prst="rect">
                          <a:avLst/>
                        </a:prstGeom>
                        <a:solidFill>
                          <a:srgbClr val="FFC000"/>
                        </a:solidFill>
                        <a:ln>
                          <a:noFill/>
                        </a:ln>
                        <a:effectLst/>
                      </p:spPr>
                    </p:pic>
                  </p:oleObj>
                </mc:Fallback>
              </mc:AlternateContent>
            </a:graphicData>
          </a:graphic>
        </p:graphicFrame>
        <p:sp>
          <p:nvSpPr>
            <p:cNvPr id="9" name="Text Box 9">
              <a:extLst>
                <a:ext uri="{FF2B5EF4-FFF2-40B4-BE49-F238E27FC236}">
                  <a16:creationId xmlns:a16="http://schemas.microsoft.com/office/drawing/2014/main" id="{61CBD91F-1E1E-4897-BBC4-EC4E6925AF5A}"/>
                </a:ext>
              </a:extLst>
            </p:cNvPr>
            <p:cNvSpPr txBox="1">
              <a:spLocks noChangeArrowheads="1"/>
            </p:cNvSpPr>
            <p:nvPr/>
          </p:nvSpPr>
          <p:spPr bwMode="auto">
            <a:xfrm>
              <a:off x="2736" y="2160"/>
              <a:ext cx="29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任何工质，准静态过程</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 name="Group 10">
            <a:extLst>
              <a:ext uri="{FF2B5EF4-FFF2-40B4-BE49-F238E27FC236}">
                <a16:creationId xmlns:a16="http://schemas.microsoft.com/office/drawing/2014/main" id="{08867F9A-6325-41F3-B8B0-B29B5CFE0782}"/>
              </a:ext>
            </a:extLst>
          </p:cNvPr>
          <p:cNvGrpSpPr>
            <a:grpSpLocks/>
          </p:cNvGrpSpPr>
          <p:nvPr/>
        </p:nvGrpSpPr>
        <p:grpSpPr bwMode="auto">
          <a:xfrm>
            <a:off x="533400" y="3505489"/>
            <a:ext cx="8610600" cy="1077913"/>
            <a:chOff x="340" y="2353"/>
            <a:chExt cx="5424" cy="679"/>
          </a:xfrm>
        </p:grpSpPr>
        <p:graphicFrame>
          <p:nvGraphicFramePr>
            <p:cNvPr id="11" name="Object 11">
              <a:extLst>
                <a:ext uri="{FF2B5EF4-FFF2-40B4-BE49-F238E27FC236}">
                  <a16:creationId xmlns:a16="http://schemas.microsoft.com/office/drawing/2014/main" id="{60A24834-83C4-43FF-95FF-3388617F8547}"/>
                </a:ext>
              </a:extLst>
            </p:cNvPr>
            <p:cNvGraphicFramePr>
              <a:graphicFrameLocks noChangeAspect="1"/>
            </p:cNvGraphicFramePr>
            <p:nvPr/>
          </p:nvGraphicFramePr>
          <p:xfrm>
            <a:off x="340" y="2519"/>
            <a:ext cx="3217" cy="474"/>
          </p:xfrm>
          <a:graphic>
            <a:graphicData uri="http://schemas.openxmlformats.org/presentationml/2006/ole">
              <mc:AlternateContent xmlns:mc="http://schemas.openxmlformats.org/markup-compatibility/2006">
                <mc:Choice xmlns:v="urn:schemas-microsoft-com:vml" Requires="v">
                  <p:oleObj name="Equation" r:id="rId6" imgW="1638000" imgH="241200" progId="Equation.DSMT4">
                    <p:embed/>
                  </p:oleObj>
                </mc:Choice>
                <mc:Fallback>
                  <p:oleObj name="Equation" r:id="rId6" imgW="1638000" imgH="241200" progId="Equation.DSMT4">
                    <p:embed/>
                    <p:pic>
                      <p:nvPicPr>
                        <p:cNvPr id="11" name="Object 11">
                          <a:extLst>
                            <a:ext uri="{FF2B5EF4-FFF2-40B4-BE49-F238E27FC236}">
                              <a16:creationId xmlns:a16="http://schemas.microsoft.com/office/drawing/2014/main" id="{60A24834-83C4-43FF-95FF-3388617F8547}"/>
                            </a:ext>
                          </a:extLst>
                        </p:cNvPr>
                        <p:cNvPicPr>
                          <a:picLocks noChangeAspect="1" noChangeArrowheads="1"/>
                        </p:cNvPicPr>
                        <p:nvPr/>
                      </p:nvPicPr>
                      <p:blipFill>
                        <a:blip r:embed="rId7"/>
                        <a:srcRect/>
                        <a:stretch>
                          <a:fillRect/>
                        </a:stretch>
                      </p:blipFill>
                      <p:spPr bwMode="auto">
                        <a:xfrm>
                          <a:off x="340" y="2519"/>
                          <a:ext cx="3217" cy="474"/>
                        </a:xfrm>
                        <a:prstGeom prst="rect">
                          <a:avLst/>
                        </a:prstGeom>
                        <a:solidFill>
                          <a:srgbClr val="92D050"/>
                        </a:solidFill>
                        <a:ln>
                          <a:noFill/>
                        </a:ln>
                        <a:effectLst/>
                      </p:spPr>
                    </p:pic>
                  </p:oleObj>
                </mc:Fallback>
              </mc:AlternateContent>
            </a:graphicData>
          </a:graphic>
        </p:graphicFrame>
        <p:sp>
          <p:nvSpPr>
            <p:cNvPr id="12" name="Text Box 12">
              <a:extLst>
                <a:ext uri="{FF2B5EF4-FFF2-40B4-BE49-F238E27FC236}">
                  <a16:creationId xmlns:a16="http://schemas.microsoft.com/office/drawing/2014/main" id="{B6133AA0-3410-4197-90B7-04F7AA1BB9B3}"/>
                </a:ext>
              </a:extLst>
            </p:cNvPr>
            <p:cNvSpPr txBox="1">
              <a:spLocks noChangeArrowheads="1"/>
            </p:cNvSpPr>
            <p:nvPr/>
          </p:nvSpPr>
          <p:spPr bwMode="auto">
            <a:xfrm>
              <a:off x="4014" y="2353"/>
              <a:ext cx="1750"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任何工质，</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gn="l"/>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稳流</a:t>
              </a:r>
              <a:r>
                <a:rPr lang="zh-CN" altLang="en-GB"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 name="Group 13">
            <a:extLst>
              <a:ext uri="{FF2B5EF4-FFF2-40B4-BE49-F238E27FC236}">
                <a16:creationId xmlns:a16="http://schemas.microsoft.com/office/drawing/2014/main" id="{C9F6930D-1187-4DDC-A06F-C0F07388101C}"/>
              </a:ext>
            </a:extLst>
          </p:cNvPr>
          <p:cNvGrpSpPr>
            <a:grpSpLocks/>
          </p:cNvGrpSpPr>
          <p:nvPr/>
        </p:nvGrpSpPr>
        <p:grpSpPr bwMode="auto">
          <a:xfrm>
            <a:off x="533400" y="4723099"/>
            <a:ext cx="8359775" cy="1641475"/>
            <a:chOff x="336" y="3113"/>
            <a:chExt cx="5266" cy="1034"/>
          </a:xfrm>
        </p:grpSpPr>
        <p:graphicFrame>
          <p:nvGraphicFramePr>
            <p:cNvPr id="14" name="Object 14">
              <a:extLst>
                <a:ext uri="{FF2B5EF4-FFF2-40B4-BE49-F238E27FC236}">
                  <a16:creationId xmlns:a16="http://schemas.microsoft.com/office/drawing/2014/main" id="{6F79349E-F6D7-4D03-AB92-35A4FF54910E}"/>
                </a:ext>
              </a:extLst>
            </p:cNvPr>
            <p:cNvGraphicFramePr>
              <a:graphicFrameLocks noChangeAspect="1"/>
            </p:cNvGraphicFramePr>
            <p:nvPr/>
          </p:nvGraphicFramePr>
          <p:xfrm>
            <a:off x="2288" y="3406"/>
            <a:ext cx="1348" cy="432"/>
          </p:xfrm>
          <a:graphic>
            <a:graphicData uri="http://schemas.openxmlformats.org/presentationml/2006/ole">
              <mc:AlternateContent xmlns:mc="http://schemas.openxmlformats.org/markup-compatibility/2006">
                <mc:Choice xmlns:v="urn:schemas-microsoft-com:vml" Requires="v">
                  <p:oleObj name="Equation" r:id="rId8" imgW="711000" imgH="228600" progId="Equation.DSMT4">
                    <p:embed/>
                  </p:oleObj>
                </mc:Choice>
                <mc:Fallback>
                  <p:oleObj name="Equation" r:id="rId8" imgW="711000" imgH="228600" progId="Equation.DSMT4">
                    <p:embed/>
                    <p:pic>
                      <p:nvPicPr>
                        <p:cNvPr id="14" name="Object 14">
                          <a:extLst>
                            <a:ext uri="{FF2B5EF4-FFF2-40B4-BE49-F238E27FC236}">
                              <a16:creationId xmlns:a16="http://schemas.microsoft.com/office/drawing/2014/main" id="{6F79349E-F6D7-4D03-AB92-35A4FF54910E}"/>
                            </a:ext>
                          </a:extLst>
                        </p:cNvPr>
                        <p:cNvPicPr>
                          <a:picLocks noChangeAspect="1" noChangeArrowheads="1"/>
                        </p:cNvPicPr>
                        <p:nvPr/>
                      </p:nvPicPr>
                      <p:blipFill>
                        <a:blip r:embed="rId9"/>
                        <a:srcRect/>
                        <a:stretch>
                          <a:fillRect/>
                        </a:stretch>
                      </p:blipFill>
                      <p:spPr bwMode="auto">
                        <a:xfrm>
                          <a:off x="2288" y="3406"/>
                          <a:ext cx="1348" cy="432"/>
                        </a:xfrm>
                        <a:prstGeom prst="rect">
                          <a:avLst/>
                        </a:prstGeom>
                        <a:solidFill>
                          <a:srgbClr val="FFC000"/>
                        </a:solidFill>
                        <a:ln>
                          <a:noFill/>
                        </a:ln>
                        <a:effectLst/>
                      </p:spPr>
                    </p:pic>
                  </p:oleObj>
                </mc:Fallback>
              </mc:AlternateContent>
            </a:graphicData>
          </a:graphic>
        </p:graphicFrame>
        <p:sp>
          <p:nvSpPr>
            <p:cNvPr id="15" name="Text Box 15">
              <a:extLst>
                <a:ext uri="{FF2B5EF4-FFF2-40B4-BE49-F238E27FC236}">
                  <a16:creationId xmlns:a16="http://schemas.microsoft.com/office/drawing/2014/main" id="{86624145-D36B-4B17-A8E5-E8EED3887DCF}"/>
                </a:ext>
              </a:extLst>
            </p:cNvPr>
            <p:cNvSpPr txBox="1">
              <a:spLocks noChangeArrowheads="1"/>
            </p:cNvSpPr>
            <p:nvPr/>
          </p:nvSpPr>
          <p:spPr bwMode="auto">
            <a:xfrm>
              <a:off x="1824" y="3466"/>
              <a:ext cx="10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GB"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rPr>
                <a:t>或</a:t>
              </a:r>
              <a:endParaRPr lang="zh-CN" altLang="en-US" sz="3200" b="1" dirty="0">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6" name="Object 16">
              <a:extLst>
                <a:ext uri="{FF2B5EF4-FFF2-40B4-BE49-F238E27FC236}">
                  <a16:creationId xmlns:a16="http://schemas.microsoft.com/office/drawing/2014/main" id="{40E1D0D6-EEA0-49B9-A1AB-0B3611286D53}"/>
                </a:ext>
              </a:extLst>
            </p:cNvPr>
            <p:cNvGraphicFramePr>
              <a:graphicFrameLocks noChangeAspect="1"/>
            </p:cNvGraphicFramePr>
            <p:nvPr/>
          </p:nvGraphicFramePr>
          <p:xfrm>
            <a:off x="336" y="3408"/>
            <a:ext cx="1372" cy="432"/>
          </p:xfrm>
          <a:graphic>
            <a:graphicData uri="http://schemas.openxmlformats.org/presentationml/2006/ole">
              <mc:AlternateContent xmlns:mc="http://schemas.openxmlformats.org/markup-compatibility/2006">
                <mc:Choice xmlns:v="urn:schemas-microsoft-com:vml" Requires="v">
                  <p:oleObj name="Equation" r:id="rId10" imgW="723600" imgH="228600" progId="Equation.DSMT4">
                    <p:embed/>
                  </p:oleObj>
                </mc:Choice>
                <mc:Fallback>
                  <p:oleObj name="Equation" r:id="rId10" imgW="723600" imgH="228600" progId="Equation.DSMT4">
                    <p:embed/>
                    <p:pic>
                      <p:nvPicPr>
                        <p:cNvPr id="16" name="Object 16">
                          <a:extLst>
                            <a:ext uri="{FF2B5EF4-FFF2-40B4-BE49-F238E27FC236}">
                              <a16:creationId xmlns:a16="http://schemas.microsoft.com/office/drawing/2014/main" id="{40E1D0D6-EEA0-49B9-A1AB-0B3611286D53}"/>
                            </a:ext>
                          </a:extLst>
                        </p:cNvPr>
                        <p:cNvPicPr>
                          <a:picLocks noChangeAspect="1" noChangeArrowheads="1"/>
                        </p:cNvPicPr>
                        <p:nvPr/>
                      </p:nvPicPr>
                      <p:blipFill>
                        <a:blip r:embed="rId11"/>
                        <a:srcRect/>
                        <a:stretch>
                          <a:fillRect/>
                        </a:stretch>
                      </p:blipFill>
                      <p:spPr bwMode="auto">
                        <a:xfrm>
                          <a:off x="336" y="3408"/>
                          <a:ext cx="1372" cy="432"/>
                        </a:xfrm>
                        <a:prstGeom prst="rect">
                          <a:avLst/>
                        </a:prstGeom>
                        <a:solidFill>
                          <a:srgbClr val="FFC000"/>
                        </a:solidFill>
                        <a:ln>
                          <a:noFill/>
                        </a:ln>
                        <a:effectLst/>
                      </p:spPr>
                    </p:pic>
                  </p:oleObj>
                </mc:Fallback>
              </mc:AlternateContent>
            </a:graphicData>
          </a:graphic>
        </p:graphicFrame>
        <p:sp>
          <p:nvSpPr>
            <p:cNvPr id="17" name="Text Box 17">
              <a:extLst>
                <a:ext uri="{FF2B5EF4-FFF2-40B4-BE49-F238E27FC236}">
                  <a16:creationId xmlns:a16="http://schemas.microsoft.com/office/drawing/2014/main" id="{BB20E5A2-B07D-4D03-9DB3-E536534AA74F}"/>
                </a:ext>
              </a:extLst>
            </p:cNvPr>
            <p:cNvSpPr txBox="1">
              <a:spLocks noChangeArrowheads="1"/>
            </p:cNvSpPr>
            <p:nvPr/>
          </p:nvSpPr>
          <p:spPr bwMode="auto">
            <a:xfrm>
              <a:off x="3936" y="3475"/>
              <a:ext cx="16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GB"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忽略动、位能变化</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AutoShape 18">
              <a:extLst>
                <a:ext uri="{FF2B5EF4-FFF2-40B4-BE49-F238E27FC236}">
                  <a16:creationId xmlns:a16="http://schemas.microsoft.com/office/drawing/2014/main" id="{1AD83900-4F23-410A-816B-DCA32C4D4A5E}"/>
                </a:ext>
              </a:extLst>
            </p:cNvPr>
            <p:cNvSpPr>
              <a:spLocks noChangeArrowheads="1"/>
            </p:cNvSpPr>
            <p:nvPr/>
          </p:nvSpPr>
          <p:spPr bwMode="auto">
            <a:xfrm>
              <a:off x="4649" y="3113"/>
              <a:ext cx="151" cy="362"/>
            </a:xfrm>
            <a:prstGeom prst="downArrow">
              <a:avLst>
                <a:gd name="adj1" fmla="val 50000"/>
                <a:gd name="adj2" fmla="val 99451"/>
              </a:avLst>
            </a:pr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9" name="AutoShape 19">
            <a:extLst>
              <a:ext uri="{FF2B5EF4-FFF2-40B4-BE49-F238E27FC236}">
                <a16:creationId xmlns:a16="http://schemas.microsoft.com/office/drawing/2014/main" id="{F7E742E3-1DFC-43FB-B603-F8A593DF6BD0}"/>
              </a:ext>
            </a:extLst>
          </p:cNvPr>
          <p:cNvSpPr>
            <a:spLocks noChangeArrowheads="1"/>
          </p:cNvSpPr>
          <p:nvPr/>
        </p:nvSpPr>
        <p:spPr bwMode="auto">
          <a:xfrm>
            <a:off x="6324600" y="5310476"/>
            <a:ext cx="2514600" cy="990600"/>
          </a:xfrm>
          <a:prstGeom prst="wedgeRoundRectCallout">
            <a:avLst>
              <a:gd name="adj1" fmla="val -68750"/>
              <a:gd name="adj2" fmla="val -33815"/>
              <a:gd name="adj3" fmla="val 16667"/>
            </a:avLst>
          </a:prstGeom>
          <a:noFill/>
          <a:ln w="22225"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3200" b="1">
              <a:solidFill>
                <a:srgbClr val="FF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2">
            <a:extLst>
              <a:ext uri="{FF2B5EF4-FFF2-40B4-BE49-F238E27FC236}">
                <a16:creationId xmlns:a16="http://schemas.microsoft.com/office/drawing/2014/main" id="{5F5389E5-E0C2-4B28-941B-E5DC4372E6EF}"/>
              </a:ext>
            </a:extLst>
          </p:cNvPr>
          <p:cNvSpPr txBox="1">
            <a:spLocks noChangeArrowheads="1"/>
          </p:cNvSpPr>
          <p:nvPr/>
        </p:nvSpPr>
        <p:spPr>
          <a:xfrm>
            <a:off x="2955097" y="76200"/>
            <a:ext cx="4840357"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第二章  小结 </a:t>
            </a:r>
            <a:r>
              <a:rPr kumimoji="1"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Summary</a:t>
            </a:r>
          </a:p>
        </p:txBody>
      </p:sp>
    </p:spTree>
    <p:extLst>
      <p:ext uri="{BB962C8B-B14F-4D97-AF65-F5344CB8AC3E}">
        <p14:creationId xmlns:p14="http://schemas.microsoft.com/office/powerpoint/2010/main" val="266478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11">
            <a:extLst>
              <a:ext uri="{FF2B5EF4-FFF2-40B4-BE49-F238E27FC236}">
                <a16:creationId xmlns:a16="http://schemas.microsoft.com/office/drawing/2014/main" id="{0F8F7FF5-BCB7-4B36-A875-28EDEF34D2B0}"/>
              </a:ext>
            </a:extLst>
          </p:cNvPr>
          <p:cNvGraphicFramePr>
            <a:graphicFrameLocks noChangeAspect="1"/>
          </p:cNvGraphicFramePr>
          <p:nvPr>
            <p:extLst>
              <p:ext uri="{D42A27DB-BD31-4B8C-83A1-F6EECF244321}">
                <p14:modId xmlns:p14="http://schemas.microsoft.com/office/powerpoint/2010/main" val="627932227"/>
              </p:ext>
            </p:extLst>
          </p:nvPr>
        </p:nvGraphicFramePr>
        <p:xfrm>
          <a:off x="6019800" y="1447800"/>
          <a:ext cx="3354473" cy="3095625"/>
        </p:xfrm>
        <a:graphic>
          <a:graphicData uri="http://schemas.openxmlformats.org/presentationml/2006/ole">
            <mc:AlternateContent xmlns:mc="http://schemas.openxmlformats.org/markup-compatibility/2006">
              <mc:Choice xmlns:v="urn:schemas-microsoft-com:vml" Requires="v">
                <p:oleObj r:id="rId2" imgW="1971950" imgH="1819529" progId="Paint.Picture">
                  <p:embed/>
                </p:oleObj>
              </mc:Choice>
              <mc:Fallback>
                <p:oleObj r:id="rId2" imgW="1971950" imgH="1819529" progId="Paint.Picture">
                  <p:embed/>
                  <p:pic>
                    <p:nvPicPr>
                      <p:cNvPr id="10" name="Object 11">
                        <a:extLst>
                          <a:ext uri="{FF2B5EF4-FFF2-40B4-BE49-F238E27FC236}">
                            <a16:creationId xmlns:a16="http://schemas.microsoft.com/office/drawing/2014/main" id="{AF50F053-3D3E-4AD1-B1AE-8644BDE1C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447800"/>
                        <a:ext cx="3354473" cy="3095625"/>
                      </a:xfrm>
                      <a:prstGeom prst="rect">
                        <a:avLst/>
                      </a:prstGeom>
                      <a:noFill/>
                      <a:ln>
                        <a:noFill/>
                      </a:ln>
                      <a:effectLst/>
                    </p:spPr>
                  </p:pic>
                </p:oleObj>
              </mc:Fallback>
            </mc:AlternateContent>
          </a:graphicData>
        </a:graphic>
      </p:graphicFrame>
      <p:sp>
        <p:nvSpPr>
          <p:cNvPr id="2" name="文本框 1">
            <a:extLst>
              <a:ext uri="{FF2B5EF4-FFF2-40B4-BE49-F238E27FC236}">
                <a16:creationId xmlns:a16="http://schemas.microsoft.com/office/drawing/2014/main" id="{FA0EFFB4-F807-4031-90D4-07B73189FB2F}"/>
              </a:ext>
            </a:extLst>
          </p:cNvPr>
          <p:cNvSpPr txBox="1"/>
          <p:nvPr/>
        </p:nvSpPr>
        <p:spPr>
          <a:xfrm>
            <a:off x="3276600" y="76200"/>
            <a:ext cx="5943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热力系统</a:t>
            </a:r>
          </a:p>
        </p:txBody>
      </p:sp>
      <p:sp>
        <p:nvSpPr>
          <p:cNvPr id="3" name="Rectangle 5">
            <a:extLst>
              <a:ext uri="{FF2B5EF4-FFF2-40B4-BE49-F238E27FC236}">
                <a16:creationId xmlns:a16="http://schemas.microsoft.com/office/drawing/2014/main" id="{A4C45566-9103-41A3-8900-CF23D5689366}"/>
              </a:ext>
            </a:extLst>
          </p:cNvPr>
          <p:cNvSpPr>
            <a:spLocks noChangeArrowheads="1"/>
          </p:cNvSpPr>
          <p:nvPr/>
        </p:nvSpPr>
        <p:spPr bwMode="auto">
          <a:xfrm>
            <a:off x="614363" y="1531869"/>
            <a:ext cx="61991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457200" indent="-457200" eaLnBrk="1" hangingPunct="1">
              <a:spcBef>
                <a:spcPct val="20000"/>
              </a:spcBef>
              <a:buFont typeface="Wingdings" panose="05000000000000000000" pitchFamily="2" charset="2"/>
              <a:buChar char="Ø"/>
            </a:pPr>
            <a:r>
              <a:rPr lang="zh-CN" altLang="en-US" b="1" dirty="0">
                <a:solidFill>
                  <a:srgbClr val="0000FF"/>
                </a:solidFill>
                <a:latin typeface="Times New Roman" panose="02020603050405020304" pitchFamily="18" charset="0"/>
                <a:cs typeface="Times New Roman" panose="02020603050405020304" pitchFamily="18" charset="0"/>
              </a:rPr>
              <a:t>系统：</a:t>
            </a:r>
          </a:p>
        </p:txBody>
      </p:sp>
      <p:sp>
        <p:nvSpPr>
          <p:cNvPr id="4" name="Text Box 6">
            <a:extLst>
              <a:ext uri="{FF2B5EF4-FFF2-40B4-BE49-F238E27FC236}">
                <a16:creationId xmlns:a16="http://schemas.microsoft.com/office/drawing/2014/main" id="{F8DD4306-2698-45F5-A05B-AEE79E23B72E}"/>
              </a:ext>
            </a:extLst>
          </p:cNvPr>
          <p:cNvSpPr txBox="1">
            <a:spLocks noChangeArrowheads="1"/>
          </p:cNvSpPr>
          <p:nvPr/>
        </p:nvSpPr>
        <p:spPr bwMode="auto">
          <a:xfrm>
            <a:off x="1143000" y="2100894"/>
            <a:ext cx="5102225" cy="117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人为分割出来</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，作为热力学</a:t>
            </a:r>
          </a:p>
          <a:p>
            <a:pPr>
              <a:spcBef>
                <a:spcPct val="2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研究对象的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有限物质系统</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Text Box 7">
            <a:extLst>
              <a:ext uri="{FF2B5EF4-FFF2-40B4-BE49-F238E27FC236}">
                <a16:creationId xmlns:a16="http://schemas.microsoft.com/office/drawing/2014/main" id="{2DD80F64-F99A-4254-BA78-52B5A0ACCEF7}"/>
              </a:ext>
            </a:extLst>
          </p:cNvPr>
          <p:cNvSpPr txBox="1">
            <a:spLocks noChangeArrowheads="1"/>
          </p:cNvSpPr>
          <p:nvPr/>
        </p:nvSpPr>
        <p:spPr bwMode="auto">
          <a:xfrm>
            <a:off x="614363" y="3395388"/>
            <a:ext cx="5486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20000"/>
              </a:spcBef>
              <a:buFont typeface="Wingdings" panose="05000000000000000000" pitchFamily="2" charset="2"/>
              <a:buChar char="Ø"/>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外界：</a:t>
            </a:r>
          </a:p>
        </p:txBody>
      </p:sp>
      <p:sp>
        <p:nvSpPr>
          <p:cNvPr id="6" name="Text Box 8">
            <a:extLst>
              <a:ext uri="{FF2B5EF4-FFF2-40B4-BE49-F238E27FC236}">
                <a16:creationId xmlns:a16="http://schemas.microsoft.com/office/drawing/2014/main" id="{6E9575B1-1A6A-4C15-8611-1C6788ABA531}"/>
              </a:ext>
            </a:extLst>
          </p:cNvPr>
          <p:cNvSpPr txBox="1">
            <a:spLocks noChangeArrowheads="1"/>
          </p:cNvSpPr>
          <p:nvPr/>
        </p:nvSpPr>
        <p:spPr bwMode="auto">
          <a:xfrm>
            <a:off x="1143000" y="3911025"/>
            <a:ext cx="55514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与体系发生</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质、能交换</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的物系。</a:t>
            </a:r>
          </a:p>
        </p:txBody>
      </p:sp>
      <p:sp>
        <p:nvSpPr>
          <p:cNvPr id="7" name="Text Box 9">
            <a:extLst>
              <a:ext uri="{FF2B5EF4-FFF2-40B4-BE49-F238E27FC236}">
                <a16:creationId xmlns:a16="http://schemas.microsoft.com/office/drawing/2014/main" id="{79586A2B-5B1D-421F-9A09-FE3A10C9D744}"/>
              </a:ext>
            </a:extLst>
          </p:cNvPr>
          <p:cNvSpPr txBox="1">
            <a:spLocks noChangeArrowheads="1"/>
          </p:cNvSpPr>
          <p:nvPr/>
        </p:nvSpPr>
        <p:spPr bwMode="auto">
          <a:xfrm>
            <a:off x="614363" y="4643830"/>
            <a:ext cx="464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 typeface="Wingdings" panose="05000000000000000000" pitchFamily="2" charset="2"/>
              <a:buChar char="Ø"/>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边界：</a:t>
            </a:r>
          </a:p>
        </p:txBody>
      </p:sp>
      <p:sp>
        <p:nvSpPr>
          <p:cNvPr id="8" name="Text Box 10">
            <a:extLst>
              <a:ext uri="{FF2B5EF4-FFF2-40B4-BE49-F238E27FC236}">
                <a16:creationId xmlns:a16="http://schemas.microsoft.com/office/drawing/2014/main" id="{03DC560F-81D1-41A0-ADD8-71F679E66A27}"/>
              </a:ext>
            </a:extLst>
          </p:cNvPr>
          <p:cNvSpPr txBox="1">
            <a:spLocks noChangeArrowheads="1"/>
          </p:cNvSpPr>
          <p:nvPr/>
        </p:nvSpPr>
        <p:spPr bwMode="auto">
          <a:xfrm>
            <a:off x="1143000" y="5206425"/>
            <a:ext cx="55402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系统与外界的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分界面</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（线）。</a:t>
            </a:r>
          </a:p>
        </p:txBody>
      </p:sp>
      <p:sp>
        <p:nvSpPr>
          <p:cNvPr id="10" name="Text Box 16">
            <a:extLst>
              <a:ext uri="{FF2B5EF4-FFF2-40B4-BE49-F238E27FC236}">
                <a16:creationId xmlns:a16="http://schemas.microsoft.com/office/drawing/2014/main" id="{2F5CFBFB-3E4D-4CFC-B323-CBEB7E6E20F4}"/>
              </a:ext>
            </a:extLst>
          </p:cNvPr>
          <p:cNvSpPr txBox="1">
            <a:spLocks noChangeArrowheads="1"/>
          </p:cNvSpPr>
          <p:nvPr/>
        </p:nvSpPr>
        <p:spPr bwMode="auto">
          <a:xfrm>
            <a:off x="608012" y="838200"/>
            <a:ext cx="21796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一、定义</a:t>
            </a:r>
          </a:p>
        </p:txBody>
      </p:sp>
      <p:sp>
        <p:nvSpPr>
          <p:cNvPr id="11" name="Rectangle 12">
            <a:extLst>
              <a:ext uri="{FF2B5EF4-FFF2-40B4-BE49-F238E27FC236}">
                <a16:creationId xmlns:a16="http://schemas.microsoft.com/office/drawing/2014/main" id="{8B87BCF5-5BDA-4327-8745-31C94DDCC14E}"/>
              </a:ext>
            </a:extLst>
          </p:cNvPr>
          <p:cNvSpPr>
            <a:spLocks noChangeArrowheads="1"/>
          </p:cNvSpPr>
          <p:nvPr/>
        </p:nvSpPr>
        <p:spPr bwMode="auto">
          <a:xfrm>
            <a:off x="1485900" y="5931121"/>
            <a:ext cx="6172200" cy="646331"/>
          </a:xfrm>
          <a:prstGeom prst="rect">
            <a:avLst/>
          </a:prstGeom>
          <a:solidFill>
            <a:srgbClr val="FFC000"/>
          </a:solidFill>
          <a:ln w="25400" cap="sq">
            <a:noFill/>
            <a:miter lim="800000"/>
            <a:headEnd type="none" w="sm" len="sm"/>
            <a:tailEnd type="none" w="sm" len="sm"/>
          </a:ln>
          <a:effectLst>
            <a:outerShdw blurRad="50800" dist="38100" dir="2700000" algn="tl" rotWithShape="0">
              <a:prstClr val="black">
                <a:alpha val="40000"/>
              </a:prstClr>
            </a:outerShdw>
          </a:effectLst>
        </p:spPr>
        <p:txBody>
          <a:bodyPr wrap="square">
            <a:spAutoFit/>
          </a:bodyPr>
          <a:lstStyle/>
          <a:p>
            <a:pPr algn="ctr" eaLnBrk="1" hangingPunct="1">
              <a:spcBef>
                <a:spcPct val="20000"/>
              </a:spcBef>
              <a:defRPr/>
            </a:pP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系统与外界的作用都通过边界</a:t>
            </a:r>
          </a:p>
        </p:txBody>
      </p:sp>
    </p:spTree>
    <p:extLst>
      <p:ext uri="{BB962C8B-B14F-4D97-AF65-F5344CB8AC3E}">
        <p14:creationId xmlns:p14="http://schemas.microsoft.com/office/powerpoint/2010/main" val="31197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a:extLst>
              <a:ext uri="{FF2B5EF4-FFF2-40B4-BE49-F238E27FC236}">
                <a16:creationId xmlns:a16="http://schemas.microsoft.com/office/drawing/2014/main" id="{75F7C681-7EE6-4619-BEF4-307921BDAB13}"/>
              </a:ext>
            </a:extLst>
          </p:cNvPr>
          <p:cNvGraphicFramePr>
            <a:graphicFrameLocks noChangeAspect="1"/>
          </p:cNvGraphicFramePr>
          <p:nvPr/>
        </p:nvGraphicFramePr>
        <p:xfrm>
          <a:off x="1612900" y="2368550"/>
          <a:ext cx="6157913" cy="811213"/>
        </p:xfrm>
        <a:graphic>
          <a:graphicData uri="http://schemas.openxmlformats.org/presentationml/2006/ole">
            <mc:AlternateContent xmlns:mc="http://schemas.openxmlformats.org/markup-compatibility/2006">
              <mc:Choice xmlns:v="urn:schemas-microsoft-com:vml" Requires="v">
                <p:oleObj name="Equation" r:id="rId2" imgW="1549080" imgH="203040" progId="Equation.DSMT4">
                  <p:embed/>
                </p:oleObj>
              </mc:Choice>
              <mc:Fallback>
                <p:oleObj name="Equation" r:id="rId2" imgW="1549080" imgH="203040" progId="Equation.DSMT4">
                  <p:embed/>
                  <p:pic>
                    <p:nvPicPr>
                      <p:cNvPr id="3" name="Object 3">
                        <a:extLst>
                          <a:ext uri="{FF2B5EF4-FFF2-40B4-BE49-F238E27FC236}">
                            <a16:creationId xmlns:a16="http://schemas.microsoft.com/office/drawing/2014/main" id="{75F7C681-7EE6-4619-BEF4-307921BDAB13}"/>
                          </a:ext>
                        </a:extLst>
                      </p:cNvPr>
                      <p:cNvPicPr>
                        <a:picLocks noChangeAspect="1" noChangeArrowheads="1"/>
                      </p:cNvPicPr>
                      <p:nvPr/>
                    </p:nvPicPr>
                    <p:blipFill>
                      <a:blip r:embed="rId3"/>
                      <a:srcRect/>
                      <a:stretch>
                        <a:fillRect/>
                      </a:stretch>
                    </p:blipFill>
                    <p:spPr bwMode="auto">
                      <a:xfrm>
                        <a:off x="1612900" y="2368550"/>
                        <a:ext cx="6157913" cy="811213"/>
                      </a:xfrm>
                      <a:prstGeom prst="rect">
                        <a:avLst/>
                      </a:prstGeom>
                      <a:solidFill>
                        <a:srgbClr val="92D050"/>
                      </a:solidFill>
                      <a:ln>
                        <a:noFill/>
                      </a:ln>
                      <a:effectLst/>
                    </p:spPr>
                  </p:pic>
                </p:oleObj>
              </mc:Fallback>
            </mc:AlternateContent>
          </a:graphicData>
        </a:graphic>
      </p:graphicFrame>
      <p:sp>
        <p:nvSpPr>
          <p:cNvPr id="4" name="Text Box 4">
            <a:extLst>
              <a:ext uri="{FF2B5EF4-FFF2-40B4-BE49-F238E27FC236}">
                <a16:creationId xmlns:a16="http://schemas.microsoft.com/office/drawing/2014/main" id="{97B82A02-2002-44FF-ABA3-5CB842DB5A7F}"/>
              </a:ext>
            </a:extLst>
          </p:cNvPr>
          <p:cNvSpPr txBox="1">
            <a:spLocks noChangeArrowheads="1"/>
          </p:cNvSpPr>
          <p:nvPr/>
        </p:nvSpPr>
        <p:spPr bwMode="auto">
          <a:xfrm>
            <a:off x="1339850" y="1219200"/>
            <a:ext cx="7467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、准静态下两个热力学微分关系式</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5">
            <a:extLst>
              <a:ext uri="{FF2B5EF4-FFF2-40B4-BE49-F238E27FC236}">
                <a16:creationId xmlns:a16="http://schemas.microsoft.com/office/drawing/2014/main" id="{A1B97257-8ADE-42F4-9F26-7BA1E5740180}"/>
              </a:ext>
            </a:extLst>
          </p:cNvPr>
          <p:cNvSpPr>
            <a:spLocks noChangeArrowheads="1"/>
          </p:cNvSpPr>
          <p:nvPr/>
        </p:nvSpPr>
        <p:spPr bwMode="auto">
          <a:xfrm>
            <a:off x="1715756" y="3888581"/>
            <a:ext cx="5952270" cy="584775"/>
          </a:xfrm>
          <a:prstGeom prst="rect">
            <a:avLst/>
          </a:prstGeom>
          <a:solidFill>
            <a:srgbClr val="FFC000"/>
          </a:solidFill>
          <a:ln>
            <a:noFill/>
          </a:ln>
          <a:effectLst/>
        </p:spPr>
        <p:txBody>
          <a:bodyPr wrap="none">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适合于闭口系统和稳流开口系统</a:t>
            </a:r>
          </a:p>
        </p:txBody>
      </p:sp>
      <p:sp>
        <p:nvSpPr>
          <p:cNvPr id="6" name="Rectangle 6">
            <a:extLst>
              <a:ext uri="{FF2B5EF4-FFF2-40B4-BE49-F238E27FC236}">
                <a16:creationId xmlns:a16="http://schemas.microsoft.com/office/drawing/2014/main" id="{CF6218AA-45B2-412C-931F-F5E3D5B9ECFB}"/>
              </a:ext>
            </a:extLst>
          </p:cNvPr>
          <p:cNvSpPr>
            <a:spLocks noChangeArrowheads="1"/>
          </p:cNvSpPr>
          <p:nvPr/>
        </p:nvSpPr>
        <p:spPr bwMode="auto">
          <a:xfrm>
            <a:off x="2286000" y="4889211"/>
            <a:ext cx="47163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后续很多式子基于此两式</a:t>
            </a:r>
          </a:p>
        </p:txBody>
      </p:sp>
      <p:sp>
        <p:nvSpPr>
          <p:cNvPr id="7" name="Rectangle 2">
            <a:extLst>
              <a:ext uri="{FF2B5EF4-FFF2-40B4-BE49-F238E27FC236}">
                <a16:creationId xmlns:a16="http://schemas.microsoft.com/office/drawing/2014/main" id="{4FD7FD12-E96A-48AE-9FC1-F498C0D8E9D3}"/>
              </a:ext>
            </a:extLst>
          </p:cNvPr>
          <p:cNvSpPr txBox="1">
            <a:spLocks noChangeArrowheads="1"/>
          </p:cNvSpPr>
          <p:nvPr/>
        </p:nvSpPr>
        <p:spPr>
          <a:xfrm>
            <a:off x="2955097" y="76200"/>
            <a:ext cx="4840357"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第二章  小结 </a:t>
            </a:r>
            <a:r>
              <a:rPr kumimoji="1"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Summary</a:t>
            </a:r>
          </a:p>
        </p:txBody>
      </p:sp>
    </p:spTree>
    <p:extLst>
      <p:ext uri="{BB962C8B-B14F-4D97-AF65-F5344CB8AC3E}">
        <p14:creationId xmlns:p14="http://schemas.microsoft.com/office/powerpoint/2010/main" val="202364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E3CBFF1F-A0B3-4033-859E-800ADF283306}"/>
              </a:ext>
            </a:extLst>
          </p:cNvPr>
          <p:cNvSpPr txBox="1">
            <a:spLocks noChangeArrowheads="1"/>
          </p:cNvSpPr>
          <p:nvPr/>
        </p:nvSpPr>
        <p:spPr bwMode="auto">
          <a:xfrm>
            <a:off x="3657600" y="1143000"/>
            <a:ext cx="2667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u</a:t>
            </a:r>
            <a:r>
              <a:rPr lang="zh-CN" altLang="en-US"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 </a:t>
            </a:r>
            <a:r>
              <a:rPr lang="en-US" altLang="zh-CN" sz="3200"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endParaRPr lang="en-US" altLang="zh-CN" sz="32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4">
            <a:extLst>
              <a:ext uri="{FF2B5EF4-FFF2-40B4-BE49-F238E27FC236}">
                <a16:creationId xmlns:a16="http://schemas.microsoft.com/office/drawing/2014/main" id="{D768568A-20DD-4AB2-9405-DB2D41FA2854}"/>
              </a:ext>
            </a:extLst>
          </p:cNvPr>
          <p:cNvSpPr>
            <a:spLocks noChangeArrowheads="1"/>
          </p:cNvSpPr>
          <p:nvPr/>
        </p:nvSpPr>
        <p:spPr bwMode="auto">
          <a:xfrm>
            <a:off x="1447800" y="2057400"/>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广延</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参数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u</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比参数</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5">
            <a:extLst>
              <a:ext uri="{FF2B5EF4-FFF2-40B4-BE49-F238E27FC236}">
                <a16:creationId xmlns:a16="http://schemas.microsoft.com/office/drawing/2014/main" id="{E4EED98A-69D7-4A23-B817-12133BE75266}"/>
              </a:ext>
            </a:extLst>
          </p:cNvPr>
          <p:cNvSpPr txBox="1">
            <a:spLocks noChangeArrowheads="1"/>
          </p:cNvSpPr>
          <p:nvPr/>
        </p:nvSpPr>
        <p:spPr bwMode="auto">
          <a:xfrm>
            <a:off x="1428750" y="3009900"/>
            <a:ext cx="579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i="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系统</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本身</a:t>
            </a:r>
            <a:r>
              <a:rPr lang="zh-CN" altLang="zh-CN" sz="32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具有的</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内部能量</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6">
            <a:extLst>
              <a:ext uri="{FF2B5EF4-FFF2-40B4-BE49-F238E27FC236}">
                <a16:creationId xmlns:a16="http://schemas.microsoft.com/office/drawing/2014/main" id="{69938B26-097E-49AE-BB66-865D50D783AA}"/>
              </a:ext>
            </a:extLst>
          </p:cNvPr>
          <p:cNvSpPr>
            <a:spLocks noChangeArrowheads="1"/>
          </p:cNvSpPr>
          <p:nvPr/>
        </p:nvSpPr>
        <p:spPr bwMode="auto">
          <a:xfrm>
            <a:off x="1447800" y="3810000"/>
            <a:ext cx="6347654" cy="22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0"/>
              </a:spcBef>
            </a:pPr>
            <a:r>
              <a:rPr lang="en-US" altLang="zh-CN"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不是</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系统</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本身</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具有的</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能量</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a:p>
            <a:pPr algn="l">
              <a:lnSpc>
                <a:spcPct val="150000"/>
              </a:lnSpc>
              <a:spcBef>
                <a:spcPct val="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开口系</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中随工质</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流动</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而携带的，</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algn="l">
              <a:lnSpc>
                <a:spcPct val="150000"/>
              </a:lnSpc>
              <a:spcBef>
                <a:spcPct val="0"/>
              </a:spcBef>
            </a:pP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取决于状态参数</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的能量  </a:t>
            </a:r>
            <a:endPar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5365A728-885A-4B23-9DB5-5AEDB5794D1C}"/>
              </a:ext>
            </a:extLst>
          </p:cNvPr>
          <p:cNvSpPr txBox="1">
            <a:spLocks noChangeArrowheads="1"/>
          </p:cNvSpPr>
          <p:nvPr/>
        </p:nvSpPr>
        <p:spPr>
          <a:xfrm>
            <a:off x="2955097" y="76200"/>
            <a:ext cx="4840357"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第二章  小结 </a:t>
            </a:r>
            <a:r>
              <a:rPr kumimoji="1"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Summary</a:t>
            </a:r>
          </a:p>
        </p:txBody>
      </p:sp>
    </p:spTree>
    <p:extLst>
      <p:ext uri="{BB962C8B-B14F-4D97-AF65-F5344CB8AC3E}">
        <p14:creationId xmlns:p14="http://schemas.microsoft.com/office/powerpoint/2010/main" val="23848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第三章 气体和蒸汽的性质</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1066800" y="805076"/>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0000"/>
                </a:solidFill>
                <a:ea typeface="黑体" panose="02010609060101010101" pitchFamily="49" charset="-122"/>
                <a:cs typeface="Times New Roman" panose="02020603050405020304" pitchFamily="18" charset="0"/>
              </a:rPr>
              <a:t>主要内容</a:t>
            </a:r>
          </a:p>
        </p:txBody>
      </p:sp>
      <p:sp>
        <p:nvSpPr>
          <p:cNvPr id="4" name="TextBox 11">
            <a:extLst>
              <a:ext uri="{FF2B5EF4-FFF2-40B4-BE49-F238E27FC236}">
                <a16:creationId xmlns:a16="http://schemas.microsoft.com/office/drawing/2014/main" id="{45852121-ECA8-4076-A4FE-3703805A54DA}"/>
              </a:ext>
            </a:extLst>
          </p:cNvPr>
          <p:cNvSpPr txBox="1">
            <a:spLocks noChangeArrowheads="1"/>
          </p:cNvSpPr>
          <p:nvPr/>
        </p:nvSpPr>
        <p:spPr bwMode="auto">
          <a:xfrm>
            <a:off x="1078463" y="1389851"/>
            <a:ext cx="7620000"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ts val="1200"/>
              </a:spcBef>
            </a:pPr>
            <a:r>
              <a:rPr lang="en-US" altLang="zh-CN" sz="3200" b="1" dirty="0">
                <a:solidFill>
                  <a:srgbClr val="0000FF"/>
                </a:solidFill>
                <a:ea typeface="黑体" panose="02010609060101010101" pitchFamily="49" charset="-122"/>
                <a:cs typeface="Times New Roman" panose="02020603050405020304" pitchFamily="18" charset="0"/>
              </a:rPr>
              <a:t>3-1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概念</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及</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状态方程</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3200" b="1" dirty="0">
              <a:solidFill>
                <a:srgbClr val="FF0000"/>
              </a:solidFill>
              <a:ea typeface="黑体" panose="02010609060101010101" pitchFamily="49" charset="-122"/>
              <a:cs typeface="Times New Roman" panose="02020603050405020304" pitchFamily="18" charset="0"/>
            </a:endParaRPr>
          </a:p>
          <a:p>
            <a:pPr eaLnBrk="1" hangingPunct="1">
              <a:spcBef>
                <a:spcPts val="1200"/>
              </a:spcBef>
            </a:pPr>
            <a:r>
              <a:rPr lang="en-US" altLang="zh-CN" sz="3200" b="1" dirty="0">
                <a:solidFill>
                  <a:srgbClr val="0000FF"/>
                </a:solidFill>
                <a:ea typeface="黑体" panose="02010609060101010101" pitchFamily="49" charset="-122"/>
                <a:cs typeface="Times New Roman" panose="02020603050405020304" pitchFamily="18" charset="0"/>
              </a:rPr>
              <a:t>3-2 </a:t>
            </a:r>
            <a:r>
              <a:rPr lang="zh-CN" altLang="en-US" sz="3200" b="1" dirty="0">
                <a:solidFill>
                  <a:srgbClr val="0000FF"/>
                </a:solidFill>
                <a:ea typeface="黑体" panose="02010609060101010101" pitchFamily="49" charset="-122"/>
                <a:cs typeface="Times New Roman" panose="02020603050405020304" pitchFamily="18" charset="0"/>
              </a:rPr>
              <a:t>理想气体</a:t>
            </a:r>
            <a:r>
              <a:rPr lang="zh-CN" altLang="en-US" sz="3200" b="1" dirty="0">
                <a:ea typeface="黑体" panose="02010609060101010101" pitchFamily="49" charset="-122"/>
                <a:cs typeface="Times New Roman" panose="02020603050405020304" pitchFamily="18" charset="0"/>
              </a:rPr>
              <a:t>的</a:t>
            </a:r>
            <a:r>
              <a:rPr lang="zh-CN" altLang="en-US" sz="3200" b="1" dirty="0">
                <a:solidFill>
                  <a:srgbClr val="FF0000"/>
                </a:solidFill>
                <a:ea typeface="黑体" panose="02010609060101010101" pitchFamily="49" charset="-122"/>
                <a:cs typeface="Times New Roman" panose="02020603050405020304" pitchFamily="18" charset="0"/>
              </a:rPr>
              <a:t>比热容</a:t>
            </a:r>
          </a:p>
          <a:p>
            <a:pPr eaLnBrk="1" hangingPunct="1">
              <a:spcBef>
                <a:spcPts val="1200"/>
              </a:spcBef>
            </a:pPr>
            <a:r>
              <a:rPr lang="en-US" altLang="zh-CN" sz="3200" b="1" dirty="0">
                <a:solidFill>
                  <a:srgbClr val="0000FF"/>
                </a:solidFill>
                <a:ea typeface="黑体" panose="02010609060101010101" pitchFamily="49" charset="-122"/>
                <a:cs typeface="Times New Roman" panose="02020603050405020304" pitchFamily="18" charset="0"/>
              </a:rPr>
              <a:t>3-3 </a:t>
            </a:r>
            <a:r>
              <a:rPr lang="zh-CN" altLang="en-US" sz="3200" b="1" dirty="0">
                <a:solidFill>
                  <a:srgbClr val="0000FF"/>
                </a:solidFill>
                <a:ea typeface="黑体" panose="02010609060101010101" pitchFamily="49" charset="-122"/>
                <a:cs typeface="Times New Roman" panose="02020603050405020304" pitchFamily="18" charset="0"/>
              </a:rPr>
              <a:t>理想气体的</a:t>
            </a:r>
            <a:r>
              <a:rPr lang="zh-CN" altLang="en-US" sz="3200" b="1" dirty="0">
                <a:solidFill>
                  <a:srgbClr val="FF0000"/>
                </a:solidFill>
                <a:ea typeface="黑体" panose="02010609060101010101" pitchFamily="49" charset="-122"/>
                <a:cs typeface="Times New Roman" panose="02020603050405020304" pitchFamily="18" charset="0"/>
              </a:rPr>
              <a:t>热力学能</a:t>
            </a:r>
            <a:r>
              <a:rPr lang="zh-CN" altLang="en-US" sz="3200" b="1" dirty="0">
                <a:solidFill>
                  <a:srgbClr val="0000FF"/>
                </a:solidFill>
                <a:ea typeface="黑体" panose="02010609060101010101" pitchFamily="49" charset="-122"/>
                <a:cs typeface="Times New Roman" panose="02020603050405020304" pitchFamily="18" charset="0"/>
              </a:rPr>
              <a:t>、</a:t>
            </a:r>
            <a:r>
              <a:rPr lang="zh-CN" altLang="en-US" sz="3200" b="1" dirty="0">
                <a:solidFill>
                  <a:srgbClr val="FF0000"/>
                </a:solidFill>
                <a:ea typeface="黑体" panose="02010609060101010101" pitchFamily="49" charset="-122"/>
                <a:cs typeface="Times New Roman" panose="02020603050405020304" pitchFamily="18" charset="0"/>
              </a:rPr>
              <a:t>焓</a:t>
            </a:r>
            <a:r>
              <a:rPr lang="zh-CN" altLang="en-US" sz="3200" b="1" dirty="0">
                <a:solidFill>
                  <a:srgbClr val="0000FF"/>
                </a:solidFill>
                <a:ea typeface="黑体" panose="02010609060101010101" pitchFamily="49" charset="-122"/>
                <a:cs typeface="Times New Roman" panose="02020603050405020304" pitchFamily="18" charset="0"/>
              </a:rPr>
              <a:t>、</a:t>
            </a:r>
            <a:r>
              <a:rPr lang="zh-CN" altLang="en-US" sz="3200" b="1" dirty="0">
                <a:solidFill>
                  <a:srgbClr val="FF0000"/>
                </a:solidFill>
                <a:ea typeface="黑体" panose="02010609060101010101" pitchFamily="49" charset="-122"/>
                <a:cs typeface="Times New Roman" panose="02020603050405020304" pitchFamily="18" charset="0"/>
              </a:rPr>
              <a:t>熵</a:t>
            </a:r>
            <a:r>
              <a:rPr lang="zh-CN" altLang="en-US" sz="3200" b="1" dirty="0">
                <a:solidFill>
                  <a:srgbClr val="0000FF"/>
                </a:solidFill>
                <a:ea typeface="黑体" panose="02010609060101010101" pitchFamily="49" charset="-122"/>
                <a:cs typeface="Times New Roman" panose="02020603050405020304" pitchFamily="18" charset="0"/>
              </a:rPr>
              <a:t>和</a:t>
            </a:r>
            <a:r>
              <a:rPr lang="zh-CN" altLang="en-US" sz="3200" b="1" dirty="0">
                <a:solidFill>
                  <a:srgbClr val="FF0000"/>
                </a:solidFill>
                <a:ea typeface="黑体" panose="02010609060101010101" pitchFamily="49" charset="-122"/>
                <a:cs typeface="Times New Roman" panose="02020603050405020304" pitchFamily="18" charset="0"/>
              </a:rPr>
              <a:t>热容</a:t>
            </a:r>
          </a:p>
          <a:p>
            <a:pPr>
              <a:spcBef>
                <a:spcPts val="12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FF0000"/>
                </a:solidFill>
                <a:ea typeface="黑体" panose="02010609060101010101" pitchFamily="49" charset="-122"/>
                <a:cs typeface="Times New Roman" panose="02020603050405020304" pitchFamily="18" charset="0"/>
              </a:rPr>
              <a:t>u</a:t>
            </a:r>
            <a:r>
              <a:rPr lang="zh-CN" altLang="en-US" sz="32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i="1" dirty="0">
                <a:solidFill>
                  <a:srgbClr val="FF0000"/>
                </a:solidFill>
                <a:ea typeface="黑体" panose="02010609060101010101" pitchFamily="49" charset="-122"/>
                <a:cs typeface="Times New Roman" panose="02020603050405020304" pitchFamily="18" charset="0"/>
              </a:rPr>
              <a:t>h</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3200" b="1" i="1" dirty="0">
                <a:solidFill>
                  <a:srgbClr val="FF0000"/>
                </a:solidFill>
                <a:ea typeface="黑体" panose="02010609060101010101" pitchFamily="49" charset="-122"/>
                <a:cs typeface="Times New Roman" panose="02020603050405020304" pitchFamily="18" charset="0"/>
              </a:rPr>
              <a:t>s</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a:t>
            </a:r>
          </a:p>
          <a:p>
            <a:pPr eaLnBrk="1" hangingPunct="1">
              <a:spcBef>
                <a:spcPts val="1200"/>
              </a:spcBef>
            </a:pPr>
            <a:r>
              <a:rPr lang="en-US" altLang="zh-CN" sz="3200" b="1" dirty="0">
                <a:solidFill>
                  <a:srgbClr val="0000FF"/>
                </a:solidFill>
                <a:ea typeface="黑体" panose="02010609060101010101" pitchFamily="49" charset="-122"/>
                <a:cs typeface="Times New Roman" panose="02020603050405020304" pitchFamily="18" charset="0"/>
              </a:rPr>
              <a:t>3-5 </a:t>
            </a:r>
            <a:r>
              <a:rPr lang="zh-CN" altLang="en-US" sz="3200" b="1" dirty="0">
                <a:solidFill>
                  <a:srgbClr val="0000FF"/>
                </a:solidFill>
                <a:ea typeface="黑体" panose="02010609060101010101" pitchFamily="49" charset="-122"/>
                <a:cs typeface="Times New Roman" panose="02020603050405020304" pitchFamily="18" charset="0"/>
              </a:rPr>
              <a:t>水蒸</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a:t>
            </a:r>
            <a:r>
              <a:rPr lang="zh-CN" altLang="en-US" sz="3200" b="1" dirty="0">
                <a:ea typeface="黑体" panose="02010609060101010101" pitchFamily="49" charset="-122"/>
                <a:cs typeface="Times New Roman" panose="02020603050405020304" pitchFamily="18" charset="0"/>
              </a:rPr>
              <a:t>的</a:t>
            </a:r>
            <a:r>
              <a:rPr lang="zh-CN" altLang="en-US" sz="3200" b="1" dirty="0">
                <a:solidFill>
                  <a:srgbClr val="FF0000"/>
                </a:solidFill>
                <a:ea typeface="黑体" panose="02010609060101010101" pitchFamily="49" charset="-122"/>
                <a:cs typeface="Times New Roman" panose="02020603050405020304" pitchFamily="18" charset="0"/>
              </a:rPr>
              <a:t>饱和状态</a:t>
            </a:r>
          </a:p>
          <a:p>
            <a:pPr>
              <a:spcBef>
                <a:spcPts val="12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3-6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定压</a:t>
            </a:r>
            <a:r>
              <a:rPr lang="zh-CN" altLang="en-US" sz="3200" b="1" dirty="0">
                <a:solidFill>
                  <a:srgbClr val="FF0000"/>
                </a:solidFill>
                <a:ea typeface="黑体" panose="02010609060101010101" pitchFamily="49" charset="-122"/>
                <a:cs typeface="Times New Roman" panose="02020603050405020304" pitchFamily="18" charset="0"/>
              </a:rPr>
              <a:t>加热汽化</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过程</a:t>
            </a:r>
            <a:endPar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3-7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水和水蒸气</a:t>
            </a:r>
            <a:r>
              <a:rPr lang="zh-CN" altLang="en-US" sz="3200" b="1" dirty="0">
                <a:solidFill>
                  <a:srgbClr val="FF0000"/>
                </a:solidFill>
                <a:ea typeface="黑体" panose="02010609060101010101" pitchFamily="49" charset="-122"/>
                <a:cs typeface="Times New Roman" panose="02020603050405020304" pitchFamily="18" charset="0"/>
              </a:rPr>
              <a:t>状态参数</a:t>
            </a:r>
            <a:endParaRPr lang="en-US" altLang="zh-CN" sz="3200" b="1" dirty="0">
              <a:solidFill>
                <a:srgbClr val="FF0000"/>
              </a:solidFill>
              <a:ea typeface="黑体" panose="02010609060101010101" pitchFamily="49" charset="-122"/>
              <a:cs typeface="Times New Roman" panose="02020603050405020304" pitchFamily="18" charset="0"/>
            </a:endParaRPr>
          </a:p>
          <a:p>
            <a:pPr>
              <a:spcBef>
                <a:spcPts val="1200"/>
              </a:spcBef>
            </a:pP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3–8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a:t>
            </a:r>
            <a:r>
              <a:rPr lang="zh-CN" altLang="en-US" sz="3200" b="1" dirty="0">
                <a:solidFill>
                  <a:srgbClr val="FF0000"/>
                </a:solidFill>
                <a:ea typeface="黑体" panose="02010609060101010101" pitchFamily="49" charset="-122"/>
                <a:cs typeface="Times New Roman" panose="02020603050405020304" pitchFamily="18" charset="0"/>
              </a:rPr>
              <a:t>表</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en-US" sz="3200" b="1" dirty="0">
                <a:solidFill>
                  <a:srgbClr val="FF0000"/>
                </a:solidFill>
                <a:ea typeface="黑体" panose="02010609060101010101" pitchFamily="49" charset="-122"/>
                <a:cs typeface="Times New Roman" panose="02020603050405020304" pitchFamily="18" charset="0"/>
              </a:rPr>
              <a:t>图</a:t>
            </a:r>
          </a:p>
        </p:txBody>
      </p:sp>
    </p:spTree>
    <p:extLst>
      <p:ext uri="{BB962C8B-B14F-4D97-AF65-F5344CB8AC3E}">
        <p14:creationId xmlns:p14="http://schemas.microsoft.com/office/powerpoint/2010/main" val="98405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8742EB-9794-4F48-8A56-F2C3C59E98F7}"/>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理想气体概念及状态方程 </a:t>
            </a:r>
          </a:p>
        </p:txBody>
      </p:sp>
      <p:sp>
        <p:nvSpPr>
          <p:cNvPr id="3" name="Text Box 3">
            <a:extLst>
              <a:ext uri="{FF2B5EF4-FFF2-40B4-BE49-F238E27FC236}">
                <a16:creationId xmlns:a16="http://schemas.microsoft.com/office/drawing/2014/main" id="{61B580CC-020C-43BD-87A3-489A3087E135}"/>
              </a:ext>
            </a:extLst>
          </p:cNvPr>
          <p:cNvSpPr txBox="1">
            <a:spLocks noChangeArrowheads="1"/>
          </p:cNvSpPr>
          <p:nvPr/>
        </p:nvSpPr>
        <p:spPr bwMode="auto">
          <a:xfrm>
            <a:off x="838200" y="914400"/>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理想气体定义：</a:t>
            </a:r>
          </a:p>
        </p:txBody>
      </p:sp>
      <p:sp>
        <p:nvSpPr>
          <p:cNvPr id="4" name="Text Box 4">
            <a:extLst>
              <a:ext uri="{FF2B5EF4-FFF2-40B4-BE49-F238E27FC236}">
                <a16:creationId xmlns:a16="http://schemas.microsoft.com/office/drawing/2014/main" id="{A2F7A0D7-75A0-440C-B924-25F37C0519EF}"/>
              </a:ext>
            </a:extLst>
          </p:cNvPr>
          <p:cNvSpPr txBox="1">
            <a:spLocks noChangeArrowheads="1"/>
          </p:cNvSpPr>
          <p:nvPr/>
        </p:nvSpPr>
        <p:spPr bwMode="auto">
          <a:xfrm>
            <a:off x="827088" y="1544637"/>
            <a:ext cx="8077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凡遵循</a:t>
            </a: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克拉佩龙</a:t>
            </a:r>
            <a:r>
              <a:rPr kumimoji="1" lang="zh-CN" altLang="en-GB" sz="3200" i="0" u="none" strike="noStrike" kern="1200" cap="none" spc="0" normalizeH="0" baseline="0" noProof="0" dirty="0">
                <a:ln>
                  <a:noFill/>
                </a:ln>
                <a:solidFill>
                  <a:srgbClr val="0000FF"/>
                </a:solidFill>
                <a:effectLst/>
                <a:uLnTx/>
                <a:uFillTx/>
                <a:cs typeface="Times New Roman" panose="02020603050405020304" pitchFamily="18" charset="0"/>
              </a:rPr>
              <a:t>(</a:t>
            </a:r>
            <a:r>
              <a:rPr kumimoji="1" lang="en-GB" altLang="zh-CN" sz="3200" i="0" u="none" strike="noStrike" kern="1200" cap="none" spc="0" normalizeH="0" baseline="0" noProof="0" dirty="0">
                <a:ln>
                  <a:noFill/>
                </a:ln>
                <a:solidFill>
                  <a:srgbClr val="0000FF"/>
                </a:solidFill>
                <a:effectLst/>
                <a:uLnTx/>
                <a:uFillTx/>
                <a:cs typeface="Times New Roman" panose="02020603050405020304" pitchFamily="18" charset="0"/>
              </a:rPr>
              <a:t>Clapeyron)</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方程的气体</a:t>
            </a:r>
          </a:p>
        </p:txBody>
      </p:sp>
      <p:sp>
        <p:nvSpPr>
          <p:cNvPr id="5" name="Text Box 5">
            <a:extLst>
              <a:ext uri="{FF2B5EF4-FFF2-40B4-BE49-F238E27FC236}">
                <a16:creationId xmlns:a16="http://schemas.microsoft.com/office/drawing/2014/main" id="{6EE51872-2571-46F4-859D-F873515E3CE0}"/>
              </a:ext>
            </a:extLst>
          </p:cNvPr>
          <p:cNvSpPr txBox="1">
            <a:spLocks noChangeArrowheads="1"/>
          </p:cNvSpPr>
          <p:nvPr/>
        </p:nvSpPr>
        <p:spPr bwMode="auto">
          <a:xfrm>
            <a:off x="838200" y="2362200"/>
            <a:ext cx="6172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四种</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形式的</a:t>
            </a: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克拉佩龙</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方程：</a:t>
            </a:r>
          </a:p>
        </p:txBody>
      </p:sp>
      <p:graphicFrame>
        <p:nvGraphicFramePr>
          <p:cNvPr id="6" name="Object 6">
            <a:extLst>
              <a:ext uri="{FF2B5EF4-FFF2-40B4-BE49-F238E27FC236}">
                <a16:creationId xmlns:a16="http://schemas.microsoft.com/office/drawing/2014/main" id="{AA00E6D5-94C5-4A6D-85D0-E683006A03F7}"/>
              </a:ext>
            </a:extLst>
          </p:cNvPr>
          <p:cNvGraphicFramePr>
            <a:graphicFrameLocks noChangeAspect="1"/>
          </p:cNvGraphicFramePr>
          <p:nvPr/>
        </p:nvGraphicFramePr>
        <p:xfrm>
          <a:off x="1484313" y="3289300"/>
          <a:ext cx="3770312" cy="704850"/>
        </p:xfrm>
        <a:graphic>
          <a:graphicData uri="http://schemas.openxmlformats.org/presentationml/2006/ole">
            <mc:AlternateContent xmlns:mc="http://schemas.openxmlformats.org/markup-compatibility/2006">
              <mc:Choice xmlns:v="urn:schemas-microsoft-com:vml" Requires="v">
                <p:oleObj name="Equation" r:id="rId2" imgW="1257120" imgH="228600" progId="Equation.DSMT4">
                  <p:embed/>
                </p:oleObj>
              </mc:Choice>
              <mc:Fallback>
                <p:oleObj name="Equation" r:id="rId2" imgW="1257120" imgH="228600" progId="Equation.DSMT4">
                  <p:embed/>
                  <p:pic>
                    <p:nvPicPr>
                      <p:cNvPr id="6" name="Object 6">
                        <a:extLst>
                          <a:ext uri="{FF2B5EF4-FFF2-40B4-BE49-F238E27FC236}">
                            <a16:creationId xmlns:a16="http://schemas.microsoft.com/office/drawing/2014/main" id="{AA00E6D5-94C5-4A6D-85D0-E683006A03F7}"/>
                          </a:ext>
                        </a:extLst>
                      </p:cNvPr>
                      <p:cNvPicPr>
                        <a:picLocks noChangeAspect="1" noChangeArrowheads="1"/>
                      </p:cNvPicPr>
                      <p:nvPr/>
                    </p:nvPicPr>
                    <p:blipFill>
                      <a:blip r:embed="rId3"/>
                      <a:srcRect/>
                      <a:stretch>
                        <a:fillRect/>
                      </a:stretch>
                    </p:blipFill>
                    <p:spPr bwMode="auto">
                      <a:xfrm>
                        <a:off x="1484313" y="3289300"/>
                        <a:ext cx="3770312" cy="704850"/>
                      </a:xfrm>
                      <a:prstGeom prst="rect">
                        <a:avLst/>
                      </a:prstGeom>
                      <a:solidFill>
                        <a:srgbClr val="FFC000"/>
                      </a:solidFill>
                      <a:ln>
                        <a:noFill/>
                      </a:ln>
                      <a:effectLst/>
                    </p:spPr>
                  </p:pic>
                </p:oleObj>
              </mc:Fallback>
            </mc:AlternateContent>
          </a:graphicData>
        </a:graphic>
      </p:graphicFrame>
      <p:graphicFrame>
        <p:nvGraphicFramePr>
          <p:cNvPr id="7" name="Object 7">
            <a:extLst>
              <a:ext uri="{FF2B5EF4-FFF2-40B4-BE49-F238E27FC236}">
                <a16:creationId xmlns:a16="http://schemas.microsoft.com/office/drawing/2014/main" id="{B717B100-31D9-4A1B-AB4F-D6AC883719CA}"/>
              </a:ext>
            </a:extLst>
          </p:cNvPr>
          <p:cNvGraphicFramePr>
            <a:graphicFrameLocks noChangeAspect="1"/>
          </p:cNvGraphicFramePr>
          <p:nvPr/>
        </p:nvGraphicFramePr>
        <p:xfrm>
          <a:off x="1484313" y="4075642"/>
          <a:ext cx="3781425" cy="625475"/>
        </p:xfrm>
        <a:graphic>
          <a:graphicData uri="http://schemas.openxmlformats.org/presentationml/2006/ole">
            <mc:AlternateContent xmlns:mc="http://schemas.openxmlformats.org/markup-compatibility/2006">
              <mc:Choice xmlns:v="urn:schemas-microsoft-com:vml" Requires="v">
                <p:oleObj name="Equation" r:id="rId4" imgW="1257120" imgH="203040" progId="Equation.DSMT4">
                  <p:embed/>
                </p:oleObj>
              </mc:Choice>
              <mc:Fallback>
                <p:oleObj name="Equation" r:id="rId4" imgW="1257120" imgH="203040" progId="Equation.DSMT4">
                  <p:embed/>
                  <p:pic>
                    <p:nvPicPr>
                      <p:cNvPr id="7" name="Object 7">
                        <a:extLst>
                          <a:ext uri="{FF2B5EF4-FFF2-40B4-BE49-F238E27FC236}">
                            <a16:creationId xmlns:a16="http://schemas.microsoft.com/office/drawing/2014/main" id="{B717B100-31D9-4A1B-AB4F-D6AC883719CA}"/>
                          </a:ext>
                        </a:extLst>
                      </p:cNvPr>
                      <p:cNvPicPr>
                        <a:picLocks noChangeAspect="1" noChangeArrowheads="1"/>
                      </p:cNvPicPr>
                      <p:nvPr/>
                    </p:nvPicPr>
                    <p:blipFill>
                      <a:blip r:embed="rId5"/>
                      <a:srcRect/>
                      <a:stretch>
                        <a:fillRect/>
                      </a:stretch>
                    </p:blipFill>
                    <p:spPr bwMode="auto">
                      <a:xfrm>
                        <a:off x="1484313" y="4075642"/>
                        <a:ext cx="3781425" cy="625475"/>
                      </a:xfrm>
                      <a:prstGeom prst="rect">
                        <a:avLst/>
                      </a:prstGeom>
                      <a:solidFill>
                        <a:srgbClr val="FFC000"/>
                      </a:solidFill>
                      <a:ln>
                        <a:noFill/>
                      </a:ln>
                      <a:effectLst/>
                    </p:spPr>
                  </p:pic>
                </p:oleObj>
              </mc:Fallback>
            </mc:AlternateContent>
          </a:graphicData>
        </a:graphic>
      </p:graphicFrame>
      <p:graphicFrame>
        <p:nvGraphicFramePr>
          <p:cNvPr id="8" name="Object 8">
            <a:extLst>
              <a:ext uri="{FF2B5EF4-FFF2-40B4-BE49-F238E27FC236}">
                <a16:creationId xmlns:a16="http://schemas.microsoft.com/office/drawing/2014/main" id="{14F7370D-FD23-4EA0-9DE8-5E472EDB7F40}"/>
              </a:ext>
            </a:extLst>
          </p:cNvPr>
          <p:cNvGraphicFramePr>
            <a:graphicFrameLocks noChangeAspect="1"/>
          </p:cNvGraphicFramePr>
          <p:nvPr/>
        </p:nvGraphicFramePr>
        <p:xfrm>
          <a:off x="1465263" y="4783138"/>
          <a:ext cx="3273425" cy="735012"/>
        </p:xfrm>
        <a:graphic>
          <a:graphicData uri="http://schemas.openxmlformats.org/presentationml/2006/ole">
            <mc:AlternateContent xmlns:mc="http://schemas.openxmlformats.org/markup-compatibility/2006">
              <mc:Choice xmlns:v="urn:schemas-microsoft-com:vml" Requires="v">
                <p:oleObj name="Equation" r:id="rId6" imgW="1079280" imgH="241200" progId="Equation.DSMT4">
                  <p:embed/>
                </p:oleObj>
              </mc:Choice>
              <mc:Fallback>
                <p:oleObj name="Equation" r:id="rId6" imgW="1079280" imgH="241200" progId="Equation.DSMT4">
                  <p:embed/>
                  <p:pic>
                    <p:nvPicPr>
                      <p:cNvPr id="8" name="Object 8">
                        <a:extLst>
                          <a:ext uri="{FF2B5EF4-FFF2-40B4-BE49-F238E27FC236}">
                            <a16:creationId xmlns:a16="http://schemas.microsoft.com/office/drawing/2014/main" id="{14F7370D-FD23-4EA0-9DE8-5E472EDB7F40}"/>
                          </a:ext>
                        </a:extLst>
                      </p:cNvPr>
                      <p:cNvPicPr>
                        <a:picLocks noChangeAspect="1" noChangeArrowheads="1"/>
                      </p:cNvPicPr>
                      <p:nvPr/>
                    </p:nvPicPr>
                    <p:blipFill>
                      <a:blip r:embed="rId7"/>
                      <a:srcRect/>
                      <a:stretch>
                        <a:fillRect/>
                      </a:stretch>
                    </p:blipFill>
                    <p:spPr bwMode="auto">
                      <a:xfrm>
                        <a:off x="1465263" y="4783138"/>
                        <a:ext cx="3273425" cy="735012"/>
                      </a:xfrm>
                      <a:prstGeom prst="rect">
                        <a:avLst/>
                      </a:prstGeom>
                      <a:solidFill>
                        <a:srgbClr val="92D050"/>
                      </a:solidFill>
                      <a:ln>
                        <a:noFill/>
                      </a:ln>
                      <a:effectLst/>
                    </p:spPr>
                  </p:pic>
                </p:oleObj>
              </mc:Fallback>
            </mc:AlternateContent>
          </a:graphicData>
        </a:graphic>
      </p:graphicFrame>
      <p:graphicFrame>
        <p:nvGraphicFramePr>
          <p:cNvPr id="9" name="Object 9">
            <a:extLst>
              <a:ext uri="{FF2B5EF4-FFF2-40B4-BE49-F238E27FC236}">
                <a16:creationId xmlns:a16="http://schemas.microsoft.com/office/drawing/2014/main" id="{07044B5B-1BE0-4E2B-A208-3CEF6EC17C08}"/>
              </a:ext>
            </a:extLst>
          </p:cNvPr>
          <p:cNvGraphicFramePr>
            <a:graphicFrameLocks noChangeAspect="1"/>
          </p:cNvGraphicFramePr>
          <p:nvPr/>
        </p:nvGraphicFramePr>
        <p:xfrm>
          <a:off x="1484313" y="5599113"/>
          <a:ext cx="3768725" cy="731837"/>
        </p:xfrm>
        <a:graphic>
          <a:graphicData uri="http://schemas.openxmlformats.org/presentationml/2006/ole">
            <mc:AlternateContent xmlns:mc="http://schemas.openxmlformats.org/markup-compatibility/2006">
              <mc:Choice xmlns:v="urn:schemas-microsoft-com:vml" Requires="v">
                <p:oleObj name="Equation" r:id="rId8" imgW="1244520" imgH="241200" progId="Equation.DSMT4">
                  <p:embed/>
                </p:oleObj>
              </mc:Choice>
              <mc:Fallback>
                <p:oleObj name="Equation" r:id="rId8" imgW="1244520" imgH="241200" progId="Equation.DSMT4">
                  <p:embed/>
                  <p:pic>
                    <p:nvPicPr>
                      <p:cNvPr id="9" name="Object 9">
                        <a:extLst>
                          <a:ext uri="{FF2B5EF4-FFF2-40B4-BE49-F238E27FC236}">
                            <a16:creationId xmlns:a16="http://schemas.microsoft.com/office/drawing/2014/main" id="{07044B5B-1BE0-4E2B-A208-3CEF6EC17C08}"/>
                          </a:ext>
                        </a:extLst>
                      </p:cNvPr>
                      <p:cNvPicPr>
                        <a:picLocks noChangeAspect="1" noChangeArrowheads="1"/>
                      </p:cNvPicPr>
                      <p:nvPr/>
                    </p:nvPicPr>
                    <p:blipFill>
                      <a:blip r:embed="rId9"/>
                      <a:srcRect/>
                      <a:stretch>
                        <a:fillRect/>
                      </a:stretch>
                    </p:blipFill>
                    <p:spPr bwMode="auto">
                      <a:xfrm>
                        <a:off x="1484313" y="5599113"/>
                        <a:ext cx="3768725" cy="731837"/>
                      </a:xfrm>
                      <a:prstGeom prst="rect">
                        <a:avLst/>
                      </a:prstGeom>
                      <a:solidFill>
                        <a:srgbClr val="92D050"/>
                      </a:solidFill>
                      <a:ln>
                        <a:noFill/>
                      </a:ln>
                      <a:effectLst/>
                    </p:spPr>
                  </p:pic>
                </p:oleObj>
              </mc:Fallback>
            </mc:AlternateContent>
          </a:graphicData>
        </a:graphic>
      </p:graphicFrame>
      <p:grpSp>
        <p:nvGrpSpPr>
          <p:cNvPr id="10" name="Group 21">
            <a:extLst>
              <a:ext uri="{FF2B5EF4-FFF2-40B4-BE49-F238E27FC236}">
                <a16:creationId xmlns:a16="http://schemas.microsoft.com/office/drawing/2014/main" id="{24459754-24BC-4B9E-8ED1-77D878F7C463}"/>
              </a:ext>
            </a:extLst>
          </p:cNvPr>
          <p:cNvGrpSpPr>
            <a:grpSpLocks/>
          </p:cNvGrpSpPr>
          <p:nvPr/>
        </p:nvGrpSpPr>
        <p:grpSpPr bwMode="auto">
          <a:xfrm>
            <a:off x="5791913" y="2979928"/>
            <a:ext cx="1873250" cy="1295400"/>
            <a:chOff x="3696" y="2024"/>
            <a:chExt cx="1180" cy="816"/>
          </a:xfrm>
        </p:grpSpPr>
        <p:sp>
          <p:nvSpPr>
            <p:cNvPr id="11" name="AutoShape 20">
              <a:extLst>
                <a:ext uri="{FF2B5EF4-FFF2-40B4-BE49-F238E27FC236}">
                  <a16:creationId xmlns:a16="http://schemas.microsoft.com/office/drawing/2014/main" id="{A99BB9CA-3CB6-4F13-B834-248F1BE7F03D}"/>
                </a:ext>
              </a:extLst>
            </p:cNvPr>
            <p:cNvSpPr>
              <a:spLocks noChangeArrowheads="1"/>
            </p:cNvSpPr>
            <p:nvPr/>
          </p:nvSpPr>
          <p:spPr bwMode="auto">
            <a:xfrm>
              <a:off x="3696" y="2024"/>
              <a:ext cx="1180" cy="816"/>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12" name="Text Box 10">
              <a:extLst>
                <a:ext uri="{FF2B5EF4-FFF2-40B4-BE49-F238E27FC236}">
                  <a16:creationId xmlns:a16="http://schemas.microsoft.com/office/drawing/2014/main" id="{B074B90A-1723-4DC2-84A4-35F8A1EF8FD2}"/>
                </a:ext>
              </a:extLst>
            </p:cNvPr>
            <p:cNvSpPr txBox="1">
              <a:spLocks noChangeArrowheads="1"/>
            </p:cNvSpPr>
            <p:nvPr/>
          </p:nvSpPr>
          <p:spPr bwMode="auto">
            <a:xfrm>
              <a:off x="3916" y="2205"/>
              <a:ext cx="9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注意</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a:t>
              </a:r>
            </a:p>
          </p:txBody>
        </p:sp>
      </p:grpSp>
      <p:sp>
        <p:nvSpPr>
          <p:cNvPr id="13" name="Text Box 11">
            <a:extLst>
              <a:ext uri="{FF2B5EF4-FFF2-40B4-BE49-F238E27FC236}">
                <a16:creationId xmlns:a16="http://schemas.microsoft.com/office/drawing/2014/main" id="{72792E5A-9D41-4864-9BA3-D5634F2B0EFB}"/>
              </a:ext>
            </a:extLst>
          </p:cNvPr>
          <p:cNvSpPr txBox="1">
            <a:spLocks noChangeArrowheads="1"/>
          </p:cNvSpPr>
          <p:nvPr/>
        </p:nvSpPr>
        <p:spPr bwMode="auto">
          <a:xfrm>
            <a:off x="5943600" y="4953000"/>
            <a:ext cx="190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en-US" sz="3200" i="0" u="none" strike="noStrike" kern="1200" cap="none" spc="0" normalizeH="0" baseline="0" noProof="0" dirty="0">
                <a:ln>
                  <a:noFill/>
                </a:ln>
                <a:solidFill>
                  <a:srgbClr val="0000FF"/>
                </a:solidFill>
                <a:effectLst/>
                <a:uLnTx/>
                <a:uFillTx/>
                <a:cs typeface="Times New Roman" panose="02020603050405020304" pitchFamily="18" charset="0"/>
              </a:rPr>
              <a:t> </a:t>
            </a: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R</a:t>
            </a:r>
            <a:r>
              <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与</a:t>
            </a:r>
            <a:r>
              <a:rPr kumimoji="1" lang="en-US" altLang="zh-CN" sz="3200" i="1" u="none" strike="noStrike" kern="1200" cap="none" spc="0" normalizeH="0" baseline="0" noProof="0" dirty="0" err="1">
                <a:ln>
                  <a:noFill/>
                </a:ln>
                <a:solidFill>
                  <a:srgbClr val="0000FF"/>
                </a:solidFill>
                <a:effectLst/>
                <a:uLnTx/>
                <a:uFillTx/>
                <a:cs typeface="Times New Roman" panose="02020603050405020304" pitchFamily="18" charset="0"/>
              </a:rPr>
              <a:t>R</a:t>
            </a:r>
            <a:r>
              <a:rPr kumimoji="1" lang="en-US" altLang="zh-CN" sz="3200" i="1" u="none" strike="noStrike" kern="1200" cap="none" spc="0" normalizeH="0" baseline="-25000" noProof="0" dirty="0" err="1">
                <a:ln>
                  <a:noFill/>
                </a:ln>
                <a:solidFill>
                  <a:srgbClr val="0000FF"/>
                </a:solidFill>
                <a:effectLst/>
                <a:uLnTx/>
                <a:uFillTx/>
                <a:cs typeface="Times New Roman" panose="02020603050405020304" pitchFamily="18" charset="0"/>
              </a:rPr>
              <a:t>g</a:t>
            </a:r>
            <a:r>
              <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rPr>
              <a:t> </a:t>
            </a:r>
          </a:p>
        </p:txBody>
      </p:sp>
      <p:sp>
        <p:nvSpPr>
          <p:cNvPr id="14" name="Text Box 12">
            <a:extLst>
              <a:ext uri="{FF2B5EF4-FFF2-40B4-BE49-F238E27FC236}">
                <a16:creationId xmlns:a16="http://schemas.microsoft.com/office/drawing/2014/main" id="{E8709EDE-E943-47E2-9E35-369DEC80E0C6}"/>
              </a:ext>
            </a:extLst>
          </p:cNvPr>
          <p:cNvSpPr txBox="1">
            <a:spLocks noChangeArrowheads="1"/>
          </p:cNvSpPr>
          <p:nvPr/>
        </p:nvSpPr>
        <p:spPr bwMode="auto">
          <a:xfrm>
            <a:off x="6019800" y="4267200"/>
            <a:ext cx="2819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摩尔容积</a:t>
            </a:r>
            <a:r>
              <a:rPr kumimoji="1" lang="en-US" altLang="zh-CN" sz="3200" i="1" u="none" strike="noStrike" kern="1200" cap="none" spc="0" normalizeH="0" baseline="0" noProof="0" dirty="0" err="1">
                <a:ln>
                  <a:noFill/>
                </a:ln>
                <a:solidFill>
                  <a:srgbClr val="0000FF"/>
                </a:solidFill>
                <a:effectLst/>
                <a:uLnTx/>
                <a:uFillTx/>
                <a:cs typeface="Times New Roman" panose="02020603050405020304" pitchFamily="18" charset="0"/>
              </a:rPr>
              <a:t>V</a:t>
            </a:r>
            <a:r>
              <a:rPr kumimoji="1" lang="en-US" altLang="zh-CN" sz="3200" i="1" u="none" strike="noStrike" kern="1200" cap="none" spc="0" normalizeH="0" baseline="-25000" noProof="0" dirty="0" err="1">
                <a:ln>
                  <a:noFill/>
                </a:ln>
                <a:solidFill>
                  <a:srgbClr val="0000FF"/>
                </a:solidFill>
                <a:effectLst/>
                <a:uLnTx/>
                <a:uFillTx/>
                <a:cs typeface="Times New Roman" panose="02020603050405020304" pitchFamily="18" charset="0"/>
              </a:rPr>
              <a:t>m</a:t>
            </a:r>
            <a:endParaRPr kumimoji="1" lang="en-US" altLang="zh-CN" sz="3200" i="1" u="none" strike="noStrike" kern="1200" cap="none" spc="0" normalizeH="0" baseline="-25000" noProof="0" dirty="0">
              <a:ln>
                <a:noFill/>
              </a:ln>
              <a:solidFill>
                <a:srgbClr val="0000FF"/>
              </a:solidFill>
              <a:effectLst/>
              <a:uLnTx/>
              <a:uFillTx/>
              <a:cs typeface="Times New Roman" panose="02020603050405020304" pitchFamily="18" charset="0"/>
            </a:endParaRPr>
          </a:p>
        </p:txBody>
      </p:sp>
      <p:sp>
        <p:nvSpPr>
          <p:cNvPr id="15" name="AutoShape 13">
            <a:extLst>
              <a:ext uri="{FF2B5EF4-FFF2-40B4-BE49-F238E27FC236}">
                <a16:creationId xmlns:a16="http://schemas.microsoft.com/office/drawing/2014/main" id="{3FC647D9-9471-454E-BAE0-7F818D2EB52B}"/>
              </a:ext>
            </a:extLst>
          </p:cNvPr>
          <p:cNvSpPr>
            <a:spLocks/>
          </p:cNvSpPr>
          <p:nvPr/>
        </p:nvSpPr>
        <p:spPr bwMode="auto">
          <a:xfrm>
            <a:off x="1168400" y="3528000"/>
            <a:ext cx="152400" cy="2667000"/>
          </a:xfrm>
          <a:prstGeom prst="leftBrace">
            <a:avLst>
              <a:gd name="adj1" fmla="val 141667"/>
              <a:gd name="adj2" fmla="val 50000"/>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16" name="Rectangle 14">
            <a:extLst>
              <a:ext uri="{FF2B5EF4-FFF2-40B4-BE49-F238E27FC236}">
                <a16:creationId xmlns:a16="http://schemas.microsoft.com/office/drawing/2014/main" id="{B9978F43-59C6-4226-9F97-E97874398D23}"/>
              </a:ext>
            </a:extLst>
          </p:cNvPr>
          <p:cNvSpPr>
            <a:spLocks noChangeArrowheads="1"/>
          </p:cNvSpPr>
          <p:nvPr/>
        </p:nvSpPr>
        <p:spPr bwMode="auto">
          <a:xfrm>
            <a:off x="304800" y="3868548"/>
            <a:ext cx="914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i="0" u="none" strike="noStrike" kern="1200" cap="none" spc="0" normalizeH="0" baseline="0" noProof="0">
                <a:ln>
                  <a:noFill/>
                </a:ln>
                <a:solidFill>
                  <a:srgbClr val="FF0000"/>
                </a:solidFill>
                <a:effectLst/>
                <a:uLnTx/>
                <a:uFillTx/>
                <a:cs typeface="Times New Roman" panose="02020603050405020304" pitchFamily="18" charset="0"/>
              </a:rPr>
              <a:t>状态方程</a:t>
            </a:r>
          </a:p>
        </p:txBody>
      </p:sp>
      <p:sp>
        <p:nvSpPr>
          <p:cNvPr id="17" name="Text Box 15">
            <a:extLst>
              <a:ext uri="{FF2B5EF4-FFF2-40B4-BE49-F238E27FC236}">
                <a16:creationId xmlns:a16="http://schemas.microsoft.com/office/drawing/2014/main" id="{7048EF97-3BF5-4AFA-803A-76E6DAA24385}"/>
              </a:ext>
            </a:extLst>
          </p:cNvPr>
          <p:cNvSpPr txBox="1">
            <a:spLocks noChangeArrowheads="1"/>
          </p:cNvSpPr>
          <p:nvPr/>
        </p:nvSpPr>
        <p:spPr bwMode="auto">
          <a:xfrm>
            <a:off x="6019800" y="5683250"/>
            <a:ext cx="2819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统一单位</a:t>
            </a:r>
            <a:endParaRPr kumimoji="1" lang="zh-CN" altLang="en-US" sz="3200" i="0" u="none" strike="noStrike" kern="1200" cap="none" spc="0" normalizeH="0" baseline="-25000" noProof="0" dirty="0">
              <a:ln>
                <a:noFill/>
              </a:ln>
              <a:solidFill>
                <a:srgbClr val="0000FF"/>
              </a:solidFill>
              <a:effectLst/>
              <a:uLnTx/>
              <a:uFillTx/>
              <a:cs typeface="Times New Roman" panose="02020603050405020304" pitchFamily="18" charset="0"/>
            </a:endParaRPr>
          </a:p>
        </p:txBody>
      </p:sp>
    </p:spTree>
    <p:extLst>
      <p:ext uri="{BB962C8B-B14F-4D97-AF65-F5344CB8AC3E}">
        <p14:creationId xmlns:p14="http://schemas.microsoft.com/office/powerpoint/2010/main" val="34870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out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out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1+#ppt_w/2"/>
                                          </p:val>
                                        </p:tav>
                                        <p:tav tm="100000">
                                          <p:val>
                                            <p:strVal val="#ppt_x"/>
                                          </p:val>
                                        </p:tav>
                                      </p:tavLst>
                                    </p:anim>
                                    <p:anim calcmode="lin" valueType="num">
                                      <p:cBhvr additive="base">
                                        <p:cTn id="5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0-#ppt_w/2"/>
                                          </p:val>
                                        </p:tav>
                                        <p:tav tm="100000">
                                          <p:val>
                                            <p:strVal val="#ppt_x"/>
                                          </p:val>
                                        </p:tav>
                                      </p:tavLst>
                                    </p:anim>
                                    <p:anim calcmode="lin" valueType="num">
                                      <p:cBhvr additive="base">
                                        <p:cTn id="63" dur="500" fill="hold"/>
                                        <p:tgtEl>
                                          <p:spTgt spid="15"/>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13" grpId="0" autoUpdateAnimBg="0"/>
      <p:bldP spid="14" grpId="0" autoUpdateAnimBg="0"/>
      <p:bldP spid="16" grpId="0" autoUpdateAnimBg="0"/>
      <p:bldP spid="17"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a:extLst>
              <a:ext uri="{FF2B5EF4-FFF2-40B4-BE49-F238E27FC236}">
                <a16:creationId xmlns:a16="http://schemas.microsoft.com/office/drawing/2014/main" id="{1AF4A2BE-2BEA-4FED-BDF4-72A6585F73F9}"/>
              </a:ext>
            </a:extLst>
          </p:cNvPr>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name="Equation" r:id="rId2" imgW="114151" imgH="215619" progId="Equation.DSMT4">
                  <p:embed/>
                </p:oleObj>
              </mc:Choice>
              <mc:Fallback>
                <p:oleObj name="Equation" r:id="rId2" imgW="114151" imgH="215619" progId="Equation.DSMT4">
                  <p:embed/>
                  <p:pic>
                    <p:nvPicPr>
                      <p:cNvPr id="3" name="Object 4">
                        <a:extLst>
                          <a:ext uri="{FF2B5EF4-FFF2-40B4-BE49-F238E27FC236}">
                            <a16:creationId xmlns:a16="http://schemas.microsoft.com/office/drawing/2014/main" id="{1AF4A2BE-2BEA-4FED-BDF4-72A6585F7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a:extLst>
              <a:ext uri="{FF2B5EF4-FFF2-40B4-BE49-F238E27FC236}">
                <a16:creationId xmlns:a16="http://schemas.microsoft.com/office/drawing/2014/main" id="{8ED475BA-0074-45B7-9A51-B2227361AB37}"/>
              </a:ext>
            </a:extLst>
          </p:cNvPr>
          <p:cNvSpPr txBox="1">
            <a:spLocks noChangeArrowheads="1"/>
          </p:cNvSpPr>
          <p:nvPr/>
        </p:nvSpPr>
        <p:spPr bwMode="auto">
          <a:xfrm>
            <a:off x="457200" y="981075"/>
            <a:ext cx="5051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i="1" u="none" strike="noStrike" kern="1200" cap="none" spc="0" normalizeH="0" baseline="0" noProof="0" dirty="0">
                <a:ln>
                  <a:noFill/>
                </a:ln>
                <a:solidFill>
                  <a:srgbClr val="FF0000"/>
                </a:solidFill>
                <a:effectLst/>
                <a:uLnTx/>
                <a:uFillTx/>
                <a:cs typeface="Times New Roman" panose="02020603050405020304" pitchFamily="18" charset="0"/>
              </a:rPr>
              <a:t>R</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通用气体常数</a:t>
            </a:r>
          </a:p>
        </p:txBody>
      </p:sp>
      <p:graphicFrame>
        <p:nvGraphicFramePr>
          <p:cNvPr id="5" name="Object 8">
            <a:extLst>
              <a:ext uri="{FF2B5EF4-FFF2-40B4-BE49-F238E27FC236}">
                <a16:creationId xmlns:a16="http://schemas.microsoft.com/office/drawing/2014/main" id="{86EDF1D2-12BA-4246-89D4-220CDDF3259F}"/>
              </a:ext>
            </a:extLst>
          </p:cNvPr>
          <p:cNvGraphicFramePr>
            <a:graphicFrameLocks noChangeAspect="1"/>
          </p:cNvGraphicFramePr>
          <p:nvPr/>
        </p:nvGraphicFramePr>
        <p:xfrm>
          <a:off x="1066800" y="1746250"/>
          <a:ext cx="4364037" cy="863600"/>
        </p:xfrm>
        <a:graphic>
          <a:graphicData uri="http://schemas.openxmlformats.org/presentationml/2006/ole">
            <mc:AlternateContent xmlns:mc="http://schemas.openxmlformats.org/markup-compatibility/2006">
              <mc:Choice xmlns:v="urn:schemas-microsoft-com:vml" Requires="v">
                <p:oleObj name="Equation" r:id="rId4" imgW="1549080" imgH="304560" progId="Equation.DSMT4">
                  <p:embed/>
                </p:oleObj>
              </mc:Choice>
              <mc:Fallback>
                <p:oleObj name="Equation" r:id="rId4" imgW="1549080" imgH="304560" progId="Equation.DSMT4">
                  <p:embed/>
                  <p:pic>
                    <p:nvPicPr>
                      <p:cNvPr id="5" name="Object 8">
                        <a:extLst>
                          <a:ext uri="{FF2B5EF4-FFF2-40B4-BE49-F238E27FC236}">
                            <a16:creationId xmlns:a16="http://schemas.microsoft.com/office/drawing/2014/main" id="{86EDF1D2-12BA-4246-89D4-220CDDF3259F}"/>
                          </a:ext>
                        </a:extLst>
                      </p:cNvPr>
                      <p:cNvPicPr>
                        <a:picLocks noChangeAspect="1" noChangeArrowheads="1"/>
                      </p:cNvPicPr>
                      <p:nvPr/>
                    </p:nvPicPr>
                    <p:blipFill>
                      <a:blip r:embed="rId5"/>
                      <a:srcRect/>
                      <a:stretch>
                        <a:fillRect/>
                      </a:stretch>
                    </p:blipFill>
                    <p:spPr bwMode="auto">
                      <a:xfrm>
                        <a:off x="1066800" y="1746250"/>
                        <a:ext cx="4364037" cy="863600"/>
                      </a:xfrm>
                      <a:prstGeom prst="rect">
                        <a:avLst/>
                      </a:prstGeom>
                      <a:solidFill>
                        <a:srgbClr val="92D050"/>
                      </a:solidFill>
                      <a:ln>
                        <a:noFill/>
                      </a:ln>
                      <a:effectLst/>
                    </p:spPr>
                  </p:pic>
                </p:oleObj>
              </mc:Fallback>
            </mc:AlternateContent>
          </a:graphicData>
        </a:graphic>
      </p:graphicFrame>
      <p:sp>
        <p:nvSpPr>
          <p:cNvPr id="6" name="Text Box 10">
            <a:extLst>
              <a:ext uri="{FF2B5EF4-FFF2-40B4-BE49-F238E27FC236}">
                <a16:creationId xmlns:a16="http://schemas.microsoft.com/office/drawing/2014/main" id="{8211FA15-92EA-4952-A6C6-51E0D360C76C}"/>
              </a:ext>
            </a:extLst>
          </p:cNvPr>
          <p:cNvSpPr txBox="1">
            <a:spLocks noChangeArrowheads="1"/>
          </p:cNvSpPr>
          <p:nvPr/>
        </p:nvSpPr>
        <p:spPr bwMode="auto">
          <a:xfrm>
            <a:off x="533400" y="2895600"/>
            <a:ext cx="353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i="1" u="none" strike="noStrike" kern="1200" cap="none" spc="0" normalizeH="0" baseline="0" noProof="0" dirty="0" err="1">
                <a:ln>
                  <a:noFill/>
                </a:ln>
                <a:solidFill>
                  <a:srgbClr val="FF0000"/>
                </a:solidFill>
                <a:effectLst/>
                <a:uLnTx/>
                <a:uFillTx/>
                <a:cs typeface="Times New Roman" panose="02020603050405020304" pitchFamily="18" charset="0"/>
              </a:rPr>
              <a:t>R</a:t>
            </a:r>
            <a:r>
              <a:rPr kumimoji="0" lang="en-US" altLang="zh-CN" sz="3200" i="1" u="none" strike="noStrike" kern="1200" cap="none" spc="0" normalizeH="0" baseline="-25000" noProof="0" dirty="0" err="1">
                <a:ln>
                  <a:noFill/>
                </a:ln>
                <a:solidFill>
                  <a:srgbClr val="FF0000"/>
                </a:solidFill>
                <a:effectLst/>
                <a:uLnTx/>
                <a:uFillTx/>
                <a:cs typeface="Times New Roman" panose="02020603050405020304" pitchFamily="18" charset="0"/>
              </a:rPr>
              <a:t>g</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气体常数 </a:t>
            </a:r>
          </a:p>
        </p:txBody>
      </p:sp>
      <p:graphicFrame>
        <p:nvGraphicFramePr>
          <p:cNvPr id="7" name="Object 11">
            <a:extLst>
              <a:ext uri="{FF2B5EF4-FFF2-40B4-BE49-F238E27FC236}">
                <a16:creationId xmlns:a16="http://schemas.microsoft.com/office/drawing/2014/main" id="{1A8A3158-198F-4FD3-8F0E-ED702FDD8EBF}"/>
              </a:ext>
            </a:extLst>
          </p:cNvPr>
          <p:cNvGraphicFramePr>
            <a:graphicFrameLocks noChangeAspect="1"/>
          </p:cNvGraphicFramePr>
          <p:nvPr/>
        </p:nvGraphicFramePr>
        <p:xfrm>
          <a:off x="1066800" y="3690938"/>
          <a:ext cx="4187825" cy="1109662"/>
        </p:xfrm>
        <a:graphic>
          <a:graphicData uri="http://schemas.openxmlformats.org/presentationml/2006/ole">
            <mc:AlternateContent xmlns:mc="http://schemas.openxmlformats.org/markup-compatibility/2006">
              <mc:Choice xmlns:v="urn:schemas-microsoft-com:vml" Requires="v">
                <p:oleObj name="Equation" r:id="rId6" imgW="1485720" imgH="393480" progId="Equation.DSMT4">
                  <p:embed/>
                </p:oleObj>
              </mc:Choice>
              <mc:Fallback>
                <p:oleObj name="Equation" r:id="rId6" imgW="1485720" imgH="393480" progId="Equation.DSMT4">
                  <p:embed/>
                  <p:pic>
                    <p:nvPicPr>
                      <p:cNvPr id="7" name="Object 11">
                        <a:extLst>
                          <a:ext uri="{FF2B5EF4-FFF2-40B4-BE49-F238E27FC236}">
                            <a16:creationId xmlns:a16="http://schemas.microsoft.com/office/drawing/2014/main" id="{1A8A3158-198F-4FD3-8F0E-ED702FDD8EBF}"/>
                          </a:ext>
                        </a:extLst>
                      </p:cNvPr>
                      <p:cNvPicPr>
                        <a:picLocks noChangeAspect="1" noChangeArrowheads="1"/>
                      </p:cNvPicPr>
                      <p:nvPr/>
                    </p:nvPicPr>
                    <p:blipFill>
                      <a:blip r:embed="rId7"/>
                      <a:srcRect/>
                      <a:stretch>
                        <a:fillRect/>
                      </a:stretch>
                    </p:blipFill>
                    <p:spPr bwMode="auto">
                      <a:xfrm>
                        <a:off x="1066800" y="3690938"/>
                        <a:ext cx="4187825" cy="1109662"/>
                      </a:xfrm>
                      <a:prstGeom prst="rect">
                        <a:avLst/>
                      </a:prstGeom>
                      <a:solidFill>
                        <a:srgbClr val="FFC000"/>
                      </a:solidFill>
                      <a:ln>
                        <a:noFill/>
                      </a:ln>
                      <a:effectLst/>
                    </p:spPr>
                  </p:pic>
                </p:oleObj>
              </mc:Fallback>
            </mc:AlternateContent>
          </a:graphicData>
        </a:graphic>
      </p:graphicFrame>
      <p:sp>
        <p:nvSpPr>
          <p:cNvPr id="8" name="Text Box 12">
            <a:extLst>
              <a:ext uri="{FF2B5EF4-FFF2-40B4-BE49-F238E27FC236}">
                <a16:creationId xmlns:a16="http://schemas.microsoft.com/office/drawing/2014/main" id="{845364FA-1A15-44A7-8BD3-CB1BC5D9FC99}"/>
              </a:ext>
            </a:extLst>
          </p:cNvPr>
          <p:cNvSpPr txBox="1">
            <a:spLocks noChangeArrowheads="1"/>
          </p:cNvSpPr>
          <p:nvPr/>
        </p:nvSpPr>
        <p:spPr bwMode="auto">
          <a:xfrm>
            <a:off x="5533370" y="4255282"/>
            <a:ext cx="2865437" cy="584775"/>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1" u="none" strike="noStrike" kern="1200" cap="none" spc="0" normalizeH="0" baseline="0" noProof="0" dirty="0">
                <a:ln>
                  <a:noFill/>
                </a:ln>
                <a:solidFill>
                  <a:srgbClr val="FF0000"/>
                </a:solidFill>
                <a:effectLst/>
                <a:uLnTx/>
                <a:uFillTx/>
                <a:cs typeface="Times New Roman" panose="02020603050405020304" pitchFamily="18" charset="0"/>
              </a:rPr>
              <a:t>M </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摩尔质量</a:t>
            </a:r>
            <a:endPar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endParaRPr>
          </a:p>
        </p:txBody>
      </p:sp>
      <p:graphicFrame>
        <p:nvGraphicFramePr>
          <p:cNvPr id="10" name="Object 14">
            <a:extLst>
              <a:ext uri="{FF2B5EF4-FFF2-40B4-BE49-F238E27FC236}">
                <a16:creationId xmlns:a16="http://schemas.microsoft.com/office/drawing/2014/main" id="{C48222BE-5563-4915-B728-00A21F5F5C71}"/>
              </a:ext>
            </a:extLst>
          </p:cNvPr>
          <p:cNvGraphicFramePr>
            <a:graphicFrameLocks noChangeAspect="1"/>
          </p:cNvGraphicFramePr>
          <p:nvPr/>
        </p:nvGraphicFramePr>
        <p:xfrm>
          <a:off x="1420813" y="5249863"/>
          <a:ext cx="6415087" cy="1127125"/>
        </p:xfrm>
        <a:graphic>
          <a:graphicData uri="http://schemas.openxmlformats.org/presentationml/2006/ole">
            <mc:AlternateContent xmlns:mc="http://schemas.openxmlformats.org/markup-compatibility/2006">
              <mc:Choice xmlns:v="urn:schemas-microsoft-com:vml" Requires="v">
                <p:oleObj name="Equation" r:id="rId8" imgW="2552400" imgH="444240" progId="Equation.DSMT4">
                  <p:embed/>
                </p:oleObj>
              </mc:Choice>
              <mc:Fallback>
                <p:oleObj name="Equation" r:id="rId8" imgW="2552400" imgH="444240" progId="Equation.DSMT4">
                  <p:embed/>
                  <p:pic>
                    <p:nvPicPr>
                      <p:cNvPr id="10" name="Object 14">
                        <a:extLst>
                          <a:ext uri="{FF2B5EF4-FFF2-40B4-BE49-F238E27FC236}">
                            <a16:creationId xmlns:a16="http://schemas.microsoft.com/office/drawing/2014/main" id="{C48222BE-5563-4915-B728-00A21F5F5C71}"/>
                          </a:ext>
                        </a:extLst>
                      </p:cNvPr>
                      <p:cNvPicPr>
                        <a:picLocks noChangeAspect="1" noChangeArrowheads="1"/>
                      </p:cNvPicPr>
                      <p:nvPr/>
                    </p:nvPicPr>
                    <p:blipFill>
                      <a:blip r:embed="rId9"/>
                      <a:srcRect/>
                      <a:stretch>
                        <a:fillRect/>
                      </a:stretch>
                    </p:blipFill>
                    <p:spPr bwMode="auto">
                      <a:xfrm>
                        <a:off x="1420813" y="5249863"/>
                        <a:ext cx="6415087" cy="11271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5">
            <a:extLst>
              <a:ext uri="{FF2B5EF4-FFF2-40B4-BE49-F238E27FC236}">
                <a16:creationId xmlns:a16="http://schemas.microsoft.com/office/drawing/2014/main" id="{2AA6BF78-DD1B-43DF-A992-6F1FD4C12C9A}"/>
              </a:ext>
            </a:extLst>
          </p:cNvPr>
          <p:cNvSpPr>
            <a:spLocks noChangeArrowheads="1"/>
          </p:cNvSpPr>
          <p:nvPr/>
        </p:nvSpPr>
        <p:spPr bwMode="auto">
          <a:xfrm>
            <a:off x="352961" y="5511225"/>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rPr>
              <a:t>例如</a:t>
            </a:r>
          </a:p>
        </p:txBody>
      </p:sp>
      <p:sp>
        <p:nvSpPr>
          <p:cNvPr id="13" name="Rectangle 17">
            <a:extLst>
              <a:ext uri="{FF2B5EF4-FFF2-40B4-BE49-F238E27FC236}">
                <a16:creationId xmlns:a16="http://schemas.microsoft.com/office/drawing/2014/main" id="{A8FA5169-1E7B-41A9-B1F4-E077DBBE0DBC}"/>
              </a:ext>
            </a:extLst>
          </p:cNvPr>
          <p:cNvSpPr>
            <a:spLocks noChangeArrowheads="1"/>
          </p:cNvSpPr>
          <p:nvPr/>
        </p:nvSpPr>
        <p:spPr bwMode="auto">
          <a:xfrm>
            <a:off x="5882620" y="1890712"/>
            <a:ext cx="3057247" cy="5847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与气体种类</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无关</a:t>
            </a:r>
          </a:p>
        </p:txBody>
      </p:sp>
      <p:sp>
        <p:nvSpPr>
          <p:cNvPr id="15" name="Rectangle 19">
            <a:extLst>
              <a:ext uri="{FF2B5EF4-FFF2-40B4-BE49-F238E27FC236}">
                <a16:creationId xmlns:a16="http://schemas.microsoft.com/office/drawing/2014/main" id="{6C9DEE1D-FBA4-43E8-B9F4-102F2721A41A}"/>
              </a:ext>
            </a:extLst>
          </p:cNvPr>
          <p:cNvSpPr>
            <a:spLocks noChangeArrowheads="1"/>
          </p:cNvSpPr>
          <p:nvPr/>
        </p:nvSpPr>
        <p:spPr bwMode="auto">
          <a:xfrm>
            <a:off x="5533370" y="3581400"/>
            <a:ext cx="3057247" cy="584775"/>
          </a:xfrm>
          <a:prstGeom prst="rect">
            <a:avLst/>
          </a:prstGeom>
          <a:solidFill>
            <a:srgbClr val="FF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与气体种类</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有关</a:t>
            </a:r>
          </a:p>
        </p:txBody>
      </p:sp>
      <p:sp>
        <p:nvSpPr>
          <p:cNvPr id="16" name="文本框 15">
            <a:extLst>
              <a:ext uri="{FF2B5EF4-FFF2-40B4-BE49-F238E27FC236}">
                <a16:creationId xmlns:a16="http://schemas.microsoft.com/office/drawing/2014/main" id="{D6F37018-2FB5-4FE2-8A63-F270C4A75490}"/>
              </a:ext>
            </a:extLst>
          </p:cNvPr>
          <p:cNvSpPr txBox="1"/>
          <p:nvPr/>
        </p:nvSpPr>
        <p:spPr>
          <a:xfrm>
            <a:off x="3200400" y="76200"/>
            <a:ext cx="5715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i="1"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3600" b="1" i="1"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的区别</a:t>
            </a:r>
            <a:endPar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AutoShape 7">
            <a:hlinkClick r:id="rId10" action="ppaction://hlinksldjump"/>
            <a:extLst>
              <a:ext uri="{FF2B5EF4-FFF2-40B4-BE49-F238E27FC236}">
                <a16:creationId xmlns:a16="http://schemas.microsoft.com/office/drawing/2014/main" id="{827844A1-393E-4DB5-A689-7AB6E35F9A87}"/>
              </a:ext>
            </a:extLst>
          </p:cNvPr>
          <p:cNvSpPr>
            <a:spLocks noChangeArrowheads="1"/>
          </p:cNvSpPr>
          <p:nvPr/>
        </p:nvSpPr>
        <p:spPr bwMode="auto">
          <a:xfrm rot="-5380132">
            <a:off x="8162756" y="112763"/>
            <a:ext cx="609600" cy="533400"/>
          </a:xfrm>
          <a:prstGeom prst="actionButtonReturn">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chemeClr val="tx1"/>
              </a:solidFill>
              <a:effectLst/>
              <a:uLnTx/>
              <a:uFillTx/>
              <a:cs typeface="Times New Roman" panose="02020603050405020304" pitchFamily="18" charset="0"/>
            </a:endParaRPr>
          </a:p>
        </p:txBody>
      </p:sp>
    </p:spTree>
    <p:extLst>
      <p:ext uri="{BB962C8B-B14F-4D97-AF65-F5344CB8AC3E}">
        <p14:creationId xmlns:p14="http://schemas.microsoft.com/office/powerpoint/2010/main" val="21008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out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ox(i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6" presetClass="entr" presetSubtype="37"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outVertic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8" grpId="0" animBg="1" autoUpdateAnimBg="0"/>
      <p:bldP spid="11" grpId="0" autoUpdateAnimBg="0"/>
      <p:bldP spid="13"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D43E2B8-E5AC-499F-AB56-3E2E9CE1322A}"/>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理想气体概念及状态方程 </a:t>
            </a:r>
          </a:p>
        </p:txBody>
      </p:sp>
      <p:sp>
        <p:nvSpPr>
          <p:cNvPr id="4" name="AutoShape 2">
            <a:extLst>
              <a:ext uri="{FF2B5EF4-FFF2-40B4-BE49-F238E27FC236}">
                <a16:creationId xmlns:a16="http://schemas.microsoft.com/office/drawing/2014/main" id="{61083089-F59D-4281-9C3C-D752D94BF471}"/>
              </a:ext>
            </a:extLst>
          </p:cNvPr>
          <p:cNvSpPr>
            <a:spLocks noChangeArrowheads="1"/>
          </p:cNvSpPr>
          <p:nvPr/>
        </p:nvSpPr>
        <p:spPr bwMode="auto">
          <a:xfrm>
            <a:off x="990600" y="3008042"/>
            <a:ext cx="7010400" cy="1676400"/>
          </a:xfrm>
          <a:prstGeom prst="irregularSeal1">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chemeClr val="tx1"/>
              </a:solidFill>
              <a:effectLst/>
              <a:uLnTx/>
              <a:uFillTx/>
              <a:cs typeface="Times New Roman" panose="02020603050405020304" pitchFamily="18" charset="0"/>
            </a:endParaRPr>
          </a:p>
        </p:txBody>
      </p:sp>
      <p:sp>
        <p:nvSpPr>
          <p:cNvPr id="5" name="Text Box 3">
            <a:extLst>
              <a:ext uri="{FF2B5EF4-FFF2-40B4-BE49-F238E27FC236}">
                <a16:creationId xmlns:a16="http://schemas.microsoft.com/office/drawing/2014/main" id="{8CD55F82-0EF3-4438-AB2D-AD7232080087}"/>
              </a:ext>
            </a:extLst>
          </p:cNvPr>
          <p:cNvSpPr txBox="1">
            <a:spLocks noChangeArrowheads="1"/>
          </p:cNvSpPr>
          <p:nvPr/>
        </p:nvSpPr>
        <p:spPr bwMode="auto">
          <a:xfrm>
            <a:off x="1981200" y="1622667"/>
            <a:ext cx="4419600" cy="1323439"/>
          </a:xfrm>
          <a:prstGeom prst="rect">
            <a:avLst/>
          </a:prstGeom>
          <a:noFill/>
          <a:ln w="38100">
            <a:solidFill>
              <a:srgbClr val="00B05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1.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分子之间</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没有作用力</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2.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分子本身</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不占容积</a:t>
            </a:r>
          </a:p>
        </p:txBody>
      </p:sp>
      <p:sp>
        <p:nvSpPr>
          <p:cNvPr id="6" name="Text Box 4">
            <a:extLst>
              <a:ext uri="{FF2B5EF4-FFF2-40B4-BE49-F238E27FC236}">
                <a16:creationId xmlns:a16="http://schemas.microsoft.com/office/drawing/2014/main" id="{889DF384-8B0F-4E1F-8C5E-B3A34CA7C4F7}"/>
              </a:ext>
            </a:extLst>
          </p:cNvPr>
          <p:cNvSpPr txBox="1">
            <a:spLocks noChangeArrowheads="1"/>
          </p:cNvSpPr>
          <p:nvPr/>
        </p:nvSpPr>
        <p:spPr bwMode="auto">
          <a:xfrm>
            <a:off x="0" y="4746378"/>
            <a:ext cx="9144000"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50000"/>
              </a:lnSpc>
              <a:spcBef>
                <a:spcPct val="50000"/>
              </a:spcBef>
              <a:spcAft>
                <a:spcPct val="0"/>
              </a:spcAft>
              <a:buClrTx/>
              <a:buSzTx/>
              <a:buFontTx/>
              <a:buNone/>
              <a:tabLst/>
              <a:defRPr/>
            </a:pP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但是</a:t>
            </a: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当</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实际气体 </a:t>
            </a:r>
            <a:r>
              <a:rPr kumimoji="1" lang="en-US" altLang="zh-CN" sz="3200" i="1" u="none" strike="noStrike" kern="1200" cap="none" spc="0" normalizeH="0" baseline="0" noProof="0" dirty="0">
                <a:ln>
                  <a:noFill/>
                </a:ln>
                <a:solidFill>
                  <a:srgbClr val="FF0000"/>
                </a:solidFill>
                <a:effectLst/>
                <a:uLnTx/>
                <a:uFillTx/>
                <a:cs typeface="Times New Roman" panose="02020603050405020304" pitchFamily="18" charset="0"/>
              </a:rPr>
              <a:t>p</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很小</a:t>
            </a: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en-US" altLang="zh-CN" sz="3200" i="1" u="none" strike="noStrike" kern="1200" cap="none" spc="0" normalizeH="0" baseline="0" noProof="0" dirty="0">
                <a:ln>
                  <a:noFill/>
                </a:ln>
                <a:solidFill>
                  <a:srgbClr val="FF0000"/>
                </a:solidFill>
                <a:effectLst/>
                <a:uLnTx/>
                <a:uFillTx/>
                <a:cs typeface="Times New Roman" panose="02020603050405020304" pitchFamily="18" charset="0"/>
              </a:rPr>
              <a:t>V</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很大</a:t>
            </a: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en-US" altLang="zh-CN" sz="3200" i="1" u="none" strike="noStrike" kern="1200" cap="none" spc="0" normalizeH="0" baseline="0" noProof="0" dirty="0">
                <a:ln>
                  <a:noFill/>
                </a:ln>
                <a:solidFill>
                  <a:srgbClr val="FF0000"/>
                </a:solidFill>
                <a:effectLst/>
                <a:uLnTx/>
                <a:uFillTx/>
                <a:cs typeface="Times New Roman" panose="02020603050405020304" pitchFamily="18" charset="0"/>
              </a:rPr>
              <a:t>T</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不太低</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时</a:t>
            </a: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即处于</a:t>
            </a: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远离液态</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的</a:t>
            </a:r>
            <a:r>
              <a:rPr kumimoji="1" lang="zh-CN" altLang="en-US" sz="3200" i="0" u="none" strike="noStrike" kern="1200" cap="none" spc="0" normalizeH="0" baseline="0" noProof="0" dirty="0">
                <a:ln>
                  <a:noFill/>
                </a:ln>
                <a:solidFill>
                  <a:srgbClr val="C506CA"/>
                </a:solidFill>
                <a:effectLst/>
                <a:uLnTx/>
                <a:uFillTx/>
                <a:cs typeface="Times New Roman" panose="02020603050405020304" pitchFamily="18" charset="0"/>
              </a:rPr>
              <a:t>稀薄状态</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时</a:t>
            </a:r>
            <a:r>
              <a:rPr kumimoji="1" lang="en-US" altLang="zh-CN" sz="3200" i="0" u="none" strike="noStrike" kern="1200" cap="none" spc="0" normalizeH="0" baseline="0" noProof="0" dirty="0">
                <a:ln>
                  <a:noFill/>
                </a:ln>
                <a:solidFill>
                  <a:schemeClr val="tx1"/>
                </a:solidFill>
                <a:effectLst/>
                <a:uLnTx/>
                <a:uFillTx/>
                <a:cs typeface="Times New Roman" panose="02020603050405020304" pitchFamily="18" charset="0"/>
              </a:rPr>
              <a:t>, </a:t>
            </a:r>
            <a:r>
              <a:rPr kumimoji="1" lang="zh-CN" altLang="en-US" sz="3200" i="0" u="none" strike="noStrike" kern="1200" cap="none" spc="0" normalizeH="0" baseline="0" noProof="0" dirty="0">
                <a:ln>
                  <a:noFill/>
                </a:ln>
                <a:solidFill>
                  <a:schemeClr val="tx1"/>
                </a:solidFill>
                <a:effectLst/>
                <a:uLnTx/>
                <a:uFillTx/>
                <a:cs typeface="Times New Roman" panose="02020603050405020304" pitchFamily="18" charset="0"/>
              </a:rPr>
              <a:t>可视为理想气体。 </a:t>
            </a:r>
          </a:p>
        </p:txBody>
      </p:sp>
      <p:sp>
        <p:nvSpPr>
          <p:cNvPr id="7" name="Rectangle 5">
            <a:extLst>
              <a:ext uri="{FF2B5EF4-FFF2-40B4-BE49-F238E27FC236}">
                <a16:creationId xmlns:a16="http://schemas.microsoft.com/office/drawing/2014/main" id="{2D7397F8-2F64-4304-B15C-50CB1D311AF7}"/>
              </a:ext>
            </a:extLst>
          </p:cNvPr>
          <p:cNvSpPr txBox="1">
            <a:spLocks noChangeArrowheads="1"/>
          </p:cNvSpPr>
          <p:nvPr/>
        </p:nvSpPr>
        <p:spPr>
          <a:xfrm>
            <a:off x="914400" y="945368"/>
            <a:ext cx="3200400"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理想气体</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6">
            <a:extLst>
              <a:ext uri="{FF2B5EF4-FFF2-40B4-BE49-F238E27FC236}">
                <a16:creationId xmlns:a16="http://schemas.microsoft.com/office/drawing/2014/main" id="{1247D884-9C68-4669-978F-ABFFB46386E1}"/>
              </a:ext>
            </a:extLst>
          </p:cNvPr>
          <p:cNvSpPr>
            <a:spLocks noChangeArrowheads="1"/>
          </p:cNvSpPr>
          <p:nvPr/>
        </p:nvSpPr>
        <p:spPr bwMode="auto">
          <a:xfrm>
            <a:off x="2286000" y="3429000"/>
            <a:ext cx="4572000" cy="62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现实中没有理想气体</a:t>
            </a:r>
          </a:p>
        </p:txBody>
      </p:sp>
    </p:spTree>
    <p:extLst>
      <p:ext uri="{BB962C8B-B14F-4D97-AF65-F5344CB8AC3E}">
        <p14:creationId xmlns:p14="http://schemas.microsoft.com/office/powerpoint/2010/main" val="6688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up)">
                                      <p:cBhvr>
                                        <p:cTn id="22" dur="75"/>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build="p"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A805DD-8293-4E42-BBEB-725CDD66E6F9}"/>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理想气体比热容</a:t>
            </a:r>
          </a:p>
        </p:txBody>
      </p:sp>
      <p:sp>
        <p:nvSpPr>
          <p:cNvPr id="3" name="Text Box 2051">
            <a:extLst>
              <a:ext uri="{FF2B5EF4-FFF2-40B4-BE49-F238E27FC236}">
                <a16:creationId xmlns:a16="http://schemas.microsoft.com/office/drawing/2014/main" id="{EF16D162-0B1F-45A1-9337-C72686706C54}"/>
              </a:ext>
            </a:extLst>
          </p:cNvPr>
          <p:cNvSpPr txBox="1">
            <a:spLocks noChangeArrowheads="1"/>
          </p:cNvSpPr>
          <p:nvPr/>
        </p:nvSpPr>
        <p:spPr bwMode="auto">
          <a:xfrm>
            <a:off x="1295400" y="1187450"/>
            <a:ext cx="73437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FF0000"/>
                </a:solidFill>
                <a:effectLst/>
                <a:uLnTx/>
                <a:uFillTx/>
                <a:cs typeface="Times New Roman" panose="02020603050405020304" pitchFamily="18" charset="0"/>
              </a:rPr>
              <a:t>计算内能</a:t>
            </a:r>
            <a:r>
              <a:rPr kumimoji="1" lang="en-US" altLang="zh-CN" sz="3600" b="1"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600" b="1" i="0" u="none" strike="noStrike" kern="1200" cap="none" spc="0" normalizeH="0" baseline="0" noProof="0" dirty="0">
                <a:ln>
                  <a:noFill/>
                </a:ln>
                <a:solidFill>
                  <a:srgbClr val="FF0000"/>
                </a:solidFill>
                <a:effectLst/>
                <a:uLnTx/>
                <a:uFillTx/>
                <a:cs typeface="Times New Roman" panose="02020603050405020304" pitchFamily="18" charset="0"/>
              </a:rPr>
              <a:t>焓</a:t>
            </a:r>
            <a:r>
              <a:rPr kumimoji="1" lang="en-US" altLang="zh-CN" sz="3600" b="1" i="0" u="none" strike="noStrike" kern="1200" cap="none" spc="0" normalizeH="0" baseline="0" noProof="0" dirty="0">
                <a:ln>
                  <a:noFill/>
                </a:ln>
                <a:solidFill>
                  <a:srgbClr val="FF0000"/>
                </a:solidFill>
                <a:effectLst/>
                <a:uLnTx/>
                <a:uFillTx/>
                <a:cs typeface="Times New Roman" panose="02020603050405020304" pitchFamily="18" charset="0"/>
              </a:rPr>
              <a:t>, </a:t>
            </a:r>
            <a:r>
              <a:rPr kumimoji="1" lang="zh-CN" altLang="en-US" sz="3600" b="1" i="0" u="none" strike="noStrike" kern="1200" cap="none" spc="0" normalizeH="0" baseline="0" noProof="0" dirty="0">
                <a:ln>
                  <a:noFill/>
                </a:ln>
                <a:solidFill>
                  <a:srgbClr val="FF0000"/>
                </a:solidFill>
                <a:effectLst/>
                <a:uLnTx/>
                <a:uFillTx/>
                <a:cs typeface="Times New Roman" panose="02020603050405020304" pitchFamily="18" charset="0"/>
              </a:rPr>
              <a:t>热量都要用到热容</a:t>
            </a:r>
          </a:p>
        </p:txBody>
      </p:sp>
      <p:sp>
        <p:nvSpPr>
          <p:cNvPr id="4" name="Text Box 2052">
            <a:extLst>
              <a:ext uri="{FF2B5EF4-FFF2-40B4-BE49-F238E27FC236}">
                <a16:creationId xmlns:a16="http://schemas.microsoft.com/office/drawing/2014/main" id="{F7AE0D8C-F058-477A-988C-05C28B281C1E}"/>
              </a:ext>
            </a:extLst>
          </p:cNvPr>
          <p:cNvSpPr txBox="1">
            <a:spLocks noChangeArrowheads="1"/>
          </p:cNvSpPr>
          <p:nvPr/>
        </p:nvSpPr>
        <p:spPr bwMode="auto">
          <a:xfrm>
            <a:off x="1828800" y="2667000"/>
            <a:ext cx="3276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a:ln>
                  <a:noFill/>
                </a:ln>
                <a:solidFill>
                  <a:srgbClr val="0000FF"/>
                </a:solidFill>
                <a:effectLst/>
                <a:uLnTx/>
                <a:uFillTx/>
                <a:cs typeface="Times New Roman" panose="02020603050405020304" pitchFamily="18" charset="0"/>
              </a:rPr>
              <a:t>定义</a:t>
            </a:r>
            <a:r>
              <a:rPr kumimoji="1" lang="en-US" altLang="zh-CN" sz="3600" b="1" i="0" u="none" strike="noStrike" kern="1200" cap="none" spc="0" normalizeH="0" baseline="0" noProof="0">
                <a:ln>
                  <a:noFill/>
                </a:ln>
                <a:solidFill>
                  <a:srgbClr val="0000FF"/>
                </a:solidFill>
                <a:effectLst/>
                <a:uLnTx/>
                <a:uFillTx/>
                <a:cs typeface="Times New Roman" panose="02020603050405020304" pitchFamily="18" charset="0"/>
              </a:rPr>
              <a:t>:  </a:t>
            </a:r>
            <a:r>
              <a:rPr kumimoji="1" lang="zh-CN" altLang="en-US" sz="3600" b="1" i="0" u="none" strike="noStrike" kern="1200" cap="none" spc="0" normalizeH="0" baseline="0" noProof="0">
                <a:ln>
                  <a:noFill/>
                </a:ln>
                <a:solidFill>
                  <a:srgbClr val="0000FF"/>
                </a:solidFill>
                <a:effectLst/>
                <a:uLnTx/>
                <a:uFillTx/>
                <a:cs typeface="Times New Roman" panose="02020603050405020304" pitchFamily="18" charset="0"/>
              </a:rPr>
              <a:t>比热容</a:t>
            </a:r>
          </a:p>
        </p:txBody>
      </p:sp>
      <p:sp>
        <p:nvSpPr>
          <p:cNvPr id="5" name="Text Box 2053">
            <a:extLst>
              <a:ext uri="{FF2B5EF4-FFF2-40B4-BE49-F238E27FC236}">
                <a16:creationId xmlns:a16="http://schemas.microsoft.com/office/drawing/2014/main" id="{55889851-D4BC-4D40-94CE-DB39F9AFACD2}"/>
              </a:ext>
            </a:extLst>
          </p:cNvPr>
          <p:cNvSpPr txBox="1">
            <a:spLocks noChangeArrowheads="1"/>
          </p:cNvSpPr>
          <p:nvPr/>
        </p:nvSpPr>
        <p:spPr bwMode="auto">
          <a:xfrm>
            <a:off x="395288" y="4235450"/>
            <a:ext cx="8367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FF"/>
                </a:solidFill>
                <a:effectLst/>
                <a:uLnTx/>
                <a:uFillTx/>
                <a:cs typeface="Times New Roman" panose="02020603050405020304" pitchFamily="18" charset="0"/>
              </a:rPr>
              <a:t>单位物量</a:t>
            </a:r>
            <a:r>
              <a:rPr kumimoji="1" lang="zh-CN" altLang="en-US" sz="3600" b="1" i="0" u="none" strike="noStrike" kern="1200" cap="none" spc="0" normalizeH="0" baseline="0" noProof="0" dirty="0">
                <a:ln>
                  <a:noFill/>
                </a:ln>
                <a:solidFill>
                  <a:schemeClr val="tx1"/>
                </a:solidFill>
                <a:effectLst/>
                <a:uLnTx/>
                <a:uFillTx/>
                <a:cs typeface="Times New Roman" panose="02020603050405020304" pitchFamily="18" charset="0"/>
              </a:rPr>
              <a:t>的物质</a:t>
            </a:r>
            <a:r>
              <a:rPr kumimoji="1" lang="zh-CN" altLang="en-US" sz="3600" b="1" i="0" u="none" strike="noStrike" kern="1200" cap="none" spc="0" normalizeH="0" baseline="0" noProof="0" dirty="0">
                <a:ln>
                  <a:noFill/>
                </a:ln>
                <a:solidFill>
                  <a:srgbClr val="C506CA"/>
                </a:solidFill>
                <a:effectLst/>
                <a:uLnTx/>
                <a:uFillTx/>
                <a:cs typeface="Times New Roman" panose="02020603050405020304" pitchFamily="18" charset="0"/>
              </a:rPr>
              <a:t>升高</a:t>
            </a:r>
            <a:r>
              <a:rPr kumimoji="1" lang="en-US" altLang="zh-CN" sz="3600" b="1" i="0" u="none" strike="noStrike" kern="1200" cap="none" spc="0" normalizeH="0" baseline="0" noProof="0" dirty="0">
                <a:ln>
                  <a:noFill/>
                </a:ln>
                <a:solidFill>
                  <a:srgbClr val="C506CA"/>
                </a:solidFill>
                <a:effectLst/>
                <a:uLnTx/>
                <a:uFillTx/>
                <a:cs typeface="Times New Roman" panose="02020603050405020304" pitchFamily="18" charset="0"/>
              </a:rPr>
              <a:t>1K</a:t>
            </a:r>
            <a:r>
              <a:rPr kumimoji="1" lang="zh-CN" altLang="zh-CN" sz="3600" b="1" i="0" u="none" strike="noStrike" kern="1200" cap="none" spc="0" normalizeH="0" baseline="0" noProof="0" dirty="0">
                <a:ln>
                  <a:noFill/>
                </a:ln>
                <a:solidFill>
                  <a:srgbClr val="C506CA"/>
                </a:solidFill>
                <a:effectLst/>
                <a:uLnTx/>
                <a:uFillTx/>
                <a:cs typeface="Times New Roman" panose="02020603050405020304" pitchFamily="18" charset="0"/>
              </a:rPr>
              <a:t>或1</a:t>
            </a:r>
            <a:r>
              <a:rPr kumimoji="1" lang="en-US" altLang="zh-CN" sz="3600" b="1" i="0" u="none" strike="noStrike" kern="1200" cap="none" spc="0" normalizeH="0" baseline="30000" noProof="0" dirty="0" err="1">
                <a:ln>
                  <a:noFill/>
                </a:ln>
                <a:solidFill>
                  <a:srgbClr val="C506CA"/>
                </a:solidFill>
                <a:effectLst/>
                <a:uLnTx/>
                <a:uFillTx/>
                <a:cs typeface="Times New Roman" panose="02020603050405020304" pitchFamily="18" charset="0"/>
              </a:rPr>
              <a:t>o</a:t>
            </a:r>
            <a:r>
              <a:rPr kumimoji="1" lang="en-US" altLang="zh-CN" sz="3600" b="1" i="0" u="none" strike="noStrike" kern="1200" cap="none" spc="0" normalizeH="0" baseline="0" noProof="0" dirty="0" err="1">
                <a:ln>
                  <a:noFill/>
                </a:ln>
                <a:solidFill>
                  <a:srgbClr val="C506CA"/>
                </a:solidFill>
                <a:effectLst/>
                <a:uLnTx/>
                <a:uFillTx/>
                <a:cs typeface="Times New Roman" panose="02020603050405020304" pitchFamily="18" charset="0"/>
              </a:rPr>
              <a:t>C</a:t>
            </a:r>
            <a:r>
              <a:rPr kumimoji="1" lang="zh-CN" altLang="en-US" sz="3600" b="1" i="0" u="none" strike="noStrike" kern="1200" cap="none" spc="0" normalizeH="0" baseline="0" noProof="0" dirty="0">
                <a:ln>
                  <a:noFill/>
                </a:ln>
                <a:solidFill>
                  <a:srgbClr val="0000FF"/>
                </a:solidFill>
                <a:effectLst/>
                <a:uLnTx/>
                <a:uFillTx/>
                <a:cs typeface="Times New Roman" panose="02020603050405020304" pitchFamily="18" charset="0"/>
              </a:rPr>
              <a:t>所需的热量</a:t>
            </a:r>
          </a:p>
        </p:txBody>
      </p:sp>
      <p:graphicFrame>
        <p:nvGraphicFramePr>
          <p:cNvPr id="6" name="Object 2054">
            <a:extLst>
              <a:ext uri="{FF2B5EF4-FFF2-40B4-BE49-F238E27FC236}">
                <a16:creationId xmlns:a16="http://schemas.microsoft.com/office/drawing/2014/main" id="{9D200DD4-DDF3-45FE-9C09-445F4719B671}"/>
              </a:ext>
            </a:extLst>
          </p:cNvPr>
          <p:cNvGraphicFramePr>
            <a:graphicFrameLocks noChangeAspect="1"/>
          </p:cNvGraphicFramePr>
          <p:nvPr/>
        </p:nvGraphicFramePr>
        <p:xfrm>
          <a:off x="4967288" y="2357438"/>
          <a:ext cx="1341437" cy="1184275"/>
        </p:xfrm>
        <a:graphic>
          <a:graphicData uri="http://schemas.openxmlformats.org/presentationml/2006/ole">
            <mc:AlternateContent xmlns:mc="http://schemas.openxmlformats.org/markup-compatibility/2006">
              <mc:Choice xmlns:v="urn:schemas-microsoft-com:vml" Requires="v">
                <p:oleObj name="Equation" r:id="rId2" imgW="444240" imgH="393480" progId="Equation.DSMT4">
                  <p:embed/>
                </p:oleObj>
              </mc:Choice>
              <mc:Fallback>
                <p:oleObj name="Equation" r:id="rId2" imgW="444240" imgH="393480" progId="Equation.DSMT4">
                  <p:embed/>
                  <p:pic>
                    <p:nvPicPr>
                      <p:cNvPr id="6" name="Object 2054">
                        <a:extLst>
                          <a:ext uri="{FF2B5EF4-FFF2-40B4-BE49-F238E27FC236}">
                            <a16:creationId xmlns:a16="http://schemas.microsoft.com/office/drawing/2014/main" id="{9D200DD4-DDF3-45FE-9C09-445F4719B671}"/>
                          </a:ext>
                        </a:extLst>
                      </p:cNvPr>
                      <p:cNvPicPr>
                        <a:picLocks noChangeAspect="1" noChangeArrowheads="1"/>
                      </p:cNvPicPr>
                      <p:nvPr/>
                    </p:nvPicPr>
                    <p:blipFill>
                      <a:blip r:embed="rId3"/>
                      <a:srcRect/>
                      <a:stretch>
                        <a:fillRect/>
                      </a:stretch>
                    </p:blipFill>
                    <p:spPr bwMode="auto">
                      <a:xfrm>
                        <a:off x="4967288" y="2357438"/>
                        <a:ext cx="1341437" cy="118427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54761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231FF9-F050-4024-80F1-A4AC95711184}"/>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理想气体比热容</a:t>
            </a:r>
          </a:p>
        </p:txBody>
      </p:sp>
      <p:sp>
        <p:nvSpPr>
          <p:cNvPr id="3" name="Line 2">
            <a:extLst>
              <a:ext uri="{FF2B5EF4-FFF2-40B4-BE49-F238E27FC236}">
                <a16:creationId xmlns:a16="http://schemas.microsoft.com/office/drawing/2014/main" id="{1D3B06F1-C809-4452-9A2C-68F31C2B4B47}"/>
              </a:ext>
            </a:extLst>
          </p:cNvPr>
          <p:cNvSpPr>
            <a:spLocks noChangeShapeType="1"/>
          </p:cNvSpPr>
          <p:nvPr/>
        </p:nvSpPr>
        <p:spPr bwMode="auto">
          <a:xfrm flipV="1">
            <a:off x="2133600" y="1571625"/>
            <a:ext cx="0" cy="336550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3">
            <a:extLst>
              <a:ext uri="{FF2B5EF4-FFF2-40B4-BE49-F238E27FC236}">
                <a16:creationId xmlns:a16="http://schemas.microsoft.com/office/drawing/2014/main" id="{9A802993-E454-4B94-BA85-B97F0A5730F0}"/>
              </a:ext>
            </a:extLst>
          </p:cNvPr>
          <p:cNvSpPr>
            <a:spLocks noChangeShapeType="1"/>
          </p:cNvSpPr>
          <p:nvPr/>
        </p:nvSpPr>
        <p:spPr bwMode="auto">
          <a:xfrm>
            <a:off x="2133600" y="4924425"/>
            <a:ext cx="4772025" cy="0"/>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B4A85A42-402A-463E-9D10-D5FB0F7C6516}"/>
              </a:ext>
            </a:extLst>
          </p:cNvPr>
          <p:cNvSpPr>
            <a:spLocks noChangeAspect="1" noChangeShapeType="1"/>
          </p:cNvSpPr>
          <p:nvPr/>
        </p:nvSpPr>
        <p:spPr bwMode="auto">
          <a:xfrm flipH="1">
            <a:off x="3429000" y="2117725"/>
            <a:ext cx="1504950" cy="1663700"/>
          </a:xfrm>
          <a:prstGeom prst="line">
            <a:avLst/>
          </a:prstGeom>
          <a:noFill/>
          <a:ln w="3810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5">
            <a:extLst>
              <a:ext uri="{FF2B5EF4-FFF2-40B4-BE49-F238E27FC236}">
                <a16:creationId xmlns:a16="http://schemas.microsoft.com/office/drawing/2014/main" id="{51F48FD4-D244-4B45-ADD1-7BAA167BC5DA}"/>
              </a:ext>
            </a:extLst>
          </p:cNvPr>
          <p:cNvSpPr>
            <a:spLocks noChangeShapeType="1"/>
          </p:cNvSpPr>
          <p:nvPr/>
        </p:nvSpPr>
        <p:spPr bwMode="auto">
          <a:xfrm flipH="1">
            <a:off x="3429000" y="2133600"/>
            <a:ext cx="2667000" cy="1676400"/>
          </a:xfrm>
          <a:prstGeom prst="line">
            <a:avLst/>
          </a:prstGeom>
          <a:noFill/>
          <a:ln w="381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Line 6">
            <a:extLst>
              <a:ext uri="{FF2B5EF4-FFF2-40B4-BE49-F238E27FC236}">
                <a16:creationId xmlns:a16="http://schemas.microsoft.com/office/drawing/2014/main" id="{766E0807-5FBE-4EE6-93BA-A0DE3341E0CF}"/>
              </a:ext>
            </a:extLst>
          </p:cNvPr>
          <p:cNvSpPr>
            <a:spLocks noChangeShapeType="1"/>
          </p:cNvSpPr>
          <p:nvPr/>
        </p:nvSpPr>
        <p:spPr bwMode="auto">
          <a:xfrm flipH="1">
            <a:off x="2133600" y="2133600"/>
            <a:ext cx="3962400" cy="0"/>
          </a:xfrm>
          <a:prstGeom prst="line">
            <a:avLst/>
          </a:prstGeom>
          <a:noFill/>
          <a:ln w="12700">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7">
            <a:extLst>
              <a:ext uri="{FF2B5EF4-FFF2-40B4-BE49-F238E27FC236}">
                <a16:creationId xmlns:a16="http://schemas.microsoft.com/office/drawing/2014/main" id="{0E287CB6-5239-40A8-94D6-DA40D3E7B9A1}"/>
              </a:ext>
            </a:extLst>
          </p:cNvPr>
          <p:cNvSpPr>
            <a:spLocks noChangeShapeType="1"/>
          </p:cNvSpPr>
          <p:nvPr/>
        </p:nvSpPr>
        <p:spPr bwMode="auto">
          <a:xfrm flipH="1">
            <a:off x="2133600" y="3810000"/>
            <a:ext cx="1295400" cy="0"/>
          </a:xfrm>
          <a:prstGeom prst="line">
            <a:avLst/>
          </a:prstGeom>
          <a:noFill/>
          <a:ln w="12700">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8">
            <a:extLst>
              <a:ext uri="{FF2B5EF4-FFF2-40B4-BE49-F238E27FC236}">
                <a16:creationId xmlns:a16="http://schemas.microsoft.com/office/drawing/2014/main" id="{D8A8C149-EFC5-4659-BA95-1CE8B00F4716}"/>
              </a:ext>
            </a:extLst>
          </p:cNvPr>
          <p:cNvSpPr>
            <a:spLocks noChangeArrowheads="1"/>
          </p:cNvSpPr>
          <p:nvPr/>
        </p:nvSpPr>
        <p:spPr bwMode="auto">
          <a:xfrm>
            <a:off x="1371600" y="1495425"/>
            <a:ext cx="609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T</a:t>
            </a:r>
            <a:endParaRPr kumimoji="1" lang="en-US" altLang="zh-CN"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10" name="Rectangle 9">
            <a:extLst>
              <a:ext uri="{FF2B5EF4-FFF2-40B4-BE49-F238E27FC236}">
                <a16:creationId xmlns:a16="http://schemas.microsoft.com/office/drawing/2014/main" id="{A89B1657-80C4-486C-9829-2E80EA611D5C}"/>
              </a:ext>
            </a:extLst>
          </p:cNvPr>
          <p:cNvSpPr>
            <a:spLocks noChangeArrowheads="1"/>
          </p:cNvSpPr>
          <p:nvPr/>
        </p:nvSpPr>
        <p:spPr bwMode="auto">
          <a:xfrm>
            <a:off x="6324600" y="4876800"/>
            <a:ext cx="609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s</a:t>
            </a:r>
            <a:endPar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endParaRPr>
          </a:p>
        </p:txBody>
      </p:sp>
      <p:sp>
        <p:nvSpPr>
          <p:cNvPr id="11" name="Rectangle 10">
            <a:extLst>
              <a:ext uri="{FF2B5EF4-FFF2-40B4-BE49-F238E27FC236}">
                <a16:creationId xmlns:a16="http://schemas.microsoft.com/office/drawing/2014/main" id="{6662F595-810B-45F0-9DC9-48AD8337CCAB}"/>
              </a:ext>
            </a:extLst>
          </p:cNvPr>
          <p:cNvSpPr>
            <a:spLocks noChangeArrowheads="1"/>
          </p:cNvSpPr>
          <p:nvPr/>
        </p:nvSpPr>
        <p:spPr bwMode="auto">
          <a:xfrm>
            <a:off x="3429000" y="2409825"/>
            <a:ext cx="762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0" u="none" strike="noStrike" kern="1200" cap="none" spc="0" normalizeH="0" baseline="0" noProof="0">
                <a:ln>
                  <a:noFill/>
                </a:ln>
                <a:solidFill>
                  <a:srgbClr val="0000FF"/>
                </a:solidFill>
                <a:effectLst/>
                <a:uLnTx/>
                <a:uFillTx/>
                <a:cs typeface="Times New Roman" panose="02020603050405020304" pitchFamily="18" charset="0"/>
              </a:rPr>
              <a:t>(1)</a:t>
            </a:r>
          </a:p>
        </p:txBody>
      </p:sp>
      <p:sp>
        <p:nvSpPr>
          <p:cNvPr id="12" name="Rectangle 11">
            <a:extLst>
              <a:ext uri="{FF2B5EF4-FFF2-40B4-BE49-F238E27FC236}">
                <a16:creationId xmlns:a16="http://schemas.microsoft.com/office/drawing/2014/main" id="{482A3190-3DD6-4E7A-8C42-781961CC0C19}"/>
              </a:ext>
            </a:extLst>
          </p:cNvPr>
          <p:cNvSpPr>
            <a:spLocks noChangeArrowheads="1"/>
          </p:cNvSpPr>
          <p:nvPr/>
        </p:nvSpPr>
        <p:spPr bwMode="auto">
          <a:xfrm>
            <a:off x="5029200" y="2743200"/>
            <a:ext cx="60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0" u="none" strike="noStrike" kern="1200" cap="none" spc="0" normalizeH="0" baseline="0" noProof="0">
                <a:ln>
                  <a:noFill/>
                </a:ln>
                <a:solidFill>
                  <a:srgbClr val="0000FF"/>
                </a:solidFill>
                <a:effectLst/>
                <a:uLnTx/>
                <a:uFillTx/>
                <a:cs typeface="Times New Roman" panose="02020603050405020304" pitchFamily="18" charset="0"/>
              </a:rPr>
              <a:t>(2)</a:t>
            </a:r>
          </a:p>
        </p:txBody>
      </p:sp>
      <p:sp>
        <p:nvSpPr>
          <p:cNvPr id="13" name="Rectangle 12">
            <a:extLst>
              <a:ext uri="{FF2B5EF4-FFF2-40B4-BE49-F238E27FC236}">
                <a16:creationId xmlns:a16="http://schemas.microsoft.com/office/drawing/2014/main" id="{2C1059E8-E53A-4D08-836A-704DCEC0FF93}"/>
              </a:ext>
            </a:extLst>
          </p:cNvPr>
          <p:cNvSpPr>
            <a:spLocks noChangeArrowheads="1"/>
          </p:cNvSpPr>
          <p:nvPr/>
        </p:nvSpPr>
        <p:spPr bwMode="auto">
          <a:xfrm>
            <a:off x="609600" y="2667000"/>
            <a:ext cx="1143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u="none" strike="noStrike" kern="1200" cap="none" spc="0" normalizeH="0" baseline="0" noProof="0" dirty="0">
                <a:ln>
                  <a:noFill/>
                </a:ln>
                <a:solidFill>
                  <a:srgbClr val="0000FF"/>
                </a:solidFill>
                <a:effectLst/>
                <a:uLnTx/>
                <a:uFillTx/>
                <a:cs typeface="Times New Roman" panose="02020603050405020304" pitchFamily="18" charset="0"/>
              </a:rPr>
              <a:t>1</a:t>
            </a:r>
            <a:r>
              <a:rPr kumimoji="1" lang="zh-CN" altLang="en-GB" sz="3200" i="1" u="none" strike="noStrike" kern="1200" cap="none" spc="0" normalizeH="0" baseline="0" noProof="0" dirty="0">
                <a:ln>
                  <a:noFill/>
                </a:ln>
                <a:solidFill>
                  <a:srgbClr val="0000FF"/>
                </a:solidFill>
                <a:effectLst/>
                <a:uLnTx/>
                <a:uFillTx/>
                <a:cs typeface="Times New Roman" panose="02020603050405020304" pitchFamily="18" charset="0"/>
              </a:rPr>
              <a:t> </a:t>
            </a:r>
            <a:r>
              <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rPr>
              <a:t>K</a:t>
            </a:r>
          </a:p>
        </p:txBody>
      </p:sp>
      <p:sp>
        <p:nvSpPr>
          <p:cNvPr id="14" name="Rectangle 13">
            <a:extLst>
              <a:ext uri="{FF2B5EF4-FFF2-40B4-BE49-F238E27FC236}">
                <a16:creationId xmlns:a16="http://schemas.microsoft.com/office/drawing/2014/main" id="{7B33A12B-6CCB-4C13-8A51-33FE45B62F29}"/>
              </a:ext>
            </a:extLst>
          </p:cNvPr>
          <p:cNvSpPr txBox="1">
            <a:spLocks noChangeArrowheads="1"/>
          </p:cNvSpPr>
          <p:nvPr/>
        </p:nvSpPr>
        <p:spPr>
          <a:xfrm>
            <a:off x="1828805" y="838200"/>
            <a:ext cx="5943595" cy="522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比热容是过程量还是状态量</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5" name="Line 14">
            <a:extLst>
              <a:ext uri="{FF2B5EF4-FFF2-40B4-BE49-F238E27FC236}">
                <a16:creationId xmlns:a16="http://schemas.microsoft.com/office/drawing/2014/main" id="{7D6C8EC8-C130-4CAA-A91D-1109F6CDAF8A}"/>
              </a:ext>
            </a:extLst>
          </p:cNvPr>
          <p:cNvSpPr>
            <a:spLocks noChangeShapeType="1"/>
          </p:cNvSpPr>
          <p:nvPr/>
        </p:nvSpPr>
        <p:spPr bwMode="auto">
          <a:xfrm>
            <a:off x="3429000" y="3781425"/>
            <a:ext cx="0" cy="1143000"/>
          </a:xfrm>
          <a:prstGeom prst="line">
            <a:avLst/>
          </a:prstGeom>
          <a:noFill/>
          <a:ln w="19050">
            <a:solidFill>
              <a:srgbClr val="FFFF99"/>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15">
            <a:extLst>
              <a:ext uri="{FF2B5EF4-FFF2-40B4-BE49-F238E27FC236}">
                <a16:creationId xmlns:a16="http://schemas.microsoft.com/office/drawing/2014/main" id="{B693C677-6298-47FD-AFF3-351F03DC72DA}"/>
              </a:ext>
            </a:extLst>
          </p:cNvPr>
          <p:cNvSpPr>
            <a:spLocks noChangeShapeType="1"/>
          </p:cNvSpPr>
          <p:nvPr/>
        </p:nvSpPr>
        <p:spPr bwMode="auto">
          <a:xfrm>
            <a:off x="6096000" y="2105025"/>
            <a:ext cx="0" cy="2819400"/>
          </a:xfrm>
          <a:prstGeom prst="line">
            <a:avLst/>
          </a:prstGeom>
          <a:noFill/>
          <a:ln w="1905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6">
            <a:extLst>
              <a:ext uri="{FF2B5EF4-FFF2-40B4-BE49-F238E27FC236}">
                <a16:creationId xmlns:a16="http://schemas.microsoft.com/office/drawing/2014/main" id="{0ABC5C67-9AB9-4D26-9BC6-2C518651D9C0}"/>
              </a:ext>
            </a:extLst>
          </p:cNvPr>
          <p:cNvSpPr>
            <a:spLocks noChangeShapeType="1"/>
          </p:cNvSpPr>
          <p:nvPr/>
        </p:nvSpPr>
        <p:spPr bwMode="auto">
          <a:xfrm>
            <a:off x="4953000" y="2105025"/>
            <a:ext cx="0" cy="2819400"/>
          </a:xfrm>
          <a:prstGeom prst="line">
            <a:avLst/>
          </a:prstGeom>
          <a:noFill/>
          <a:ln w="19050">
            <a:solidFill>
              <a:srgbClr val="00B0F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7">
            <a:extLst>
              <a:ext uri="{FF2B5EF4-FFF2-40B4-BE49-F238E27FC236}">
                <a16:creationId xmlns:a16="http://schemas.microsoft.com/office/drawing/2014/main" id="{14607631-03B3-4CC0-9744-6B45692E8B69}"/>
              </a:ext>
            </a:extLst>
          </p:cNvPr>
          <p:cNvSpPr>
            <a:spLocks noChangeShapeType="1"/>
          </p:cNvSpPr>
          <p:nvPr/>
        </p:nvSpPr>
        <p:spPr bwMode="auto">
          <a:xfrm>
            <a:off x="3429000" y="3781425"/>
            <a:ext cx="0" cy="1143000"/>
          </a:xfrm>
          <a:prstGeom prst="line">
            <a:avLst/>
          </a:prstGeom>
          <a:noFill/>
          <a:ln w="1905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Freeform 18">
            <a:extLst>
              <a:ext uri="{FF2B5EF4-FFF2-40B4-BE49-F238E27FC236}">
                <a16:creationId xmlns:a16="http://schemas.microsoft.com/office/drawing/2014/main" id="{A17BCCD0-5129-4B6E-94D8-9FB041C72D3A}"/>
              </a:ext>
            </a:extLst>
          </p:cNvPr>
          <p:cNvSpPr>
            <a:spLocks/>
          </p:cNvSpPr>
          <p:nvPr/>
        </p:nvSpPr>
        <p:spPr bwMode="auto">
          <a:xfrm>
            <a:off x="3962400" y="4543425"/>
            <a:ext cx="241300" cy="638175"/>
          </a:xfrm>
          <a:custGeom>
            <a:avLst/>
            <a:gdLst>
              <a:gd name="T0" fmla="*/ 0 w 152"/>
              <a:gd name="T1" fmla="*/ 0 h 576"/>
              <a:gd name="T2" fmla="*/ 228600 w 152"/>
              <a:gd name="T3" fmla="*/ 685800 h 576"/>
              <a:gd name="T4" fmla="*/ 76200 w 152"/>
              <a:gd name="T5" fmla="*/ 914400 h 576"/>
              <a:gd name="T6" fmla="*/ 0 60000 65536"/>
              <a:gd name="T7" fmla="*/ 0 60000 65536"/>
              <a:gd name="T8" fmla="*/ 0 60000 65536"/>
            </a:gdLst>
            <a:ahLst/>
            <a:cxnLst>
              <a:cxn ang="T6">
                <a:pos x="T0" y="T1"/>
              </a:cxn>
              <a:cxn ang="T7">
                <a:pos x="T2" y="T3"/>
              </a:cxn>
              <a:cxn ang="T8">
                <a:pos x="T4" y="T5"/>
              </a:cxn>
            </a:cxnLst>
            <a:rect l="0" t="0" r="r" b="b"/>
            <a:pathLst>
              <a:path w="152" h="576">
                <a:moveTo>
                  <a:pt x="0" y="0"/>
                </a:moveTo>
                <a:cubicBezTo>
                  <a:pt x="68" y="168"/>
                  <a:pt x="136" y="336"/>
                  <a:pt x="144" y="432"/>
                </a:cubicBezTo>
                <a:cubicBezTo>
                  <a:pt x="152" y="528"/>
                  <a:pt x="100" y="552"/>
                  <a:pt x="48" y="576"/>
                </a:cubicBezTo>
              </a:path>
            </a:pathLst>
          </a:custGeom>
          <a:noFill/>
          <a:ln w="127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Rectangle 19">
            <a:extLst>
              <a:ext uri="{FF2B5EF4-FFF2-40B4-BE49-F238E27FC236}">
                <a16:creationId xmlns:a16="http://schemas.microsoft.com/office/drawing/2014/main" id="{6168AD6C-5893-483F-9F10-51DE577FAC55}"/>
              </a:ext>
            </a:extLst>
          </p:cNvPr>
          <p:cNvSpPr>
            <a:spLocks noChangeArrowheads="1"/>
          </p:cNvSpPr>
          <p:nvPr/>
        </p:nvSpPr>
        <p:spPr bwMode="auto">
          <a:xfrm>
            <a:off x="3352800" y="4876800"/>
            <a:ext cx="609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c</a:t>
            </a:r>
            <a:r>
              <a:rPr kumimoji="1" lang="en-US" altLang="zh-CN" sz="3200" i="0" u="none" strike="noStrike" kern="1200" cap="none" spc="0" normalizeH="0" baseline="-25000" noProof="0" dirty="0">
                <a:ln>
                  <a:noFill/>
                </a:ln>
                <a:solidFill>
                  <a:srgbClr val="0000FF"/>
                </a:solidFill>
                <a:effectLst/>
                <a:uLnTx/>
                <a:uFillTx/>
                <a:cs typeface="Times New Roman" panose="02020603050405020304" pitchFamily="18" charset="0"/>
              </a:rPr>
              <a:t>1</a:t>
            </a:r>
          </a:p>
        </p:txBody>
      </p:sp>
      <p:sp>
        <p:nvSpPr>
          <p:cNvPr id="21" name="Freeform 20">
            <a:extLst>
              <a:ext uri="{FF2B5EF4-FFF2-40B4-BE49-F238E27FC236}">
                <a16:creationId xmlns:a16="http://schemas.microsoft.com/office/drawing/2014/main" id="{3277063C-FD49-4551-A0D0-35FAD28F2D8E}"/>
              </a:ext>
            </a:extLst>
          </p:cNvPr>
          <p:cNvSpPr>
            <a:spLocks/>
          </p:cNvSpPr>
          <p:nvPr/>
        </p:nvSpPr>
        <p:spPr bwMode="auto">
          <a:xfrm>
            <a:off x="5562600" y="4543425"/>
            <a:ext cx="241300" cy="638175"/>
          </a:xfrm>
          <a:custGeom>
            <a:avLst/>
            <a:gdLst>
              <a:gd name="T0" fmla="*/ 0 w 152"/>
              <a:gd name="T1" fmla="*/ 0 h 576"/>
              <a:gd name="T2" fmla="*/ 228600 w 152"/>
              <a:gd name="T3" fmla="*/ 685800 h 576"/>
              <a:gd name="T4" fmla="*/ 76200 w 152"/>
              <a:gd name="T5" fmla="*/ 914400 h 576"/>
              <a:gd name="T6" fmla="*/ 0 60000 65536"/>
              <a:gd name="T7" fmla="*/ 0 60000 65536"/>
              <a:gd name="T8" fmla="*/ 0 60000 65536"/>
            </a:gdLst>
            <a:ahLst/>
            <a:cxnLst>
              <a:cxn ang="T6">
                <a:pos x="T0" y="T1"/>
              </a:cxn>
              <a:cxn ang="T7">
                <a:pos x="T2" y="T3"/>
              </a:cxn>
              <a:cxn ang="T8">
                <a:pos x="T4" y="T5"/>
              </a:cxn>
            </a:cxnLst>
            <a:rect l="0" t="0" r="r" b="b"/>
            <a:pathLst>
              <a:path w="152" h="576">
                <a:moveTo>
                  <a:pt x="0" y="0"/>
                </a:moveTo>
                <a:cubicBezTo>
                  <a:pt x="68" y="168"/>
                  <a:pt x="136" y="336"/>
                  <a:pt x="144" y="432"/>
                </a:cubicBezTo>
                <a:cubicBezTo>
                  <a:pt x="152" y="528"/>
                  <a:pt x="100" y="552"/>
                  <a:pt x="48" y="576"/>
                </a:cubicBezTo>
              </a:path>
            </a:pathLst>
          </a:custGeom>
          <a:noFill/>
          <a:ln w="127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21">
            <a:extLst>
              <a:ext uri="{FF2B5EF4-FFF2-40B4-BE49-F238E27FC236}">
                <a16:creationId xmlns:a16="http://schemas.microsoft.com/office/drawing/2014/main" id="{4B81C5B4-7204-4B4B-A3A3-D8C0836A36BF}"/>
              </a:ext>
            </a:extLst>
          </p:cNvPr>
          <p:cNvSpPr>
            <a:spLocks noChangeArrowheads="1"/>
          </p:cNvSpPr>
          <p:nvPr/>
        </p:nvSpPr>
        <p:spPr bwMode="auto">
          <a:xfrm>
            <a:off x="5105400" y="4876800"/>
            <a:ext cx="609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a:ln>
                  <a:noFill/>
                </a:ln>
                <a:solidFill>
                  <a:srgbClr val="0000FF"/>
                </a:solidFill>
                <a:effectLst/>
                <a:uLnTx/>
                <a:uFillTx/>
                <a:cs typeface="Times New Roman" panose="02020603050405020304" pitchFamily="18" charset="0"/>
              </a:rPr>
              <a:t>c</a:t>
            </a:r>
            <a:r>
              <a:rPr kumimoji="1" lang="en-US" altLang="zh-CN" sz="3200" i="0" u="none" strike="noStrike" kern="1200" cap="none" spc="0" normalizeH="0" baseline="-25000" noProof="0">
                <a:ln>
                  <a:noFill/>
                </a:ln>
                <a:solidFill>
                  <a:srgbClr val="0000FF"/>
                </a:solidFill>
                <a:effectLst/>
                <a:uLnTx/>
                <a:uFillTx/>
                <a:cs typeface="Times New Roman" panose="02020603050405020304" pitchFamily="18" charset="0"/>
              </a:rPr>
              <a:t>2</a:t>
            </a:r>
          </a:p>
        </p:txBody>
      </p:sp>
      <p:graphicFrame>
        <p:nvGraphicFramePr>
          <p:cNvPr id="23" name="Object 22">
            <a:extLst>
              <a:ext uri="{FF2B5EF4-FFF2-40B4-BE49-F238E27FC236}">
                <a16:creationId xmlns:a16="http://schemas.microsoft.com/office/drawing/2014/main" id="{5FDC11FC-7F92-4C53-B128-2849EC210E47}"/>
              </a:ext>
            </a:extLst>
          </p:cNvPr>
          <p:cNvGraphicFramePr>
            <a:graphicFrameLocks noChangeAspect="1"/>
          </p:cNvGraphicFramePr>
          <p:nvPr/>
        </p:nvGraphicFramePr>
        <p:xfrm>
          <a:off x="6796088" y="2420938"/>
          <a:ext cx="1339850" cy="1184275"/>
        </p:xfrm>
        <a:graphic>
          <a:graphicData uri="http://schemas.openxmlformats.org/presentationml/2006/ole">
            <mc:AlternateContent xmlns:mc="http://schemas.openxmlformats.org/markup-compatibility/2006">
              <mc:Choice xmlns:v="urn:schemas-microsoft-com:vml" Requires="v">
                <p:oleObj name="Equation" r:id="rId2" imgW="444240" imgH="393480" progId="Equation.DSMT4">
                  <p:embed/>
                </p:oleObj>
              </mc:Choice>
              <mc:Fallback>
                <p:oleObj name="Equation" r:id="rId2" imgW="444240" imgH="393480" progId="Equation.DSMT4">
                  <p:embed/>
                  <p:pic>
                    <p:nvPicPr>
                      <p:cNvPr id="23" name="Object 22">
                        <a:extLst>
                          <a:ext uri="{FF2B5EF4-FFF2-40B4-BE49-F238E27FC236}">
                            <a16:creationId xmlns:a16="http://schemas.microsoft.com/office/drawing/2014/main" id="{5FDC11FC-7F92-4C53-B128-2849EC210E47}"/>
                          </a:ext>
                        </a:extLst>
                      </p:cNvPr>
                      <p:cNvPicPr>
                        <a:picLocks noChangeAspect="1" noChangeArrowheads="1"/>
                      </p:cNvPicPr>
                      <p:nvPr/>
                    </p:nvPicPr>
                    <p:blipFill>
                      <a:blip r:embed="rId3"/>
                      <a:srcRect/>
                      <a:stretch>
                        <a:fillRect/>
                      </a:stretch>
                    </p:blipFill>
                    <p:spPr bwMode="auto">
                      <a:xfrm>
                        <a:off x="6796088" y="2420938"/>
                        <a:ext cx="1339850" cy="1184275"/>
                      </a:xfrm>
                      <a:prstGeom prst="rect">
                        <a:avLst/>
                      </a:prstGeom>
                      <a:solidFill>
                        <a:srgbClr val="FFC000"/>
                      </a:solidFill>
                      <a:ln>
                        <a:noFill/>
                      </a:ln>
                      <a:effectLst/>
                    </p:spPr>
                  </p:pic>
                </p:oleObj>
              </mc:Fallback>
            </mc:AlternateContent>
          </a:graphicData>
        </a:graphic>
      </p:graphicFrame>
      <p:sp>
        <p:nvSpPr>
          <p:cNvPr id="24" name="AutoShape 23">
            <a:extLst>
              <a:ext uri="{FF2B5EF4-FFF2-40B4-BE49-F238E27FC236}">
                <a16:creationId xmlns:a16="http://schemas.microsoft.com/office/drawing/2014/main" id="{E26E93ED-3A8F-438D-AD8A-261E945437A6}"/>
              </a:ext>
            </a:extLst>
          </p:cNvPr>
          <p:cNvSpPr>
            <a:spLocks noChangeArrowheads="1"/>
          </p:cNvSpPr>
          <p:nvPr/>
        </p:nvSpPr>
        <p:spPr bwMode="auto">
          <a:xfrm>
            <a:off x="3581406" y="854512"/>
            <a:ext cx="1219200" cy="506193"/>
          </a:xfrm>
          <a:prstGeom prst="wedgeRoundRectCallout">
            <a:avLst>
              <a:gd name="adj1" fmla="val -27750"/>
              <a:gd name="adj2" fmla="val 49134"/>
              <a:gd name="adj3" fmla="val 16667"/>
            </a:avLst>
          </a:prstGeom>
          <a:noFill/>
          <a:ln w="38100" cap="sq">
            <a:solidFill>
              <a:srgbClr val="66FF6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25" name="Text Box 24">
            <a:extLst>
              <a:ext uri="{FF2B5EF4-FFF2-40B4-BE49-F238E27FC236}">
                <a16:creationId xmlns:a16="http://schemas.microsoft.com/office/drawing/2014/main" id="{33F86EA6-F277-42ED-9292-1FF09C839DA6}"/>
              </a:ext>
            </a:extLst>
          </p:cNvPr>
          <p:cNvSpPr txBox="1">
            <a:spLocks noChangeArrowheads="1"/>
          </p:cNvSpPr>
          <p:nvPr/>
        </p:nvSpPr>
        <p:spPr bwMode="auto">
          <a:xfrm>
            <a:off x="8283" y="57912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用的最多</a:t>
            </a:r>
            <a:r>
              <a:rPr kumimoji="1" lang="zh-CN" altLang="en-US" sz="3200" i="0" u="none" strike="noStrike" kern="1200" cap="none" spc="0" normalizeH="0" baseline="0" noProof="0" dirty="0">
                <a:ln>
                  <a:noFill/>
                </a:ln>
                <a:solidFill>
                  <a:srgbClr val="00B050"/>
                </a:solidFill>
                <a:effectLst/>
                <a:uLnTx/>
                <a:uFillTx/>
                <a:cs typeface="Times New Roman" panose="02020603050405020304" pitchFamily="18" charset="0"/>
              </a:rPr>
              <a:t>的某些特定</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过程</a:t>
            </a:r>
            <a:r>
              <a:rPr kumimoji="1" lang="zh-CN" altLang="en-US" sz="3200" i="0" u="none" strike="noStrike" kern="1200" cap="none" spc="0" normalizeH="0" baseline="0" noProof="0" dirty="0">
                <a:ln>
                  <a:noFill/>
                </a:ln>
                <a:solidFill>
                  <a:srgbClr val="00B050"/>
                </a:solidFill>
                <a:effectLst/>
                <a:uLnTx/>
                <a:uFillTx/>
                <a:cs typeface="Times New Roman" panose="02020603050405020304" pitchFamily="18" charset="0"/>
              </a:rPr>
              <a:t>的</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比热容</a:t>
            </a:r>
          </a:p>
        </p:txBody>
      </p:sp>
      <p:sp>
        <p:nvSpPr>
          <p:cNvPr id="26" name="Rectangle 25">
            <a:extLst>
              <a:ext uri="{FF2B5EF4-FFF2-40B4-BE49-F238E27FC236}">
                <a16:creationId xmlns:a16="http://schemas.microsoft.com/office/drawing/2014/main" id="{76F346F5-3537-4D72-A5B6-166C010A212E}"/>
              </a:ext>
            </a:extLst>
          </p:cNvPr>
          <p:cNvSpPr>
            <a:spLocks noChangeArrowheads="1"/>
          </p:cNvSpPr>
          <p:nvPr/>
        </p:nvSpPr>
        <p:spPr bwMode="auto">
          <a:xfrm>
            <a:off x="6475758" y="5462012"/>
            <a:ext cx="2224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i="0" u="none" strike="noStrike" kern="1200" cap="none" spc="0" normalizeH="0" baseline="0" noProof="0">
                <a:ln>
                  <a:noFill/>
                </a:ln>
                <a:solidFill>
                  <a:srgbClr val="0000FF"/>
                </a:solidFill>
                <a:effectLst/>
                <a:uLnTx/>
                <a:uFillTx/>
                <a:cs typeface="Times New Roman" panose="02020603050405020304" pitchFamily="18" charset="0"/>
              </a:rPr>
              <a:t>定容比热容</a:t>
            </a:r>
          </a:p>
        </p:txBody>
      </p:sp>
      <p:sp>
        <p:nvSpPr>
          <p:cNvPr id="27" name="Rectangle 26">
            <a:extLst>
              <a:ext uri="{FF2B5EF4-FFF2-40B4-BE49-F238E27FC236}">
                <a16:creationId xmlns:a16="http://schemas.microsoft.com/office/drawing/2014/main" id="{2935CA73-9C4A-4603-A04A-5BA9AE11F12F}"/>
              </a:ext>
            </a:extLst>
          </p:cNvPr>
          <p:cNvSpPr>
            <a:spLocks noChangeArrowheads="1"/>
          </p:cNvSpPr>
          <p:nvPr/>
        </p:nvSpPr>
        <p:spPr bwMode="auto">
          <a:xfrm>
            <a:off x="6470996" y="6071612"/>
            <a:ext cx="2224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i="0" u="none" strike="noStrike" kern="1200" cap="none" spc="0" normalizeH="0" baseline="0" noProof="0">
                <a:ln>
                  <a:noFill/>
                </a:ln>
                <a:solidFill>
                  <a:srgbClr val="0000FF"/>
                </a:solidFill>
                <a:effectLst/>
                <a:uLnTx/>
                <a:uFillTx/>
                <a:cs typeface="Times New Roman" panose="02020603050405020304" pitchFamily="18" charset="0"/>
              </a:rPr>
              <a:t>定压比热容</a:t>
            </a:r>
          </a:p>
        </p:txBody>
      </p:sp>
      <p:sp>
        <p:nvSpPr>
          <p:cNvPr id="28" name="AutoShape 27">
            <a:extLst>
              <a:ext uri="{FF2B5EF4-FFF2-40B4-BE49-F238E27FC236}">
                <a16:creationId xmlns:a16="http://schemas.microsoft.com/office/drawing/2014/main" id="{41E6A86E-F0E5-48A8-81B1-A29D7599A6ED}"/>
              </a:ext>
            </a:extLst>
          </p:cNvPr>
          <p:cNvSpPr>
            <a:spLocks/>
          </p:cNvSpPr>
          <p:nvPr/>
        </p:nvSpPr>
        <p:spPr bwMode="auto">
          <a:xfrm>
            <a:off x="6256683" y="5766812"/>
            <a:ext cx="152400" cy="685800"/>
          </a:xfrm>
          <a:prstGeom prst="leftBrace">
            <a:avLst>
              <a:gd name="adj1" fmla="val 37500"/>
              <a:gd name="adj2" fmla="val 50000"/>
            </a:avLst>
          </a:prstGeom>
          <a:noFill/>
          <a:ln w="381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29" name="AutoShape 28">
            <a:extLst>
              <a:ext uri="{FF2B5EF4-FFF2-40B4-BE49-F238E27FC236}">
                <a16:creationId xmlns:a16="http://schemas.microsoft.com/office/drawing/2014/main" id="{5F3CDD93-6A48-416B-A7E9-F712FCF76671}"/>
              </a:ext>
            </a:extLst>
          </p:cNvPr>
          <p:cNvSpPr>
            <a:spLocks/>
          </p:cNvSpPr>
          <p:nvPr/>
        </p:nvSpPr>
        <p:spPr bwMode="auto">
          <a:xfrm>
            <a:off x="1676400" y="2181225"/>
            <a:ext cx="304800" cy="1600200"/>
          </a:xfrm>
          <a:prstGeom prst="leftBrace">
            <a:avLst>
              <a:gd name="adj1" fmla="val 43750"/>
              <a:gd name="adj2" fmla="val 50000"/>
            </a:avLst>
          </a:prstGeom>
          <a:noFill/>
          <a:ln w="3175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Tree>
    <p:extLst>
      <p:ext uri="{BB962C8B-B14F-4D97-AF65-F5344CB8AC3E}">
        <p14:creationId xmlns:p14="http://schemas.microsoft.com/office/powerpoint/2010/main" val="177099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5"/>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1"/>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499"/>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7"/>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499"/>
                                          </p:stCondLst>
                                        </p:cTn>
                                        <p:tgtEl>
                                          <p:spTgt spid="8"/>
                                        </p:tgtEl>
                                        <p:attrNameLst>
                                          <p:attrName>style.visibility</p:attrName>
                                        </p:attrNameLst>
                                      </p:cBhvr>
                                      <p:to>
                                        <p:strVal val="visible"/>
                                      </p:to>
                                    </p:set>
                                  </p:childTnLst>
                                </p:cTn>
                              </p:par>
                            </p:childTnLst>
                          </p:cTn>
                        </p:par>
                        <p:par>
                          <p:cTn id="44" fill="hold">
                            <p:stCondLst>
                              <p:cond delay="1000"/>
                            </p:stCondLst>
                            <p:childTnLst>
                              <p:par>
                                <p:cTn id="45" presetID="2" presetClass="entr" presetSubtype="8"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0-#ppt_w/2"/>
                                          </p:val>
                                        </p:tav>
                                        <p:tav tm="100000">
                                          <p:val>
                                            <p:strVal val="#ppt_x"/>
                                          </p:val>
                                        </p:tav>
                                      </p:tavLst>
                                    </p:anim>
                                    <p:anim calcmode="lin" valueType="num">
                                      <p:cBhvr additive="base">
                                        <p:cTn id="5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5"/>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499"/>
                                          </p:stCondLst>
                                        </p:cTn>
                                        <p:tgtEl>
                                          <p:spTgt spid="17"/>
                                        </p:tgtEl>
                                        <p:attrNameLst>
                                          <p:attrName>style.visibility</p:attrName>
                                        </p:attrNameLst>
                                      </p:cBhvr>
                                      <p:to>
                                        <p:strVal val="visible"/>
                                      </p:to>
                                    </p:se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499"/>
                                          </p:stCondLst>
                                        </p:cTn>
                                        <p:tgtEl>
                                          <p:spTgt spid="19"/>
                                        </p:tgtEl>
                                        <p:attrNameLst>
                                          <p:attrName>style.visibility</p:attrName>
                                        </p:attrNameLst>
                                      </p:cBhvr>
                                      <p:to>
                                        <p:strVal val="visible"/>
                                      </p:to>
                                    </p:se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499"/>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16"/>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499"/>
                                          </p:stCondLst>
                                        </p:cTn>
                                        <p:tgtEl>
                                          <p:spTgt spid="18"/>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499"/>
                                          </p:stCondLst>
                                        </p:cTn>
                                        <p:tgtEl>
                                          <p:spTgt spid="21"/>
                                        </p:tgtEl>
                                        <p:attrNameLst>
                                          <p:attrName>style.visibility</p:attrName>
                                        </p:attrNameLst>
                                      </p:cBhvr>
                                      <p:to>
                                        <p:strVal val="visible"/>
                                      </p:to>
                                    </p:set>
                                  </p:childTnLst>
                                </p:cTn>
                              </p:par>
                            </p:childTnLst>
                          </p:cTn>
                        </p:par>
                        <p:par>
                          <p:cTn id="77" fill="hold">
                            <p:stCondLst>
                              <p:cond delay="1500"/>
                            </p:stCondLst>
                            <p:childTnLst>
                              <p:par>
                                <p:cTn id="78" presetID="1" presetClass="entr" presetSubtype="0" fill="hold" grpId="0" nodeType="afterEffect">
                                  <p:stCondLst>
                                    <p:cond delay="0"/>
                                  </p:stCondLst>
                                  <p:childTnLst>
                                    <p:set>
                                      <p:cBhvr>
                                        <p:cTn id="79" dur="1" fill="hold">
                                          <p:stCondLst>
                                            <p:cond delay="499"/>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slide(fromBottom)">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0-#ppt_w/2"/>
                                          </p:val>
                                        </p:tav>
                                        <p:tav tm="100000">
                                          <p:val>
                                            <p:strVal val="#ppt_x"/>
                                          </p:val>
                                        </p:tav>
                                      </p:tavLst>
                                    </p:anim>
                                    <p:anim calcmode="lin" valueType="num">
                                      <p:cBhvr additive="base">
                                        <p:cTn id="9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1+#ppt_w/2"/>
                                          </p:val>
                                        </p:tav>
                                        <p:tav tm="100000">
                                          <p:val>
                                            <p:strVal val="#ppt_x"/>
                                          </p:val>
                                        </p:tav>
                                      </p:tavLst>
                                    </p:anim>
                                    <p:anim calcmode="lin" valueType="num">
                                      <p:cBhvr additive="base">
                                        <p:cTn id="96" dur="500" fill="hold"/>
                                        <p:tgtEl>
                                          <p:spTgt spid="28"/>
                                        </p:tgtEl>
                                        <p:attrNameLst>
                                          <p:attrName>ppt_y</p:attrName>
                                        </p:attrNameLst>
                                      </p:cBhvr>
                                      <p:tavLst>
                                        <p:tav tm="0">
                                          <p:val>
                                            <p:strVal val="#ppt_y"/>
                                          </p:val>
                                        </p:tav>
                                        <p:tav tm="100000">
                                          <p:val>
                                            <p:strVal val="#ppt_y"/>
                                          </p:val>
                                        </p:tav>
                                      </p:tavLst>
                                    </p:anim>
                                  </p:childTnLst>
                                </p:cTn>
                              </p:par>
                            </p:childTnLst>
                          </p:cTn>
                        </p:par>
                        <p:par>
                          <p:cTn id="97" fill="hold">
                            <p:stCondLst>
                              <p:cond delay="500"/>
                            </p:stCondLst>
                            <p:childTnLst>
                              <p:par>
                                <p:cTn id="98" presetID="2" presetClass="entr" presetSubtype="2"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1+#ppt_w/2"/>
                                          </p:val>
                                        </p:tav>
                                        <p:tav tm="100000">
                                          <p:val>
                                            <p:strVal val="#ppt_x"/>
                                          </p:val>
                                        </p:tav>
                                      </p:tavLst>
                                    </p:anim>
                                    <p:anim calcmode="lin" valueType="num">
                                      <p:cBhvr additive="base">
                                        <p:cTn id="101" dur="500" fill="hold"/>
                                        <p:tgtEl>
                                          <p:spTgt spid="26"/>
                                        </p:tgtEl>
                                        <p:attrNameLst>
                                          <p:attrName>ppt_y</p:attrName>
                                        </p:attrNameLst>
                                      </p:cBhvr>
                                      <p:tavLst>
                                        <p:tav tm="0">
                                          <p:val>
                                            <p:strVal val="#ppt_y"/>
                                          </p:val>
                                        </p:tav>
                                        <p:tav tm="100000">
                                          <p:val>
                                            <p:strVal val="#ppt_y"/>
                                          </p:val>
                                        </p:tav>
                                      </p:tavLst>
                                    </p:anim>
                                  </p:childTnLst>
                                </p:cTn>
                              </p:par>
                            </p:childTnLst>
                          </p:cTn>
                        </p:par>
                        <p:par>
                          <p:cTn id="102" fill="hold">
                            <p:stCondLst>
                              <p:cond delay="1000"/>
                            </p:stCondLst>
                            <p:childTnLst>
                              <p:par>
                                <p:cTn id="103" presetID="2" presetClass="entr" presetSubtype="2"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1+#ppt_w/2"/>
                                          </p:val>
                                        </p:tav>
                                        <p:tav tm="100000">
                                          <p:val>
                                            <p:strVal val="#ppt_x"/>
                                          </p:val>
                                        </p:tav>
                                      </p:tavLst>
                                    </p:anim>
                                    <p:anim calcmode="lin" valueType="num">
                                      <p:cBhvr additive="base">
                                        <p:cTn id="10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3" grpId="0" autoUpdateAnimBg="0"/>
      <p:bldP spid="20" grpId="0" autoUpdateAnimBg="0"/>
      <p:bldP spid="22" grpId="0" autoUpdateAnimBg="0"/>
      <p:bldP spid="24" grpId="0" animBg="1" autoUpdateAnimBg="0"/>
      <p:bldP spid="25" grpId="0" autoUpdateAnimBg="0"/>
      <p:bldP spid="26" grpId="0" autoUpdateAnimBg="0"/>
      <p:bldP spid="2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201136-A315-4FF8-810B-120DBCE4A269}"/>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理想气体的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 —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a:t>
            </a:r>
          </a:p>
        </p:txBody>
      </p:sp>
      <p:graphicFrame>
        <p:nvGraphicFramePr>
          <p:cNvPr id="3" name="Object 3">
            <a:extLst>
              <a:ext uri="{FF2B5EF4-FFF2-40B4-BE49-F238E27FC236}">
                <a16:creationId xmlns:a16="http://schemas.microsoft.com/office/drawing/2014/main" id="{9AD9F49E-ADCD-42D7-B314-C1252D114BFB}"/>
              </a:ext>
            </a:extLst>
          </p:cNvPr>
          <p:cNvGraphicFramePr>
            <a:graphicFrameLocks noChangeAspect="1"/>
          </p:cNvGraphicFramePr>
          <p:nvPr/>
        </p:nvGraphicFramePr>
        <p:xfrm>
          <a:off x="700088" y="2433638"/>
          <a:ext cx="7918450" cy="1193800"/>
        </p:xfrm>
        <a:graphic>
          <a:graphicData uri="http://schemas.openxmlformats.org/presentationml/2006/ole">
            <mc:AlternateContent xmlns:mc="http://schemas.openxmlformats.org/markup-compatibility/2006">
              <mc:Choice xmlns:v="urn:schemas-microsoft-com:vml" Requires="v">
                <p:oleObj name="Equation" r:id="rId2" imgW="2628720" imgH="393480" progId="Equation.DSMT4">
                  <p:embed/>
                </p:oleObj>
              </mc:Choice>
              <mc:Fallback>
                <p:oleObj name="Equation" r:id="rId2" imgW="2628720" imgH="393480" progId="Equation.DSMT4">
                  <p:embed/>
                  <p:pic>
                    <p:nvPicPr>
                      <p:cNvPr id="3" name="Object 3">
                        <a:extLst>
                          <a:ext uri="{FF2B5EF4-FFF2-40B4-BE49-F238E27FC236}">
                            <a16:creationId xmlns:a16="http://schemas.microsoft.com/office/drawing/2014/main" id="{9AD9F49E-ADCD-42D7-B314-C1252D114BFB}"/>
                          </a:ext>
                        </a:extLst>
                      </p:cNvPr>
                      <p:cNvPicPr>
                        <a:picLocks noChangeAspect="1" noChangeArrowheads="1"/>
                      </p:cNvPicPr>
                      <p:nvPr/>
                    </p:nvPicPr>
                    <p:blipFill>
                      <a:blip r:embed="rId3"/>
                      <a:srcRect/>
                      <a:stretch>
                        <a:fillRect/>
                      </a:stretch>
                    </p:blipFill>
                    <p:spPr bwMode="auto">
                      <a:xfrm>
                        <a:off x="700088" y="2433638"/>
                        <a:ext cx="7918450" cy="1193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
            <a:extLst>
              <a:ext uri="{FF2B5EF4-FFF2-40B4-BE49-F238E27FC236}">
                <a16:creationId xmlns:a16="http://schemas.microsoft.com/office/drawing/2014/main" id="{F32F863A-20D9-4E55-8C9A-62EDD83ADCEE}"/>
              </a:ext>
            </a:extLst>
          </p:cNvPr>
          <p:cNvGrpSpPr>
            <a:grpSpLocks/>
          </p:cNvGrpSpPr>
          <p:nvPr/>
        </p:nvGrpSpPr>
        <p:grpSpPr bwMode="auto">
          <a:xfrm>
            <a:off x="3124200" y="4953000"/>
            <a:ext cx="5867400" cy="1447800"/>
            <a:chOff x="1968" y="3120"/>
            <a:chExt cx="3696" cy="1200"/>
          </a:xfrm>
        </p:grpSpPr>
        <p:sp>
          <p:nvSpPr>
            <p:cNvPr id="5" name="AutoShape 5">
              <a:extLst>
                <a:ext uri="{FF2B5EF4-FFF2-40B4-BE49-F238E27FC236}">
                  <a16:creationId xmlns:a16="http://schemas.microsoft.com/office/drawing/2014/main" id="{8C4A17C7-72F5-4A07-ADE9-D2339DBC35F6}"/>
                </a:ext>
              </a:extLst>
            </p:cNvPr>
            <p:cNvSpPr>
              <a:spLocks noChangeArrowheads="1"/>
            </p:cNvSpPr>
            <p:nvPr/>
          </p:nvSpPr>
          <p:spPr bwMode="auto">
            <a:xfrm>
              <a:off x="1968" y="3120"/>
              <a:ext cx="3552" cy="1200"/>
            </a:xfrm>
            <a:prstGeom prst="star32">
              <a:avLst>
                <a:gd name="adj" fmla="val 37500"/>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6" name="Text Box 6">
              <a:extLst>
                <a:ext uri="{FF2B5EF4-FFF2-40B4-BE49-F238E27FC236}">
                  <a16:creationId xmlns:a16="http://schemas.microsoft.com/office/drawing/2014/main" id="{EAF4E854-ECF3-4FBA-AD21-217CDC84CBEA}"/>
                </a:ext>
              </a:extLst>
            </p:cNvPr>
            <p:cNvSpPr txBox="1">
              <a:spLocks noChangeArrowheads="1"/>
            </p:cNvSpPr>
            <p:nvPr/>
          </p:nvSpPr>
          <p:spPr bwMode="auto">
            <a:xfrm>
              <a:off x="2448" y="3482"/>
              <a:ext cx="321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理想气体，任何过程</a:t>
              </a:r>
            </a:p>
          </p:txBody>
        </p:sp>
      </p:grpSp>
      <p:sp>
        <p:nvSpPr>
          <p:cNvPr id="7" name="Text Box 7">
            <a:extLst>
              <a:ext uri="{FF2B5EF4-FFF2-40B4-BE49-F238E27FC236}">
                <a16:creationId xmlns:a16="http://schemas.microsoft.com/office/drawing/2014/main" id="{77AFBFBA-40ED-4002-B0DA-BF6C1DEE8569}"/>
              </a:ext>
            </a:extLst>
          </p:cNvPr>
          <p:cNvSpPr txBox="1">
            <a:spLocks noChangeArrowheads="1"/>
          </p:cNvSpPr>
          <p:nvPr/>
        </p:nvSpPr>
        <p:spPr bwMode="auto">
          <a:xfrm>
            <a:off x="762000" y="4038600"/>
            <a:ext cx="2209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rPr>
              <a:t>理想气体 </a:t>
            </a:r>
          </a:p>
        </p:txBody>
      </p:sp>
      <p:sp>
        <p:nvSpPr>
          <p:cNvPr id="8" name="Text Box 8">
            <a:extLst>
              <a:ext uri="{FF2B5EF4-FFF2-40B4-BE49-F238E27FC236}">
                <a16:creationId xmlns:a16="http://schemas.microsoft.com/office/drawing/2014/main" id="{E77A5DCA-2900-407A-9FB9-8BCD91EF1452}"/>
              </a:ext>
            </a:extLst>
          </p:cNvPr>
          <p:cNvSpPr txBox="1">
            <a:spLocks noChangeArrowheads="1"/>
          </p:cNvSpPr>
          <p:nvPr/>
        </p:nvSpPr>
        <p:spPr bwMode="auto">
          <a:xfrm>
            <a:off x="762000" y="1386394"/>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rPr>
              <a:t>实际气体</a:t>
            </a:r>
          </a:p>
        </p:txBody>
      </p:sp>
      <p:graphicFrame>
        <p:nvGraphicFramePr>
          <p:cNvPr id="9" name="Object 9">
            <a:extLst>
              <a:ext uri="{FF2B5EF4-FFF2-40B4-BE49-F238E27FC236}">
                <a16:creationId xmlns:a16="http://schemas.microsoft.com/office/drawing/2014/main" id="{F233CBB9-AB83-42C2-AA29-3F16D0DB0362}"/>
              </a:ext>
            </a:extLst>
          </p:cNvPr>
          <p:cNvGraphicFramePr>
            <a:graphicFrameLocks noChangeAspect="1"/>
          </p:cNvGraphicFramePr>
          <p:nvPr/>
        </p:nvGraphicFramePr>
        <p:xfrm>
          <a:off x="3124200" y="1373981"/>
          <a:ext cx="2144713" cy="609600"/>
        </p:xfrm>
        <a:graphic>
          <a:graphicData uri="http://schemas.openxmlformats.org/presentationml/2006/ole">
            <mc:AlternateContent xmlns:mc="http://schemas.openxmlformats.org/markup-compatibility/2006">
              <mc:Choice xmlns:v="urn:schemas-microsoft-com:vml" Requires="v">
                <p:oleObj name="Equation" r:id="rId4" imgW="704622" imgH="200219" progId="Equation.DSMT4">
                  <p:embed/>
                </p:oleObj>
              </mc:Choice>
              <mc:Fallback>
                <p:oleObj name="Equation" r:id="rId4" imgW="704622" imgH="200219" progId="Equation.DSMT4">
                  <p:embed/>
                  <p:pic>
                    <p:nvPicPr>
                      <p:cNvPr id="9" name="Object 9">
                        <a:extLst>
                          <a:ext uri="{FF2B5EF4-FFF2-40B4-BE49-F238E27FC236}">
                            <a16:creationId xmlns:a16="http://schemas.microsoft.com/office/drawing/2014/main" id="{F233CBB9-AB83-42C2-AA29-3F16D0DB0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373981"/>
                        <a:ext cx="2144713" cy="609600"/>
                      </a:xfrm>
                      <a:prstGeom prst="rect">
                        <a:avLst/>
                      </a:prstGeom>
                      <a:solidFill>
                        <a:srgbClr val="92D050"/>
                      </a:solidFill>
                      <a:ln>
                        <a:noFill/>
                      </a:ln>
                      <a:effectLst/>
                    </p:spPr>
                  </p:pic>
                </p:oleObj>
              </mc:Fallback>
            </mc:AlternateContent>
          </a:graphicData>
        </a:graphic>
      </p:graphicFrame>
      <p:graphicFrame>
        <p:nvGraphicFramePr>
          <p:cNvPr id="10" name="Object 10">
            <a:extLst>
              <a:ext uri="{FF2B5EF4-FFF2-40B4-BE49-F238E27FC236}">
                <a16:creationId xmlns:a16="http://schemas.microsoft.com/office/drawing/2014/main" id="{7F9071D1-8110-4E29-A4F3-C5076D8247F2}"/>
              </a:ext>
            </a:extLst>
          </p:cNvPr>
          <p:cNvGraphicFramePr>
            <a:graphicFrameLocks noChangeAspect="1"/>
          </p:cNvGraphicFramePr>
          <p:nvPr/>
        </p:nvGraphicFramePr>
        <p:xfrm>
          <a:off x="5726113" y="1144588"/>
          <a:ext cx="1836737" cy="1069975"/>
        </p:xfrm>
        <a:graphic>
          <a:graphicData uri="http://schemas.openxmlformats.org/presentationml/2006/ole">
            <mc:AlternateContent xmlns:mc="http://schemas.openxmlformats.org/markup-compatibility/2006">
              <mc:Choice xmlns:v="urn:schemas-microsoft-com:vml" Requires="v">
                <p:oleObj name="Equation" r:id="rId6" imgW="672840" imgH="393480" progId="Equation.DSMT4">
                  <p:embed/>
                </p:oleObj>
              </mc:Choice>
              <mc:Fallback>
                <p:oleObj name="Equation" r:id="rId6" imgW="672840" imgH="393480" progId="Equation.DSMT4">
                  <p:embed/>
                  <p:pic>
                    <p:nvPicPr>
                      <p:cNvPr id="10" name="Object 10">
                        <a:extLst>
                          <a:ext uri="{FF2B5EF4-FFF2-40B4-BE49-F238E27FC236}">
                            <a16:creationId xmlns:a16="http://schemas.microsoft.com/office/drawing/2014/main" id="{7F9071D1-8110-4E29-A4F3-C5076D8247F2}"/>
                          </a:ext>
                        </a:extLst>
                      </p:cNvPr>
                      <p:cNvPicPr>
                        <a:picLocks noChangeAspect="1" noChangeArrowheads="1"/>
                      </p:cNvPicPr>
                      <p:nvPr/>
                    </p:nvPicPr>
                    <p:blipFill>
                      <a:blip r:embed="rId7"/>
                      <a:srcRect/>
                      <a:stretch>
                        <a:fillRect/>
                      </a:stretch>
                    </p:blipFill>
                    <p:spPr bwMode="auto">
                      <a:xfrm>
                        <a:off x="5726113" y="1144588"/>
                        <a:ext cx="1836737" cy="1069975"/>
                      </a:xfrm>
                      <a:prstGeom prst="rect">
                        <a:avLst/>
                      </a:prstGeom>
                      <a:solidFill>
                        <a:srgbClr val="FFC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1">
            <a:extLst>
              <a:ext uri="{FF2B5EF4-FFF2-40B4-BE49-F238E27FC236}">
                <a16:creationId xmlns:a16="http://schemas.microsoft.com/office/drawing/2014/main" id="{D91BCE37-DABB-4D2D-B1E6-5821CD1563F4}"/>
              </a:ext>
            </a:extLst>
          </p:cNvPr>
          <p:cNvSpPr>
            <a:spLocks noChangeShapeType="1"/>
          </p:cNvSpPr>
          <p:nvPr/>
        </p:nvSpPr>
        <p:spPr bwMode="auto">
          <a:xfrm flipV="1">
            <a:off x="6858000" y="2478087"/>
            <a:ext cx="1066800" cy="1066800"/>
          </a:xfrm>
          <a:prstGeom prst="line">
            <a:avLst/>
          </a:prstGeom>
          <a:noFill/>
          <a:ln w="3175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12">
            <a:extLst>
              <a:ext uri="{FF2B5EF4-FFF2-40B4-BE49-F238E27FC236}">
                <a16:creationId xmlns:a16="http://schemas.microsoft.com/office/drawing/2014/main" id="{EBFC30C7-3BF9-4AF4-A55E-418D808CF536}"/>
              </a:ext>
            </a:extLst>
          </p:cNvPr>
          <p:cNvGraphicFramePr>
            <a:graphicFrameLocks noChangeAspect="1"/>
          </p:cNvGraphicFramePr>
          <p:nvPr/>
        </p:nvGraphicFramePr>
        <p:xfrm>
          <a:off x="3195638" y="4067175"/>
          <a:ext cx="1639887" cy="657225"/>
        </p:xfrm>
        <a:graphic>
          <a:graphicData uri="http://schemas.openxmlformats.org/presentationml/2006/ole">
            <mc:AlternateContent xmlns:mc="http://schemas.openxmlformats.org/markup-compatibility/2006">
              <mc:Choice xmlns:v="urn:schemas-microsoft-com:vml" Requires="v">
                <p:oleObj name="Equation" r:id="rId8" imgW="583920" imgH="203040" progId="Equation.DSMT4">
                  <p:embed/>
                </p:oleObj>
              </mc:Choice>
              <mc:Fallback>
                <p:oleObj name="Equation" r:id="rId8" imgW="583920" imgH="203040" progId="Equation.DSMT4">
                  <p:embed/>
                  <p:pic>
                    <p:nvPicPr>
                      <p:cNvPr id="12" name="Object 12">
                        <a:extLst>
                          <a:ext uri="{FF2B5EF4-FFF2-40B4-BE49-F238E27FC236}">
                            <a16:creationId xmlns:a16="http://schemas.microsoft.com/office/drawing/2014/main" id="{EBFC30C7-3BF9-4AF4-A55E-418D808CF536}"/>
                          </a:ext>
                        </a:extLst>
                      </p:cNvPr>
                      <p:cNvPicPr>
                        <a:picLocks noChangeAspect="1" noChangeArrowheads="1"/>
                      </p:cNvPicPr>
                      <p:nvPr/>
                    </p:nvPicPr>
                    <p:blipFill>
                      <a:blip r:embed="rId9"/>
                      <a:srcRect/>
                      <a:stretch>
                        <a:fillRect/>
                      </a:stretch>
                    </p:blipFill>
                    <p:spPr bwMode="auto">
                      <a:xfrm>
                        <a:off x="3195638" y="4067175"/>
                        <a:ext cx="1639887" cy="65722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a:extLst>
              <a:ext uri="{FF2B5EF4-FFF2-40B4-BE49-F238E27FC236}">
                <a16:creationId xmlns:a16="http://schemas.microsoft.com/office/drawing/2014/main" id="{1D1791DC-EB91-41C4-8F0C-AF290BEAA33B}"/>
              </a:ext>
            </a:extLst>
          </p:cNvPr>
          <p:cNvGraphicFramePr>
            <a:graphicFrameLocks noChangeAspect="1"/>
          </p:cNvGraphicFramePr>
          <p:nvPr/>
        </p:nvGraphicFramePr>
        <p:xfrm>
          <a:off x="1103313" y="5280025"/>
          <a:ext cx="1993900" cy="815975"/>
        </p:xfrm>
        <a:graphic>
          <a:graphicData uri="http://schemas.openxmlformats.org/presentationml/2006/ole">
            <mc:AlternateContent xmlns:mc="http://schemas.openxmlformats.org/markup-compatibility/2006">
              <mc:Choice xmlns:v="urn:schemas-microsoft-com:vml" Requires="v">
                <p:oleObj name="Equation" r:id="rId10" imgW="647640" imgH="228600" progId="Equation.DSMT4">
                  <p:embed/>
                </p:oleObj>
              </mc:Choice>
              <mc:Fallback>
                <p:oleObj name="Equation" r:id="rId10" imgW="647640" imgH="228600" progId="Equation.DSMT4">
                  <p:embed/>
                  <p:pic>
                    <p:nvPicPr>
                      <p:cNvPr id="13" name="Object 13">
                        <a:extLst>
                          <a:ext uri="{FF2B5EF4-FFF2-40B4-BE49-F238E27FC236}">
                            <a16:creationId xmlns:a16="http://schemas.microsoft.com/office/drawing/2014/main" id="{1D1791DC-EB91-41C4-8F0C-AF290BEAA33B}"/>
                          </a:ext>
                        </a:extLst>
                      </p:cNvPr>
                      <p:cNvPicPr>
                        <a:picLocks noChangeAspect="1" noChangeArrowheads="1"/>
                      </p:cNvPicPr>
                      <p:nvPr/>
                    </p:nvPicPr>
                    <p:blipFill>
                      <a:blip r:embed="rId11"/>
                      <a:srcRect/>
                      <a:stretch>
                        <a:fillRect/>
                      </a:stretch>
                    </p:blipFill>
                    <p:spPr bwMode="auto">
                      <a:xfrm>
                        <a:off x="1103313" y="5280025"/>
                        <a:ext cx="1993900" cy="8159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36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out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lide(fromBottom)">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outVertic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4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arn(outHorizont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A9F589-DD59-4330-A495-E1819D21B3E7}"/>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理想气体的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endPar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Object 3">
            <a:extLst>
              <a:ext uri="{FF2B5EF4-FFF2-40B4-BE49-F238E27FC236}">
                <a16:creationId xmlns:a16="http://schemas.microsoft.com/office/drawing/2014/main" id="{C9F45D79-34E4-4376-B2FC-9526DAE078A1}"/>
              </a:ext>
            </a:extLst>
          </p:cNvPr>
          <p:cNvGraphicFramePr>
            <a:graphicFrameLocks noChangeAspect="1"/>
          </p:cNvGraphicFramePr>
          <p:nvPr/>
        </p:nvGraphicFramePr>
        <p:xfrm>
          <a:off x="3200400" y="2672936"/>
          <a:ext cx="2011363" cy="550863"/>
        </p:xfrm>
        <a:graphic>
          <a:graphicData uri="http://schemas.openxmlformats.org/presentationml/2006/ole">
            <mc:AlternateContent xmlns:mc="http://schemas.openxmlformats.org/markup-compatibility/2006">
              <mc:Choice xmlns:v="urn:schemas-microsoft-com:vml" Requires="v">
                <p:oleObj name="Equation" r:id="rId2" imgW="733392" imgH="200219" progId="Equation.DSMT4">
                  <p:embed/>
                </p:oleObj>
              </mc:Choice>
              <mc:Fallback>
                <p:oleObj name="Equation" r:id="rId2" imgW="733392" imgH="200219" progId="Equation.DSMT4">
                  <p:embed/>
                  <p:pic>
                    <p:nvPicPr>
                      <p:cNvPr id="3" name="Object 3">
                        <a:extLst>
                          <a:ext uri="{FF2B5EF4-FFF2-40B4-BE49-F238E27FC236}">
                            <a16:creationId xmlns:a16="http://schemas.microsoft.com/office/drawing/2014/main" id="{C9F45D79-34E4-4376-B2FC-9526DAE07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672936"/>
                        <a:ext cx="2011363" cy="55086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a:extLst>
              <a:ext uri="{FF2B5EF4-FFF2-40B4-BE49-F238E27FC236}">
                <a16:creationId xmlns:a16="http://schemas.microsoft.com/office/drawing/2014/main" id="{5453F686-C14F-4355-A06D-D101FAD28027}"/>
              </a:ext>
            </a:extLst>
          </p:cNvPr>
          <p:cNvGraphicFramePr>
            <a:graphicFrameLocks noChangeAspect="1"/>
          </p:cNvGraphicFramePr>
          <p:nvPr/>
        </p:nvGraphicFramePr>
        <p:xfrm>
          <a:off x="719138" y="3497263"/>
          <a:ext cx="7319962" cy="1158875"/>
        </p:xfrm>
        <a:graphic>
          <a:graphicData uri="http://schemas.openxmlformats.org/presentationml/2006/ole">
            <mc:AlternateContent xmlns:mc="http://schemas.openxmlformats.org/markup-compatibility/2006">
              <mc:Choice xmlns:v="urn:schemas-microsoft-com:vml" Requires="v">
                <p:oleObj name="Equation" r:id="rId4" imgW="2679480" imgH="419040" progId="Equation.DSMT4">
                  <p:embed/>
                </p:oleObj>
              </mc:Choice>
              <mc:Fallback>
                <p:oleObj name="Equation" r:id="rId4" imgW="2679480" imgH="419040" progId="Equation.DSMT4">
                  <p:embed/>
                  <p:pic>
                    <p:nvPicPr>
                      <p:cNvPr id="4" name="Object 4">
                        <a:extLst>
                          <a:ext uri="{FF2B5EF4-FFF2-40B4-BE49-F238E27FC236}">
                            <a16:creationId xmlns:a16="http://schemas.microsoft.com/office/drawing/2014/main" id="{5453F686-C14F-4355-A06D-D101FAD28027}"/>
                          </a:ext>
                        </a:extLst>
                      </p:cNvPr>
                      <p:cNvPicPr>
                        <a:picLocks noChangeAspect="1" noChangeArrowheads="1"/>
                      </p:cNvPicPr>
                      <p:nvPr/>
                    </p:nvPicPr>
                    <p:blipFill>
                      <a:blip r:embed="rId5"/>
                      <a:srcRect/>
                      <a:stretch>
                        <a:fillRect/>
                      </a:stretch>
                    </p:blipFill>
                    <p:spPr bwMode="auto">
                      <a:xfrm>
                        <a:off x="719138" y="3497263"/>
                        <a:ext cx="7319962" cy="1158875"/>
                      </a:xfrm>
                      <a:prstGeom prst="rect">
                        <a:avLst/>
                      </a:prstGeom>
                      <a:solidFill>
                        <a:srgbClr val="FFC000"/>
                      </a:solidFill>
                      <a:ln>
                        <a:noFill/>
                      </a:ln>
                      <a:effectLst/>
                    </p:spPr>
                  </p:pic>
                </p:oleObj>
              </mc:Fallback>
            </mc:AlternateContent>
          </a:graphicData>
        </a:graphic>
      </p:graphicFrame>
      <p:sp>
        <p:nvSpPr>
          <p:cNvPr id="5" name="Text Box 5">
            <a:extLst>
              <a:ext uri="{FF2B5EF4-FFF2-40B4-BE49-F238E27FC236}">
                <a16:creationId xmlns:a16="http://schemas.microsoft.com/office/drawing/2014/main" id="{34E508EA-88B7-4180-B66C-FA6278D6C978}"/>
              </a:ext>
            </a:extLst>
          </p:cNvPr>
          <p:cNvSpPr txBox="1">
            <a:spLocks noChangeArrowheads="1"/>
          </p:cNvSpPr>
          <p:nvPr/>
        </p:nvSpPr>
        <p:spPr bwMode="auto">
          <a:xfrm>
            <a:off x="762000" y="4723411"/>
            <a:ext cx="2362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理想气体</a:t>
            </a:r>
            <a:endParaRPr kumimoji="1" lang="zh-CN" altLang="en-US" sz="3200" b="0" i="0" u="none" strike="noStrike" kern="1200" cap="none" spc="0" normalizeH="0" baseline="0" noProof="0">
              <a:ln>
                <a:noFill/>
              </a:ln>
              <a:solidFill>
                <a:srgbClr val="FF0000"/>
              </a:solidFill>
              <a:effectLst/>
              <a:uLnTx/>
              <a:uFillTx/>
              <a:cs typeface="Times New Roman" panose="02020603050405020304" pitchFamily="18" charset="0"/>
            </a:endParaRPr>
          </a:p>
        </p:txBody>
      </p:sp>
      <p:sp>
        <p:nvSpPr>
          <p:cNvPr id="6" name="Text Box 6">
            <a:extLst>
              <a:ext uri="{FF2B5EF4-FFF2-40B4-BE49-F238E27FC236}">
                <a16:creationId xmlns:a16="http://schemas.microsoft.com/office/drawing/2014/main" id="{82834F97-5641-4BF0-8C7E-6B3175D552F4}"/>
              </a:ext>
            </a:extLst>
          </p:cNvPr>
          <p:cNvSpPr txBox="1">
            <a:spLocks noChangeArrowheads="1"/>
          </p:cNvSpPr>
          <p:nvPr/>
        </p:nvSpPr>
        <p:spPr bwMode="auto">
          <a:xfrm>
            <a:off x="762000" y="2655980"/>
            <a:ext cx="2209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cs typeface="Times New Roman" panose="02020603050405020304" pitchFamily="18" charset="0"/>
              </a:rPr>
              <a:t>实际气体</a:t>
            </a:r>
          </a:p>
        </p:txBody>
      </p:sp>
      <p:graphicFrame>
        <p:nvGraphicFramePr>
          <p:cNvPr id="7" name="Object 7">
            <a:extLst>
              <a:ext uri="{FF2B5EF4-FFF2-40B4-BE49-F238E27FC236}">
                <a16:creationId xmlns:a16="http://schemas.microsoft.com/office/drawing/2014/main" id="{3D254961-E8F4-4AB1-98DE-EDBF2AA29F3B}"/>
              </a:ext>
            </a:extLst>
          </p:cNvPr>
          <p:cNvGraphicFramePr>
            <a:graphicFrameLocks noChangeAspect="1"/>
          </p:cNvGraphicFramePr>
          <p:nvPr/>
        </p:nvGraphicFramePr>
        <p:xfrm>
          <a:off x="762000" y="927100"/>
          <a:ext cx="3840162" cy="735013"/>
        </p:xfrm>
        <a:graphic>
          <a:graphicData uri="http://schemas.openxmlformats.org/presentationml/2006/ole">
            <mc:AlternateContent xmlns:mc="http://schemas.openxmlformats.org/markup-compatibility/2006">
              <mc:Choice xmlns:v="urn:schemas-microsoft-com:vml" Requires="v">
                <p:oleObj name="Equation" r:id="rId6" imgW="1269720" imgH="241200" progId="Equation.DSMT4">
                  <p:embed/>
                </p:oleObj>
              </mc:Choice>
              <mc:Fallback>
                <p:oleObj name="Equation" r:id="rId6" imgW="1269720" imgH="241200" progId="Equation.DSMT4">
                  <p:embed/>
                  <p:pic>
                    <p:nvPicPr>
                      <p:cNvPr id="7" name="Object 7">
                        <a:extLst>
                          <a:ext uri="{FF2B5EF4-FFF2-40B4-BE49-F238E27FC236}">
                            <a16:creationId xmlns:a16="http://schemas.microsoft.com/office/drawing/2014/main" id="{3D254961-E8F4-4AB1-98DE-EDBF2AA29F3B}"/>
                          </a:ext>
                        </a:extLst>
                      </p:cNvPr>
                      <p:cNvPicPr>
                        <a:picLocks noChangeAspect="1" noChangeArrowheads="1"/>
                      </p:cNvPicPr>
                      <p:nvPr/>
                    </p:nvPicPr>
                    <p:blipFill>
                      <a:blip r:embed="rId7"/>
                      <a:srcRect/>
                      <a:stretch>
                        <a:fillRect/>
                      </a:stretch>
                    </p:blipFill>
                    <p:spPr bwMode="auto">
                      <a:xfrm>
                        <a:off x="762000" y="927100"/>
                        <a:ext cx="3840162" cy="735013"/>
                      </a:xfrm>
                      <a:prstGeom prst="rect">
                        <a:avLst/>
                      </a:prstGeom>
                      <a:solidFill>
                        <a:srgbClr val="92D050"/>
                      </a:solidFill>
                      <a:ln>
                        <a:noFill/>
                      </a:ln>
                      <a:effectLst/>
                    </p:spPr>
                  </p:pic>
                </p:oleObj>
              </mc:Fallback>
            </mc:AlternateContent>
          </a:graphicData>
        </a:graphic>
      </p:graphicFrame>
      <p:graphicFrame>
        <p:nvGraphicFramePr>
          <p:cNvPr id="8" name="Object 8">
            <a:extLst>
              <a:ext uri="{FF2B5EF4-FFF2-40B4-BE49-F238E27FC236}">
                <a16:creationId xmlns:a16="http://schemas.microsoft.com/office/drawing/2014/main" id="{ECBE88D0-412D-42C7-A834-08D79754BD56}"/>
              </a:ext>
            </a:extLst>
          </p:cNvPr>
          <p:cNvGraphicFramePr>
            <a:graphicFrameLocks noChangeAspect="1"/>
          </p:cNvGraphicFramePr>
          <p:nvPr/>
        </p:nvGraphicFramePr>
        <p:xfrm>
          <a:off x="762000" y="1751611"/>
          <a:ext cx="1863725" cy="608013"/>
        </p:xfrm>
        <a:graphic>
          <a:graphicData uri="http://schemas.openxmlformats.org/presentationml/2006/ole">
            <mc:AlternateContent xmlns:mc="http://schemas.openxmlformats.org/markup-compatibility/2006">
              <mc:Choice xmlns:v="urn:schemas-microsoft-com:vml" Requires="v">
                <p:oleObj name="Equation" r:id="rId8" imgW="704622" imgH="200219" progId="Equation.DSMT4">
                  <p:embed/>
                </p:oleObj>
              </mc:Choice>
              <mc:Fallback>
                <p:oleObj name="Equation" r:id="rId8" imgW="704622" imgH="200219" progId="Equation.DSMT4">
                  <p:embed/>
                  <p:pic>
                    <p:nvPicPr>
                      <p:cNvPr id="8" name="Object 8">
                        <a:extLst>
                          <a:ext uri="{FF2B5EF4-FFF2-40B4-BE49-F238E27FC236}">
                            <a16:creationId xmlns:a16="http://schemas.microsoft.com/office/drawing/2014/main" id="{ECBE88D0-412D-42C7-A834-08D79754BD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1751611"/>
                        <a:ext cx="1863725" cy="6080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9">
            <a:extLst>
              <a:ext uri="{FF2B5EF4-FFF2-40B4-BE49-F238E27FC236}">
                <a16:creationId xmlns:a16="http://schemas.microsoft.com/office/drawing/2014/main" id="{0968CA1D-88AC-4B10-8DF2-743930A1E4C7}"/>
              </a:ext>
            </a:extLst>
          </p:cNvPr>
          <p:cNvSpPr>
            <a:spLocks noChangeArrowheads="1"/>
          </p:cNvSpPr>
          <p:nvPr/>
        </p:nvSpPr>
        <p:spPr bwMode="auto">
          <a:xfrm>
            <a:off x="3175295" y="1751611"/>
            <a:ext cx="43685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cs typeface="Times New Roman" panose="02020603050405020304" pitchFamily="18" charset="0"/>
              </a:rPr>
              <a:t>理想气体 </a:t>
            </a:r>
            <a:r>
              <a:rPr kumimoji="1" lang="en-US" altLang="zh-CN" sz="3200" b="1" i="1" u="none" strike="noStrike" kern="1200" cap="none" spc="0" normalizeH="0" baseline="0" noProof="0" dirty="0">
                <a:ln>
                  <a:noFill/>
                </a:ln>
                <a:solidFill>
                  <a:srgbClr val="FF00FF"/>
                </a:solidFill>
                <a:effectLst/>
                <a:uLnTx/>
                <a:uFillTx/>
                <a:cs typeface="Times New Roman" panose="02020603050405020304" pitchFamily="18" charset="0"/>
              </a:rPr>
              <a:t>h </a:t>
            </a: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只与 </a:t>
            </a:r>
            <a:r>
              <a:rPr kumimoji="1" lang="en-US" altLang="zh-CN" sz="3200" b="1" i="1" u="none" strike="noStrike" kern="1200" cap="none" spc="0" normalizeH="0" baseline="0" noProof="0" dirty="0">
                <a:ln>
                  <a:noFill/>
                </a:ln>
                <a:solidFill>
                  <a:srgbClr val="FF00FF"/>
                </a:solidFill>
                <a:effectLst/>
                <a:uLnTx/>
                <a:uFillTx/>
                <a:cs typeface="Times New Roman" panose="02020603050405020304" pitchFamily="18" charset="0"/>
              </a:rPr>
              <a:t>T </a:t>
            </a: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有关</a:t>
            </a:r>
          </a:p>
        </p:txBody>
      </p:sp>
      <p:graphicFrame>
        <p:nvGraphicFramePr>
          <p:cNvPr id="10" name="Object 10">
            <a:extLst>
              <a:ext uri="{FF2B5EF4-FFF2-40B4-BE49-F238E27FC236}">
                <a16:creationId xmlns:a16="http://schemas.microsoft.com/office/drawing/2014/main" id="{818369E7-D0BB-4453-8616-A31847E9519F}"/>
              </a:ext>
            </a:extLst>
          </p:cNvPr>
          <p:cNvGraphicFramePr>
            <a:graphicFrameLocks noChangeAspect="1"/>
          </p:cNvGraphicFramePr>
          <p:nvPr/>
        </p:nvGraphicFramePr>
        <p:xfrm>
          <a:off x="5597525" y="2413000"/>
          <a:ext cx="1943100" cy="1071563"/>
        </p:xfrm>
        <a:graphic>
          <a:graphicData uri="http://schemas.openxmlformats.org/presentationml/2006/ole">
            <mc:AlternateContent xmlns:mc="http://schemas.openxmlformats.org/markup-compatibility/2006">
              <mc:Choice xmlns:v="urn:schemas-microsoft-com:vml" Requires="v">
                <p:oleObj name="Equation" r:id="rId10" imgW="711000" imgH="393480" progId="Equation.DSMT4">
                  <p:embed/>
                </p:oleObj>
              </mc:Choice>
              <mc:Fallback>
                <p:oleObj name="Equation" r:id="rId10" imgW="711000" imgH="393480" progId="Equation.DSMT4">
                  <p:embed/>
                  <p:pic>
                    <p:nvPicPr>
                      <p:cNvPr id="10" name="Object 10">
                        <a:extLst>
                          <a:ext uri="{FF2B5EF4-FFF2-40B4-BE49-F238E27FC236}">
                            <a16:creationId xmlns:a16="http://schemas.microsoft.com/office/drawing/2014/main" id="{818369E7-D0BB-4453-8616-A31847E9519F}"/>
                          </a:ext>
                        </a:extLst>
                      </p:cNvPr>
                      <p:cNvPicPr>
                        <a:picLocks noChangeAspect="1" noChangeArrowheads="1"/>
                      </p:cNvPicPr>
                      <p:nvPr/>
                    </p:nvPicPr>
                    <p:blipFill>
                      <a:blip r:embed="rId11"/>
                      <a:srcRect/>
                      <a:stretch>
                        <a:fillRect/>
                      </a:stretch>
                    </p:blipFill>
                    <p:spPr bwMode="auto">
                      <a:xfrm>
                        <a:off x="5597525" y="2413000"/>
                        <a:ext cx="1943100" cy="1071563"/>
                      </a:xfrm>
                      <a:prstGeom prst="rect">
                        <a:avLst/>
                      </a:prstGeom>
                      <a:solidFill>
                        <a:srgbClr val="FFC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1">
            <a:extLst>
              <a:ext uri="{FF2B5EF4-FFF2-40B4-BE49-F238E27FC236}">
                <a16:creationId xmlns:a16="http://schemas.microsoft.com/office/drawing/2014/main" id="{0DF26E1A-E589-4411-8795-233067848832}"/>
              </a:ext>
            </a:extLst>
          </p:cNvPr>
          <p:cNvSpPr>
            <a:spLocks noChangeShapeType="1"/>
          </p:cNvSpPr>
          <p:nvPr/>
        </p:nvSpPr>
        <p:spPr bwMode="auto">
          <a:xfrm flipV="1">
            <a:off x="6400800" y="3555586"/>
            <a:ext cx="1066800" cy="10668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12">
            <a:extLst>
              <a:ext uri="{FF2B5EF4-FFF2-40B4-BE49-F238E27FC236}">
                <a16:creationId xmlns:a16="http://schemas.microsoft.com/office/drawing/2014/main" id="{DFB00025-80D2-4341-B51F-36534DCAEE99}"/>
              </a:ext>
            </a:extLst>
          </p:cNvPr>
          <p:cNvGraphicFramePr>
            <a:graphicFrameLocks noChangeAspect="1"/>
          </p:cNvGraphicFramePr>
          <p:nvPr/>
        </p:nvGraphicFramePr>
        <p:xfrm>
          <a:off x="757238" y="5303838"/>
          <a:ext cx="2033587" cy="854075"/>
        </p:xfrm>
        <a:graphic>
          <a:graphicData uri="http://schemas.openxmlformats.org/presentationml/2006/ole">
            <mc:AlternateContent xmlns:mc="http://schemas.openxmlformats.org/markup-compatibility/2006">
              <mc:Choice xmlns:v="urn:schemas-microsoft-com:vml" Requires="v">
                <p:oleObj name="Equation" r:id="rId12" imgW="660240" imgH="241200" progId="Equation.DSMT4">
                  <p:embed/>
                </p:oleObj>
              </mc:Choice>
              <mc:Fallback>
                <p:oleObj name="Equation" r:id="rId12" imgW="660240" imgH="241200" progId="Equation.DSMT4">
                  <p:embed/>
                  <p:pic>
                    <p:nvPicPr>
                      <p:cNvPr id="12" name="Object 12">
                        <a:extLst>
                          <a:ext uri="{FF2B5EF4-FFF2-40B4-BE49-F238E27FC236}">
                            <a16:creationId xmlns:a16="http://schemas.microsoft.com/office/drawing/2014/main" id="{DFB00025-80D2-4341-B51F-36534DCAEE99}"/>
                          </a:ext>
                        </a:extLst>
                      </p:cNvPr>
                      <p:cNvPicPr>
                        <a:picLocks noChangeAspect="1" noChangeArrowheads="1"/>
                      </p:cNvPicPr>
                      <p:nvPr/>
                    </p:nvPicPr>
                    <p:blipFill>
                      <a:blip r:embed="rId13"/>
                      <a:srcRect/>
                      <a:stretch>
                        <a:fillRect/>
                      </a:stretch>
                    </p:blipFill>
                    <p:spPr bwMode="auto">
                      <a:xfrm>
                        <a:off x="757238" y="5303838"/>
                        <a:ext cx="2033587" cy="8540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3">
            <a:extLst>
              <a:ext uri="{FF2B5EF4-FFF2-40B4-BE49-F238E27FC236}">
                <a16:creationId xmlns:a16="http://schemas.microsoft.com/office/drawing/2014/main" id="{D9B60322-445E-4811-A7E4-EC17F9E7B1AD}"/>
              </a:ext>
            </a:extLst>
          </p:cNvPr>
          <p:cNvGrpSpPr>
            <a:grpSpLocks/>
          </p:cNvGrpSpPr>
          <p:nvPr/>
        </p:nvGrpSpPr>
        <p:grpSpPr bwMode="auto">
          <a:xfrm>
            <a:off x="3170583" y="5029200"/>
            <a:ext cx="5937250" cy="1295400"/>
            <a:chOff x="1968" y="3120"/>
            <a:chExt cx="3740" cy="816"/>
          </a:xfrm>
        </p:grpSpPr>
        <p:sp>
          <p:nvSpPr>
            <p:cNvPr id="14" name="AutoShape 14">
              <a:extLst>
                <a:ext uri="{FF2B5EF4-FFF2-40B4-BE49-F238E27FC236}">
                  <a16:creationId xmlns:a16="http://schemas.microsoft.com/office/drawing/2014/main" id="{164C5E4D-3C63-4E5D-B792-3D62483386A0}"/>
                </a:ext>
              </a:extLst>
            </p:cNvPr>
            <p:cNvSpPr>
              <a:spLocks noChangeArrowheads="1"/>
            </p:cNvSpPr>
            <p:nvPr/>
          </p:nvSpPr>
          <p:spPr bwMode="auto">
            <a:xfrm>
              <a:off x="1968" y="3120"/>
              <a:ext cx="3552" cy="816"/>
            </a:xfrm>
            <a:prstGeom prst="star32">
              <a:avLst>
                <a:gd name="adj" fmla="val 37500"/>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cs typeface="Times New Roman" panose="02020603050405020304" pitchFamily="18" charset="0"/>
              </a:endParaRPr>
            </a:p>
          </p:txBody>
        </p:sp>
        <p:sp>
          <p:nvSpPr>
            <p:cNvPr id="15" name="Text Box 15">
              <a:extLst>
                <a:ext uri="{FF2B5EF4-FFF2-40B4-BE49-F238E27FC236}">
                  <a16:creationId xmlns:a16="http://schemas.microsoft.com/office/drawing/2014/main" id="{A1E6B45D-2533-451D-A519-139884B64A54}"/>
                </a:ext>
              </a:extLst>
            </p:cNvPr>
            <p:cNvSpPr txBox="1">
              <a:spLocks noChangeArrowheads="1"/>
            </p:cNvSpPr>
            <p:nvPr/>
          </p:nvSpPr>
          <p:spPr bwMode="auto">
            <a:xfrm>
              <a:off x="2492" y="3344"/>
              <a:ext cx="321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理想气体，任何过程</a:t>
              </a:r>
            </a:p>
          </p:txBody>
        </p:sp>
      </p:grpSp>
    </p:spTree>
    <p:extLst>
      <p:ext uri="{BB962C8B-B14F-4D97-AF65-F5344CB8AC3E}">
        <p14:creationId xmlns:p14="http://schemas.microsoft.com/office/powerpoint/2010/main" val="424721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0" fill="hold"/>
                                        <p:tgtEl>
                                          <p:spTgt spid="8"/>
                                        </p:tgtEl>
                                        <p:attrNameLst>
                                          <p:attrName>ppt_w</p:attrName>
                                        </p:attrNameLst>
                                      </p:cBhvr>
                                      <p:tavLst>
                                        <p:tav tm="0" fmla="#ppt_w*sin(2.5*pi*$)">
                                          <p:val>
                                            <p:fltVal val="0"/>
                                          </p:val>
                                        </p:tav>
                                        <p:tav tm="100000">
                                          <p:val>
                                            <p:fltVal val="1"/>
                                          </p:val>
                                        </p:tav>
                                      </p:tavLst>
                                    </p:anim>
                                    <p:anim calcmode="lin" valueType="num">
                                      <p:cBhvr>
                                        <p:cTn id="13" dur="5000" fill="hold"/>
                                        <p:tgtEl>
                                          <p:spTgt spid="8"/>
                                        </p:tgtEl>
                                        <p:attrNameLst>
                                          <p:attrName>ppt_h</p:attrName>
                                        </p:attrNameLst>
                                      </p:cBhvr>
                                      <p:tavLst>
                                        <p:tav tm="0">
                                          <p:val>
                                            <p:strVal val="#ppt_h"/>
                                          </p:val>
                                        </p:tav>
                                        <p:tav tm="100000">
                                          <p:val>
                                            <p:strVal val="#ppt_h"/>
                                          </p:val>
                                        </p:tav>
                                      </p:tavLst>
                                    </p:anim>
                                  </p:childTnLst>
                                </p:cTn>
                              </p:par>
                            </p:childTnLst>
                          </p:cTn>
                        </p:par>
                        <p:par>
                          <p:cTn id="14" fill="hold">
                            <p:stCondLst>
                              <p:cond delay="5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childTnLst>
                          </p:cTn>
                        </p:par>
                        <p:par>
                          <p:cTn id="30" fill="hold">
                            <p:stCondLst>
                              <p:cond delay="500"/>
                            </p:stCondLst>
                            <p:childTnLst>
                              <p:par>
                                <p:cTn id="31" presetID="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outVertic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0-#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slide(fromBottom)">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outVertic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arn(outHorizontal)">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1674BC-5ED2-4928-8CAB-566422B0D3A7}"/>
              </a:ext>
            </a:extLst>
          </p:cNvPr>
          <p:cNvSpPr txBox="1"/>
          <p:nvPr/>
        </p:nvSpPr>
        <p:spPr>
          <a:xfrm>
            <a:off x="3276600" y="76200"/>
            <a:ext cx="5943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热力系统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6" name="Text Box 16">
            <a:extLst>
              <a:ext uri="{FF2B5EF4-FFF2-40B4-BE49-F238E27FC236}">
                <a16:creationId xmlns:a16="http://schemas.microsoft.com/office/drawing/2014/main" id="{A117401E-760E-4362-ADEB-699D3644E79C}"/>
              </a:ext>
            </a:extLst>
          </p:cNvPr>
          <p:cNvSpPr txBox="1">
            <a:spLocks noChangeArrowheads="1"/>
          </p:cNvSpPr>
          <p:nvPr/>
        </p:nvSpPr>
        <p:spPr bwMode="auto">
          <a:xfrm>
            <a:off x="608012" y="838200"/>
            <a:ext cx="37353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二、热力系统分类</a:t>
            </a:r>
          </a:p>
        </p:txBody>
      </p:sp>
      <p:sp>
        <p:nvSpPr>
          <p:cNvPr id="7" name="文本框 6">
            <a:extLst>
              <a:ext uri="{FF2B5EF4-FFF2-40B4-BE49-F238E27FC236}">
                <a16:creationId xmlns:a16="http://schemas.microsoft.com/office/drawing/2014/main" id="{1FF9863D-FCBD-495E-A0A6-1496FEEE8DB6}"/>
              </a:ext>
            </a:extLst>
          </p:cNvPr>
          <p:cNvSpPr txBox="1"/>
          <p:nvPr/>
        </p:nvSpPr>
        <p:spPr>
          <a:xfrm>
            <a:off x="914400" y="1534180"/>
            <a:ext cx="7848600" cy="461665"/>
          </a:xfrm>
          <a:prstGeom prst="rect">
            <a:avLst/>
          </a:prstGeom>
          <a:noFill/>
        </p:spPr>
        <p:txBody>
          <a:bodyPr wrap="square" rtlCol="0">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根据系统与外界</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物质交换</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热量交换</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的情况</a:t>
            </a:r>
          </a:p>
        </p:txBody>
      </p:sp>
      <p:sp>
        <p:nvSpPr>
          <p:cNvPr id="16" name="文本框 15">
            <a:extLst>
              <a:ext uri="{FF2B5EF4-FFF2-40B4-BE49-F238E27FC236}">
                <a16:creationId xmlns:a16="http://schemas.microsoft.com/office/drawing/2014/main" id="{4D90DA69-669A-42C2-8866-47DED11055AD}"/>
              </a:ext>
            </a:extLst>
          </p:cNvPr>
          <p:cNvSpPr txBox="1"/>
          <p:nvPr/>
        </p:nvSpPr>
        <p:spPr>
          <a:xfrm>
            <a:off x="2477363" y="2025629"/>
            <a:ext cx="4609270" cy="523220"/>
          </a:xfrm>
          <a:prstGeom prst="rect">
            <a:avLst/>
          </a:prstGeom>
          <a:noFill/>
        </p:spPr>
        <p:txBody>
          <a:bodyPr wrap="square">
            <a:spAutoFit/>
          </a:bodyPr>
          <a:lstStyle/>
          <a:p>
            <a:pPr algn="l"/>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以系统与外界关系划分：</a:t>
            </a:r>
          </a:p>
        </p:txBody>
      </p:sp>
      <p:cxnSp>
        <p:nvCxnSpPr>
          <p:cNvPr id="17" name="直接连接符 16">
            <a:extLst>
              <a:ext uri="{FF2B5EF4-FFF2-40B4-BE49-F238E27FC236}">
                <a16:creationId xmlns:a16="http://schemas.microsoft.com/office/drawing/2014/main" id="{46A433A2-218A-4F7F-BC55-2494E4AD731E}"/>
              </a:ext>
            </a:extLst>
          </p:cNvPr>
          <p:cNvCxnSpPr/>
          <p:nvPr/>
        </p:nvCxnSpPr>
        <p:spPr>
          <a:xfrm>
            <a:off x="-287338" y="699362"/>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 Box 4">
            <a:extLst>
              <a:ext uri="{FF2B5EF4-FFF2-40B4-BE49-F238E27FC236}">
                <a16:creationId xmlns:a16="http://schemas.microsoft.com/office/drawing/2014/main" id="{53C2046E-EF1B-43BA-90DA-BCC387602F3E}"/>
              </a:ext>
            </a:extLst>
          </p:cNvPr>
          <p:cNvSpPr txBox="1">
            <a:spLocks noChangeArrowheads="1"/>
          </p:cNvSpPr>
          <p:nvPr/>
        </p:nvSpPr>
        <p:spPr bwMode="auto">
          <a:xfrm>
            <a:off x="457200" y="2598499"/>
            <a:ext cx="86868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有</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无</a:t>
            </a:r>
          </a:p>
          <a:p>
            <a:pPr algn="l">
              <a:spcBef>
                <a:spcPct val="50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是否</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传质</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开口系</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闭口系</a:t>
            </a:r>
          </a:p>
        </p:txBody>
      </p:sp>
      <p:sp>
        <p:nvSpPr>
          <p:cNvPr id="19" name="Rectangle 5">
            <a:extLst>
              <a:ext uri="{FF2B5EF4-FFF2-40B4-BE49-F238E27FC236}">
                <a16:creationId xmlns:a16="http://schemas.microsoft.com/office/drawing/2014/main" id="{88F3CED0-06F5-48E9-A804-0CD3586D5169}"/>
              </a:ext>
            </a:extLst>
          </p:cNvPr>
          <p:cNvSpPr>
            <a:spLocks noChangeArrowheads="1"/>
          </p:cNvSpPr>
          <p:nvPr/>
        </p:nvSpPr>
        <p:spPr bwMode="auto">
          <a:xfrm>
            <a:off x="457200" y="4122413"/>
            <a:ext cx="868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是否</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传热</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非绝热系            </a:t>
            </a:r>
            <a:r>
              <a:rPr lang="zh-CN" altLang="en-US"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绝热系</a:t>
            </a:r>
          </a:p>
        </p:txBody>
      </p:sp>
      <p:sp>
        <p:nvSpPr>
          <p:cNvPr id="20" name="Rectangle 6">
            <a:extLst>
              <a:ext uri="{FF2B5EF4-FFF2-40B4-BE49-F238E27FC236}">
                <a16:creationId xmlns:a16="http://schemas.microsoft.com/office/drawing/2014/main" id="{DF7692D7-067C-48D2-9222-8FB8D28924A5}"/>
              </a:ext>
            </a:extLst>
          </p:cNvPr>
          <p:cNvSpPr>
            <a:spLocks noChangeArrowheads="1"/>
          </p:cNvSpPr>
          <p:nvPr/>
        </p:nvSpPr>
        <p:spPr bwMode="auto">
          <a:xfrm>
            <a:off x="457200" y="4999996"/>
            <a:ext cx="8839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是否</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传功</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非绝功系            </a:t>
            </a:r>
            <a:r>
              <a:rPr lang="zh-CN" altLang="en-US"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绝功系</a:t>
            </a:r>
          </a:p>
        </p:txBody>
      </p:sp>
      <p:sp>
        <p:nvSpPr>
          <p:cNvPr id="21" name="Rectangle 7">
            <a:extLst>
              <a:ext uri="{FF2B5EF4-FFF2-40B4-BE49-F238E27FC236}">
                <a16:creationId xmlns:a16="http://schemas.microsoft.com/office/drawing/2014/main" id="{DA6E14FA-0EB3-41B0-92AB-C19DB1F4CAC0}"/>
              </a:ext>
            </a:extLst>
          </p:cNvPr>
          <p:cNvSpPr>
            <a:spLocks noChangeArrowheads="1"/>
          </p:cNvSpPr>
          <p:nvPr/>
        </p:nvSpPr>
        <p:spPr bwMode="auto">
          <a:xfrm>
            <a:off x="457200" y="5877580"/>
            <a:ext cx="80185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是否</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传质、热、功</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非孤立系            </a:t>
            </a:r>
            <a:r>
              <a:rPr lang="zh-CN" altLang="en-US" sz="28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孤立系</a:t>
            </a:r>
          </a:p>
        </p:txBody>
      </p:sp>
      <p:grpSp>
        <p:nvGrpSpPr>
          <p:cNvPr id="22" name="Group 8">
            <a:extLst>
              <a:ext uri="{FF2B5EF4-FFF2-40B4-BE49-F238E27FC236}">
                <a16:creationId xmlns:a16="http://schemas.microsoft.com/office/drawing/2014/main" id="{5B222D85-7083-42EE-B07D-14F5D0CC9B3F}"/>
              </a:ext>
            </a:extLst>
          </p:cNvPr>
          <p:cNvGrpSpPr>
            <a:grpSpLocks/>
          </p:cNvGrpSpPr>
          <p:nvPr/>
        </p:nvGrpSpPr>
        <p:grpSpPr bwMode="auto">
          <a:xfrm>
            <a:off x="4114800" y="2687637"/>
            <a:ext cx="2449512" cy="3816350"/>
            <a:chOff x="2925" y="1706"/>
            <a:chExt cx="1543" cy="2404"/>
          </a:xfrm>
        </p:grpSpPr>
        <p:sp>
          <p:nvSpPr>
            <p:cNvPr id="23" name="Line 9">
              <a:extLst>
                <a:ext uri="{FF2B5EF4-FFF2-40B4-BE49-F238E27FC236}">
                  <a16:creationId xmlns:a16="http://schemas.microsoft.com/office/drawing/2014/main" id="{33AD4301-4472-490E-9122-C8CC798ABC97}"/>
                </a:ext>
              </a:extLst>
            </p:cNvPr>
            <p:cNvSpPr>
              <a:spLocks noChangeShapeType="1"/>
            </p:cNvSpPr>
            <p:nvPr/>
          </p:nvSpPr>
          <p:spPr bwMode="auto">
            <a:xfrm>
              <a:off x="2925" y="1706"/>
              <a:ext cx="0" cy="2404"/>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Line 10">
              <a:extLst>
                <a:ext uri="{FF2B5EF4-FFF2-40B4-BE49-F238E27FC236}">
                  <a16:creationId xmlns:a16="http://schemas.microsoft.com/office/drawing/2014/main" id="{CB33D823-E54D-4C84-B477-02A0A9E2208E}"/>
                </a:ext>
              </a:extLst>
            </p:cNvPr>
            <p:cNvSpPr>
              <a:spLocks noChangeShapeType="1"/>
            </p:cNvSpPr>
            <p:nvPr/>
          </p:nvSpPr>
          <p:spPr bwMode="auto">
            <a:xfrm>
              <a:off x="4468" y="1706"/>
              <a:ext cx="0" cy="2404"/>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20932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0" grpId="0" autoUpdateAnimBg="0"/>
      <p:bldP spid="2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7004F0-1A16-49C6-AEBE-6C27EDDC9AE8}"/>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理想气体的热容</a:t>
            </a:r>
          </a:p>
        </p:txBody>
      </p:sp>
      <p:sp>
        <p:nvSpPr>
          <p:cNvPr id="3" name="Text Box 3">
            <a:extLst>
              <a:ext uri="{FF2B5EF4-FFF2-40B4-BE49-F238E27FC236}">
                <a16:creationId xmlns:a16="http://schemas.microsoft.com/office/drawing/2014/main" id="{13BC4D7D-F185-4379-AC99-76C70C83A0F4}"/>
              </a:ext>
            </a:extLst>
          </p:cNvPr>
          <p:cNvSpPr txBox="1">
            <a:spLocks noChangeArrowheads="1"/>
          </p:cNvSpPr>
          <p:nvPr/>
        </p:nvSpPr>
        <p:spPr bwMode="auto">
          <a:xfrm>
            <a:off x="1317625" y="1155412"/>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rPr>
              <a:t>一般工质</a:t>
            </a:r>
            <a:r>
              <a:rPr kumimoji="1" lang="en-US" altLang="zh-CN" sz="3200" i="0" u="none" strike="noStrike" kern="1200" cap="none" spc="0" normalizeH="0" baseline="0" noProof="0">
                <a:ln>
                  <a:noFill/>
                </a:ln>
                <a:solidFill>
                  <a:srgbClr val="FF0000"/>
                </a:solidFill>
                <a:effectLst/>
                <a:uLnTx/>
                <a:uFillTx/>
                <a:cs typeface="Times New Roman" panose="02020603050405020304" pitchFamily="18" charset="0"/>
              </a:rPr>
              <a:t>:   </a:t>
            </a:r>
          </a:p>
        </p:txBody>
      </p:sp>
      <p:sp>
        <p:nvSpPr>
          <p:cNvPr id="4" name="Text Box 5">
            <a:extLst>
              <a:ext uri="{FF2B5EF4-FFF2-40B4-BE49-F238E27FC236}">
                <a16:creationId xmlns:a16="http://schemas.microsoft.com/office/drawing/2014/main" id="{13CB7BF2-4CCE-499F-9501-58132C22480A}"/>
              </a:ext>
            </a:extLst>
          </p:cNvPr>
          <p:cNvSpPr txBox="1">
            <a:spLocks noChangeArrowheads="1"/>
          </p:cNvSpPr>
          <p:nvPr/>
        </p:nvSpPr>
        <p:spPr bwMode="auto">
          <a:xfrm>
            <a:off x="1317625" y="2450019"/>
            <a:ext cx="2797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a:ln>
                  <a:noFill/>
                </a:ln>
                <a:solidFill>
                  <a:srgbClr val="FF0000"/>
                </a:solidFill>
                <a:effectLst/>
                <a:uLnTx/>
                <a:uFillTx/>
                <a:cs typeface="Times New Roman" panose="02020603050405020304" pitchFamily="18" charset="0"/>
              </a:rPr>
              <a:t>理想气体：</a:t>
            </a:r>
          </a:p>
        </p:txBody>
      </p:sp>
      <p:graphicFrame>
        <p:nvGraphicFramePr>
          <p:cNvPr id="5" name="Object 6">
            <a:extLst>
              <a:ext uri="{FF2B5EF4-FFF2-40B4-BE49-F238E27FC236}">
                <a16:creationId xmlns:a16="http://schemas.microsoft.com/office/drawing/2014/main" id="{0439F6F8-D198-4D18-A1EC-3F90F609370A}"/>
              </a:ext>
            </a:extLst>
          </p:cNvPr>
          <p:cNvGraphicFramePr>
            <a:graphicFrameLocks noChangeAspect="1"/>
          </p:cNvGraphicFramePr>
          <p:nvPr/>
        </p:nvGraphicFramePr>
        <p:xfrm>
          <a:off x="3771900" y="2205038"/>
          <a:ext cx="1428750" cy="1074737"/>
        </p:xfrm>
        <a:graphic>
          <a:graphicData uri="http://schemas.openxmlformats.org/presentationml/2006/ole">
            <mc:AlternateContent xmlns:mc="http://schemas.openxmlformats.org/markup-compatibility/2006">
              <mc:Choice xmlns:v="urn:schemas-microsoft-com:vml" Requires="v">
                <p:oleObj name="Equation" r:id="rId2" imgW="520560" imgH="393480" progId="Equation.DSMT4">
                  <p:embed/>
                </p:oleObj>
              </mc:Choice>
              <mc:Fallback>
                <p:oleObj name="Equation" r:id="rId2" imgW="520560" imgH="393480" progId="Equation.DSMT4">
                  <p:embed/>
                  <p:pic>
                    <p:nvPicPr>
                      <p:cNvPr id="5" name="Object 6">
                        <a:extLst>
                          <a:ext uri="{FF2B5EF4-FFF2-40B4-BE49-F238E27FC236}">
                            <a16:creationId xmlns:a16="http://schemas.microsoft.com/office/drawing/2014/main" id="{0439F6F8-D198-4D18-A1EC-3F90F609370A}"/>
                          </a:ext>
                        </a:extLst>
                      </p:cNvPr>
                      <p:cNvPicPr>
                        <a:picLocks noChangeAspect="1" noChangeArrowheads="1"/>
                      </p:cNvPicPr>
                      <p:nvPr/>
                    </p:nvPicPr>
                    <p:blipFill>
                      <a:blip r:embed="rId3"/>
                      <a:srcRect/>
                      <a:stretch>
                        <a:fillRect/>
                      </a:stretch>
                    </p:blipFill>
                    <p:spPr bwMode="auto">
                      <a:xfrm>
                        <a:off x="3771900" y="2205038"/>
                        <a:ext cx="1428750" cy="1074737"/>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7775399D-1822-4760-9F4F-1ECD5A313DCF}"/>
              </a:ext>
            </a:extLst>
          </p:cNvPr>
          <p:cNvGraphicFramePr>
            <a:graphicFrameLocks noChangeAspect="1"/>
          </p:cNvGraphicFramePr>
          <p:nvPr/>
        </p:nvGraphicFramePr>
        <p:xfrm>
          <a:off x="1816100" y="3446463"/>
          <a:ext cx="6319838" cy="1071562"/>
        </p:xfrm>
        <a:graphic>
          <a:graphicData uri="http://schemas.openxmlformats.org/presentationml/2006/ole">
            <mc:AlternateContent xmlns:mc="http://schemas.openxmlformats.org/markup-compatibility/2006">
              <mc:Choice xmlns:v="urn:schemas-microsoft-com:vml" Requires="v">
                <p:oleObj name="Equation" r:id="rId4" imgW="2323800" imgH="393480" progId="Equation.DSMT4">
                  <p:embed/>
                </p:oleObj>
              </mc:Choice>
              <mc:Fallback>
                <p:oleObj name="Equation" r:id="rId4" imgW="2323800" imgH="393480" progId="Equation.DSMT4">
                  <p:embed/>
                  <p:pic>
                    <p:nvPicPr>
                      <p:cNvPr id="6" name="Object 8">
                        <a:extLst>
                          <a:ext uri="{FF2B5EF4-FFF2-40B4-BE49-F238E27FC236}">
                            <a16:creationId xmlns:a16="http://schemas.microsoft.com/office/drawing/2014/main" id="{7775399D-1822-4760-9F4F-1ECD5A313DCF}"/>
                          </a:ext>
                        </a:extLst>
                      </p:cNvPr>
                      <p:cNvPicPr>
                        <a:picLocks noChangeAspect="1" noChangeArrowheads="1"/>
                      </p:cNvPicPr>
                      <p:nvPr/>
                    </p:nvPicPr>
                    <p:blipFill>
                      <a:blip r:embed="rId5"/>
                      <a:srcRect/>
                      <a:stretch>
                        <a:fillRect/>
                      </a:stretch>
                    </p:blipFill>
                    <p:spPr bwMode="auto">
                      <a:xfrm>
                        <a:off x="1816100" y="3446463"/>
                        <a:ext cx="6319838" cy="1071562"/>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9">
            <a:extLst>
              <a:ext uri="{FF2B5EF4-FFF2-40B4-BE49-F238E27FC236}">
                <a16:creationId xmlns:a16="http://schemas.microsoft.com/office/drawing/2014/main" id="{620A43A7-B838-4F1C-9B80-288975C2F74E}"/>
              </a:ext>
            </a:extLst>
          </p:cNvPr>
          <p:cNvSpPr txBox="1">
            <a:spLocks noChangeArrowheads="1"/>
          </p:cNvSpPr>
          <p:nvPr/>
        </p:nvSpPr>
        <p:spPr bwMode="auto">
          <a:xfrm>
            <a:off x="3352800" y="4606925"/>
            <a:ext cx="487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迈耶公式</a:t>
            </a:r>
            <a:r>
              <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rPr>
              <a:t>Mayer’s formula</a:t>
            </a:r>
          </a:p>
        </p:txBody>
      </p:sp>
      <p:graphicFrame>
        <p:nvGraphicFramePr>
          <p:cNvPr id="8" name="Object 14">
            <a:extLst>
              <a:ext uri="{FF2B5EF4-FFF2-40B4-BE49-F238E27FC236}">
                <a16:creationId xmlns:a16="http://schemas.microsoft.com/office/drawing/2014/main" id="{946A8AB8-E743-4CB1-B531-D52C6C80784E}"/>
              </a:ext>
            </a:extLst>
          </p:cNvPr>
          <p:cNvGraphicFramePr>
            <a:graphicFrameLocks noChangeAspect="1"/>
          </p:cNvGraphicFramePr>
          <p:nvPr/>
        </p:nvGraphicFramePr>
        <p:xfrm>
          <a:off x="3787775" y="912813"/>
          <a:ext cx="1839913" cy="1071562"/>
        </p:xfrm>
        <a:graphic>
          <a:graphicData uri="http://schemas.openxmlformats.org/presentationml/2006/ole">
            <mc:AlternateContent xmlns:mc="http://schemas.openxmlformats.org/markup-compatibility/2006">
              <mc:Choice xmlns:v="urn:schemas-microsoft-com:vml" Requires="v">
                <p:oleObj name="Equation" r:id="rId6" imgW="672840" imgH="393480" progId="Equation.DSMT4">
                  <p:embed/>
                </p:oleObj>
              </mc:Choice>
              <mc:Fallback>
                <p:oleObj name="Equation" r:id="rId6" imgW="672840" imgH="393480" progId="Equation.DSMT4">
                  <p:embed/>
                  <p:pic>
                    <p:nvPicPr>
                      <p:cNvPr id="8" name="Object 14">
                        <a:extLst>
                          <a:ext uri="{FF2B5EF4-FFF2-40B4-BE49-F238E27FC236}">
                            <a16:creationId xmlns:a16="http://schemas.microsoft.com/office/drawing/2014/main" id="{946A8AB8-E743-4CB1-B531-D52C6C80784E}"/>
                          </a:ext>
                        </a:extLst>
                      </p:cNvPr>
                      <p:cNvPicPr>
                        <a:picLocks noChangeAspect="1" noChangeArrowheads="1"/>
                      </p:cNvPicPr>
                      <p:nvPr/>
                    </p:nvPicPr>
                    <p:blipFill>
                      <a:blip r:embed="rId7"/>
                      <a:srcRect/>
                      <a:stretch>
                        <a:fillRect/>
                      </a:stretch>
                    </p:blipFill>
                    <p:spPr bwMode="auto">
                      <a:xfrm>
                        <a:off x="3787775" y="912813"/>
                        <a:ext cx="1839913" cy="1071562"/>
                      </a:xfrm>
                      <a:prstGeom prst="rect">
                        <a:avLst/>
                      </a:prstGeom>
                      <a:solidFill>
                        <a:srgbClr val="92D050"/>
                      </a:solidFill>
                      <a:ln>
                        <a:noFill/>
                      </a:ln>
                      <a:effectLst/>
                    </p:spPr>
                  </p:pic>
                </p:oleObj>
              </mc:Fallback>
            </mc:AlternateContent>
          </a:graphicData>
        </a:graphic>
      </p:graphicFrame>
      <p:graphicFrame>
        <p:nvGraphicFramePr>
          <p:cNvPr id="9" name="Object 15">
            <a:extLst>
              <a:ext uri="{FF2B5EF4-FFF2-40B4-BE49-F238E27FC236}">
                <a16:creationId xmlns:a16="http://schemas.microsoft.com/office/drawing/2014/main" id="{24A3311A-9A96-479E-8070-6C17B673EF62}"/>
              </a:ext>
            </a:extLst>
          </p:cNvPr>
          <p:cNvGraphicFramePr>
            <a:graphicFrameLocks noChangeAspect="1"/>
          </p:cNvGraphicFramePr>
          <p:nvPr/>
        </p:nvGraphicFramePr>
        <p:xfrm>
          <a:off x="6022975" y="912813"/>
          <a:ext cx="1943100" cy="1071562"/>
        </p:xfrm>
        <a:graphic>
          <a:graphicData uri="http://schemas.openxmlformats.org/presentationml/2006/ole">
            <mc:AlternateContent xmlns:mc="http://schemas.openxmlformats.org/markup-compatibility/2006">
              <mc:Choice xmlns:v="urn:schemas-microsoft-com:vml" Requires="v">
                <p:oleObj name="Equation" r:id="rId8" imgW="711000" imgH="393480" progId="Equation.DSMT4">
                  <p:embed/>
                </p:oleObj>
              </mc:Choice>
              <mc:Fallback>
                <p:oleObj name="Equation" r:id="rId8" imgW="711000" imgH="393480" progId="Equation.DSMT4">
                  <p:embed/>
                  <p:pic>
                    <p:nvPicPr>
                      <p:cNvPr id="9" name="Object 15">
                        <a:extLst>
                          <a:ext uri="{FF2B5EF4-FFF2-40B4-BE49-F238E27FC236}">
                            <a16:creationId xmlns:a16="http://schemas.microsoft.com/office/drawing/2014/main" id="{24A3311A-9A96-479E-8070-6C17B673EF62}"/>
                          </a:ext>
                        </a:extLst>
                      </p:cNvPr>
                      <p:cNvPicPr>
                        <a:picLocks noChangeAspect="1" noChangeArrowheads="1"/>
                      </p:cNvPicPr>
                      <p:nvPr/>
                    </p:nvPicPr>
                    <p:blipFill>
                      <a:blip r:embed="rId9"/>
                      <a:srcRect/>
                      <a:stretch>
                        <a:fillRect/>
                      </a:stretch>
                    </p:blipFill>
                    <p:spPr bwMode="auto">
                      <a:xfrm>
                        <a:off x="6022975" y="912813"/>
                        <a:ext cx="1943100" cy="1071562"/>
                      </a:xfrm>
                      <a:prstGeom prst="rect">
                        <a:avLst/>
                      </a:prstGeom>
                      <a:solidFill>
                        <a:srgbClr val="92D050"/>
                      </a:solidFill>
                      <a:ln>
                        <a:noFill/>
                      </a:ln>
                      <a:effectLst/>
                    </p:spPr>
                  </p:pic>
                </p:oleObj>
              </mc:Fallback>
            </mc:AlternateContent>
          </a:graphicData>
        </a:graphic>
      </p:graphicFrame>
      <p:graphicFrame>
        <p:nvGraphicFramePr>
          <p:cNvPr id="10" name="Object 16">
            <a:extLst>
              <a:ext uri="{FF2B5EF4-FFF2-40B4-BE49-F238E27FC236}">
                <a16:creationId xmlns:a16="http://schemas.microsoft.com/office/drawing/2014/main" id="{66FCA14D-9E06-48ED-AAD0-8A7B0833526D}"/>
              </a:ext>
            </a:extLst>
          </p:cNvPr>
          <p:cNvGraphicFramePr>
            <a:graphicFrameLocks noChangeAspect="1"/>
          </p:cNvGraphicFramePr>
          <p:nvPr/>
        </p:nvGraphicFramePr>
        <p:xfrm>
          <a:off x="6102350" y="2206625"/>
          <a:ext cx="1493838" cy="1073150"/>
        </p:xfrm>
        <a:graphic>
          <a:graphicData uri="http://schemas.openxmlformats.org/presentationml/2006/ole">
            <mc:AlternateContent xmlns:mc="http://schemas.openxmlformats.org/markup-compatibility/2006">
              <mc:Choice xmlns:v="urn:schemas-microsoft-com:vml" Requires="v">
                <p:oleObj name="Equation" r:id="rId10" imgW="545760" imgH="393480" progId="Equation.DSMT4">
                  <p:embed/>
                </p:oleObj>
              </mc:Choice>
              <mc:Fallback>
                <p:oleObj name="Equation" r:id="rId10" imgW="545760" imgH="393480" progId="Equation.DSMT4">
                  <p:embed/>
                  <p:pic>
                    <p:nvPicPr>
                      <p:cNvPr id="10" name="Object 16">
                        <a:extLst>
                          <a:ext uri="{FF2B5EF4-FFF2-40B4-BE49-F238E27FC236}">
                            <a16:creationId xmlns:a16="http://schemas.microsoft.com/office/drawing/2014/main" id="{66FCA14D-9E06-48ED-AAD0-8A7B0833526D}"/>
                          </a:ext>
                        </a:extLst>
                      </p:cNvPr>
                      <p:cNvPicPr>
                        <a:picLocks noChangeAspect="1" noChangeArrowheads="1"/>
                      </p:cNvPicPr>
                      <p:nvPr/>
                    </p:nvPicPr>
                    <p:blipFill>
                      <a:blip r:embed="rId11"/>
                      <a:srcRect/>
                      <a:stretch>
                        <a:fillRect/>
                      </a:stretch>
                    </p:blipFill>
                    <p:spPr bwMode="auto">
                      <a:xfrm>
                        <a:off x="6102350" y="2206625"/>
                        <a:ext cx="1493838" cy="10731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7">
            <a:extLst>
              <a:ext uri="{FF2B5EF4-FFF2-40B4-BE49-F238E27FC236}">
                <a16:creationId xmlns:a16="http://schemas.microsoft.com/office/drawing/2014/main" id="{26DBF070-0440-4054-B541-01F1D9717F60}"/>
              </a:ext>
            </a:extLst>
          </p:cNvPr>
          <p:cNvGraphicFramePr>
            <a:graphicFrameLocks noChangeAspect="1"/>
          </p:cNvGraphicFramePr>
          <p:nvPr/>
        </p:nvGraphicFramePr>
        <p:xfrm>
          <a:off x="1084263" y="4603750"/>
          <a:ext cx="2017712" cy="658813"/>
        </p:xfrm>
        <a:graphic>
          <a:graphicData uri="http://schemas.openxmlformats.org/presentationml/2006/ole">
            <mc:AlternateContent xmlns:mc="http://schemas.openxmlformats.org/markup-compatibility/2006">
              <mc:Choice xmlns:v="urn:schemas-microsoft-com:vml" Requires="v">
                <p:oleObj name="Equation" r:id="rId12" imgW="736560" imgH="241200" progId="Equation.DSMT4">
                  <p:embed/>
                </p:oleObj>
              </mc:Choice>
              <mc:Fallback>
                <p:oleObj name="Equation" r:id="rId12" imgW="736560" imgH="241200" progId="Equation.DSMT4">
                  <p:embed/>
                  <p:pic>
                    <p:nvPicPr>
                      <p:cNvPr id="11" name="Object 17">
                        <a:extLst>
                          <a:ext uri="{FF2B5EF4-FFF2-40B4-BE49-F238E27FC236}">
                            <a16:creationId xmlns:a16="http://schemas.microsoft.com/office/drawing/2014/main" id="{26DBF070-0440-4054-B541-01F1D9717F60}"/>
                          </a:ext>
                        </a:extLst>
                      </p:cNvPr>
                      <p:cNvPicPr>
                        <a:picLocks noChangeAspect="1" noChangeArrowheads="1"/>
                      </p:cNvPicPr>
                      <p:nvPr/>
                    </p:nvPicPr>
                    <p:blipFill>
                      <a:blip r:embed="rId13"/>
                      <a:srcRect/>
                      <a:stretch>
                        <a:fillRect/>
                      </a:stretch>
                    </p:blipFill>
                    <p:spPr bwMode="auto">
                      <a:xfrm>
                        <a:off x="1084263" y="4603750"/>
                        <a:ext cx="2017712" cy="65881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9">
            <a:extLst>
              <a:ext uri="{FF2B5EF4-FFF2-40B4-BE49-F238E27FC236}">
                <a16:creationId xmlns:a16="http://schemas.microsoft.com/office/drawing/2014/main" id="{D78024EB-12D3-45C0-85BB-0C1983BDD2E2}"/>
              </a:ext>
            </a:extLst>
          </p:cNvPr>
          <p:cNvSpPr txBox="1">
            <a:spLocks noChangeArrowheads="1"/>
          </p:cNvSpPr>
          <p:nvPr/>
        </p:nvSpPr>
        <p:spPr bwMode="auto">
          <a:xfrm>
            <a:off x="685800" y="5659150"/>
            <a:ext cx="68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令</a:t>
            </a:r>
          </a:p>
        </p:txBody>
      </p:sp>
      <p:graphicFrame>
        <p:nvGraphicFramePr>
          <p:cNvPr id="13" name="Object 20">
            <a:extLst>
              <a:ext uri="{FF2B5EF4-FFF2-40B4-BE49-F238E27FC236}">
                <a16:creationId xmlns:a16="http://schemas.microsoft.com/office/drawing/2014/main" id="{2614F1ED-602C-450D-AC51-2B6BA4CB9319}"/>
              </a:ext>
            </a:extLst>
          </p:cNvPr>
          <p:cNvGraphicFramePr>
            <a:graphicFrameLocks noChangeAspect="1"/>
          </p:cNvGraphicFramePr>
          <p:nvPr/>
        </p:nvGraphicFramePr>
        <p:xfrm>
          <a:off x="1595438" y="5327650"/>
          <a:ext cx="1208087" cy="1249363"/>
        </p:xfrm>
        <a:graphic>
          <a:graphicData uri="http://schemas.openxmlformats.org/presentationml/2006/ole">
            <mc:AlternateContent xmlns:mc="http://schemas.openxmlformats.org/markup-compatibility/2006">
              <mc:Choice xmlns:v="urn:schemas-microsoft-com:vml" Requires="v">
                <p:oleObj name="Equation" r:id="rId14" imgW="444240" imgH="457200" progId="Equation.DSMT4">
                  <p:embed/>
                </p:oleObj>
              </mc:Choice>
              <mc:Fallback>
                <p:oleObj name="Equation" r:id="rId14" imgW="444240" imgH="457200" progId="Equation.DSMT4">
                  <p:embed/>
                  <p:pic>
                    <p:nvPicPr>
                      <p:cNvPr id="13" name="Object 20">
                        <a:extLst>
                          <a:ext uri="{FF2B5EF4-FFF2-40B4-BE49-F238E27FC236}">
                            <a16:creationId xmlns:a16="http://schemas.microsoft.com/office/drawing/2014/main" id="{2614F1ED-602C-450D-AC51-2B6BA4CB9319}"/>
                          </a:ext>
                        </a:extLst>
                      </p:cNvPr>
                      <p:cNvPicPr>
                        <a:picLocks noChangeAspect="1" noChangeArrowheads="1"/>
                      </p:cNvPicPr>
                      <p:nvPr/>
                    </p:nvPicPr>
                    <p:blipFill>
                      <a:blip r:embed="rId15"/>
                      <a:srcRect/>
                      <a:stretch>
                        <a:fillRect/>
                      </a:stretch>
                    </p:blipFill>
                    <p:spPr bwMode="auto">
                      <a:xfrm>
                        <a:off x="1595438" y="5327650"/>
                        <a:ext cx="1208087" cy="124936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1">
            <a:extLst>
              <a:ext uri="{FF2B5EF4-FFF2-40B4-BE49-F238E27FC236}">
                <a16:creationId xmlns:a16="http://schemas.microsoft.com/office/drawing/2014/main" id="{843F108D-8DE8-4618-BC25-C9E7475A814E}"/>
              </a:ext>
            </a:extLst>
          </p:cNvPr>
          <p:cNvSpPr txBox="1">
            <a:spLocks noChangeArrowheads="1"/>
          </p:cNvSpPr>
          <p:nvPr/>
        </p:nvSpPr>
        <p:spPr bwMode="auto">
          <a:xfrm>
            <a:off x="2743200" y="5659150"/>
            <a:ext cx="20177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比热容比</a:t>
            </a:r>
          </a:p>
        </p:txBody>
      </p:sp>
      <p:graphicFrame>
        <p:nvGraphicFramePr>
          <p:cNvPr id="15" name="Object 22">
            <a:extLst>
              <a:ext uri="{FF2B5EF4-FFF2-40B4-BE49-F238E27FC236}">
                <a16:creationId xmlns:a16="http://schemas.microsoft.com/office/drawing/2014/main" id="{660A6102-7ACF-48B9-86E5-8CA829445908}"/>
              </a:ext>
            </a:extLst>
          </p:cNvPr>
          <p:cNvGraphicFramePr>
            <a:graphicFrameLocks noChangeAspect="1"/>
          </p:cNvGraphicFramePr>
          <p:nvPr/>
        </p:nvGraphicFramePr>
        <p:xfrm>
          <a:off x="4718050" y="5346700"/>
          <a:ext cx="1670050" cy="1211263"/>
        </p:xfrm>
        <a:graphic>
          <a:graphicData uri="http://schemas.openxmlformats.org/presentationml/2006/ole">
            <mc:AlternateContent xmlns:mc="http://schemas.openxmlformats.org/markup-compatibility/2006">
              <mc:Choice xmlns:v="urn:schemas-microsoft-com:vml" Requires="v">
                <p:oleObj name="Equation" r:id="rId16" imgW="609480" imgH="444240" progId="Equation.DSMT4">
                  <p:embed/>
                </p:oleObj>
              </mc:Choice>
              <mc:Fallback>
                <p:oleObj name="Equation" r:id="rId16" imgW="609480" imgH="444240" progId="Equation.DSMT4">
                  <p:embed/>
                  <p:pic>
                    <p:nvPicPr>
                      <p:cNvPr id="15" name="Object 22">
                        <a:extLst>
                          <a:ext uri="{FF2B5EF4-FFF2-40B4-BE49-F238E27FC236}">
                            <a16:creationId xmlns:a16="http://schemas.microsoft.com/office/drawing/2014/main" id="{660A6102-7ACF-48B9-86E5-8CA829445908}"/>
                          </a:ext>
                        </a:extLst>
                      </p:cNvPr>
                      <p:cNvPicPr>
                        <a:picLocks noChangeAspect="1" noChangeArrowheads="1"/>
                      </p:cNvPicPr>
                      <p:nvPr/>
                    </p:nvPicPr>
                    <p:blipFill>
                      <a:blip r:embed="rId17"/>
                      <a:srcRect/>
                      <a:stretch>
                        <a:fillRect/>
                      </a:stretch>
                    </p:blipFill>
                    <p:spPr bwMode="auto">
                      <a:xfrm>
                        <a:off x="4718050" y="5346700"/>
                        <a:ext cx="1670050" cy="1211263"/>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3">
            <a:extLst>
              <a:ext uri="{FF2B5EF4-FFF2-40B4-BE49-F238E27FC236}">
                <a16:creationId xmlns:a16="http://schemas.microsoft.com/office/drawing/2014/main" id="{8126F22B-396F-48A0-B3A9-2E8FD81F978D}"/>
              </a:ext>
            </a:extLst>
          </p:cNvPr>
          <p:cNvGraphicFramePr>
            <a:graphicFrameLocks noChangeAspect="1"/>
          </p:cNvGraphicFramePr>
          <p:nvPr/>
        </p:nvGraphicFramePr>
        <p:xfrm>
          <a:off x="6546850" y="5349875"/>
          <a:ext cx="1693863" cy="1206500"/>
        </p:xfrm>
        <a:graphic>
          <a:graphicData uri="http://schemas.openxmlformats.org/presentationml/2006/ole">
            <mc:AlternateContent xmlns:mc="http://schemas.openxmlformats.org/markup-compatibility/2006">
              <mc:Choice xmlns:v="urn:schemas-microsoft-com:vml" Requires="v">
                <p:oleObj name="Equation" r:id="rId18" imgW="622080" imgH="444240" progId="Equation.DSMT4">
                  <p:embed/>
                </p:oleObj>
              </mc:Choice>
              <mc:Fallback>
                <p:oleObj name="Equation" r:id="rId18" imgW="622080" imgH="444240" progId="Equation.DSMT4">
                  <p:embed/>
                  <p:pic>
                    <p:nvPicPr>
                      <p:cNvPr id="16" name="Object 23">
                        <a:extLst>
                          <a:ext uri="{FF2B5EF4-FFF2-40B4-BE49-F238E27FC236}">
                            <a16:creationId xmlns:a16="http://schemas.microsoft.com/office/drawing/2014/main" id="{8126F22B-396F-48A0-B3A9-2E8FD81F978D}"/>
                          </a:ext>
                        </a:extLst>
                      </p:cNvPr>
                      <p:cNvPicPr>
                        <a:picLocks noChangeAspect="1" noChangeArrowheads="1"/>
                      </p:cNvPicPr>
                      <p:nvPr/>
                    </p:nvPicPr>
                    <p:blipFill>
                      <a:blip r:embed="rId19"/>
                      <a:srcRect/>
                      <a:stretch>
                        <a:fillRect/>
                      </a:stretch>
                    </p:blipFill>
                    <p:spPr bwMode="auto">
                      <a:xfrm>
                        <a:off x="6546850" y="5349875"/>
                        <a:ext cx="1693863" cy="1206500"/>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对象 16">
            <a:extLst>
              <a:ext uri="{FF2B5EF4-FFF2-40B4-BE49-F238E27FC236}">
                <a16:creationId xmlns:a16="http://schemas.microsoft.com/office/drawing/2014/main" id="{5AFEC8B4-4CBC-44B5-B98F-4BA972232266}"/>
              </a:ext>
            </a:extLst>
          </p:cNvPr>
          <p:cNvGraphicFramePr>
            <a:graphicFrameLocks noChangeAspect="1"/>
          </p:cNvGraphicFramePr>
          <p:nvPr/>
        </p:nvGraphicFramePr>
        <p:xfrm>
          <a:off x="76200" y="3473450"/>
          <a:ext cx="1470025" cy="1017588"/>
        </p:xfrm>
        <a:graphic>
          <a:graphicData uri="http://schemas.openxmlformats.org/presentationml/2006/ole">
            <mc:AlternateContent xmlns:mc="http://schemas.openxmlformats.org/markup-compatibility/2006">
              <mc:Choice xmlns:v="urn:schemas-microsoft-com:vml" Requires="v">
                <p:oleObj name="Equation" r:id="rId20" imgW="660240" imgH="457200" progId="Equation.DSMT4">
                  <p:embed/>
                </p:oleObj>
              </mc:Choice>
              <mc:Fallback>
                <p:oleObj name="Equation" r:id="rId20" imgW="660240" imgH="457200" progId="Equation.DSMT4">
                  <p:embed/>
                  <p:pic>
                    <p:nvPicPr>
                      <p:cNvPr id="17" name="对象 16">
                        <a:extLst>
                          <a:ext uri="{FF2B5EF4-FFF2-40B4-BE49-F238E27FC236}">
                            <a16:creationId xmlns:a16="http://schemas.microsoft.com/office/drawing/2014/main" id="{5AFEC8B4-4CBC-44B5-B98F-4BA972232266}"/>
                          </a:ext>
                        </a:extLst>
                      </p:cNvPr>
                      <p:cNvPicPr/>
                      <p:nvPr/>
                    </p:nvPicPr>
                    <p:blipFill>
                      <a:blip r:embed="rId21"/>
                      <a:stretch>
                        <a:fillRect/>
                      </a:stretch>
                    </p:blipFill>
                    <p:spPr>
                      <a:xfrm>
                        <a:off x="76200" y="3473450"/>
                        <a:ext cx="1470025" cy="1017588"/>
                      </a:xfrm>
                      <a:prstGeom prst="rect">
                        <a:avLst/>
                      </a:prstGeom>
                      <a:solidFill>
                        <a:srgbClr val="92D050"/>
                      </a:solidFill>
                    </p:spPr>
                  </p:pic>
                </p:oleObj>
              </mc:Fallback>
            </mc:AlternateContent>
          </a:graphicData>
        </a:graphic>
      </p:graphicFrame>
    </p:spTree>
    <p:extLst>
      <p:ext uri="{BB962C8B-B14F-4D97-AF65-F5344CB8AC3E}">
        <p14:creationId xmlns:p14="http://schemas.microsoft.com/office/powerpoint/2010/main" val="47633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outVertical)">
                                      <p:cBhvr>
                                        <p:cTn id="28" dur="500"/>
                                        <p:tgtEl>
                                          <p:spTgt spid="5"/>
                                        </p:tgtEl>
                                      </p:cBhvr>
                                    </p:animEffect>
                                  </p:childTnLst>
                                </p:cTn>
                              </p:par>
                            </p:childTnLst>
                          </p:cTn>
                        </p:par>
                        <p:par>
                          <p:cTn id="29" fill="hold">
                            <p:stCondLst>
                              <p:cond delay="500"/>
                            </p:stCondLst>
                            <p:childTnLst>
                              <p:par>
                                <p:cTn id="30" presetID="16" presetClass="entr" presetSubtype="37"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outVertic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1"/>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16" presetClass="entr" presetSubtype="37"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barn(outVertical)">
                                      <p:cBhvr>
                                        <p:cTn id="59" dur="500"/>
                                        <p:tgtEl>
                                          <p:spTgt spid="13"/>
                                        </p:tgtEl>
                                      </p:cBhvr>
                                    </p:animEffec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outVertical)">
                                      <p:cBhvr>
                                        <p:cTn id="67" dur="500"/>
                                        <p:tgtEl>
                                          <p:spTgt spid="15"/>
                                        </p:tgtEl>
                                      </p:cBhvr>
                                    </p:animEffect>
                                  </p:childTnLst>
                                </p:cTn>
                              </p:par>
                            </p:childTnLst>
                          </p:cTn>
                        </p:par>
                        <p:par>
                          <p:cTn id="68" fill="hold">
                            <p:stCondLst>
                              <p:cond delay="500"/>
                            </p:stCondLst>
                            <p:childTnLst>
                              <p:par>
                                <p:cTn id="69" presetID="16" presetClass="entr" presetSubtype="37"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barn(outVertical)">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P spid="12" grpId="0" autoUpdateAnimBg="0"/>
      <p:bldP spid="1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60E0648-EF44-4B36-9B68-AE5C2CD65846}"/>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理想气体的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endPar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Text Box 2">
            <a:extLst>
              <a:ext uri="{FF2B5EF4-FFF2-40B4-BE49-F238E27FC236}">
                <a16:creationId xmlns:a16="http://schemas.microsoft.com/office/drawing/2014/main" id="{143C5501-937E-4149-9A06-34891F210EDB}"/>
              </a:ext>
            </a:extLst>
          </p:cNvPr>
          <p:cNvSpPr txBox="1">
            <a:spLocks noChangeArrowheads="1"/>
          </p:cNvSpPr>
          <p:nvPr/>
        </p:nvSpPr>
        <p:spPr bwMode="auto">
          <a:xfrm>
            <a:off x="745898" y="984043"/>
            <a:ext cx="20193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zh-CN" altLang="en-US" sz="3200" noProof="0" dirty="0">
                <a:solidFill>
                  <a:srgbClr val="FF0000"/>
                </a:solidFill>
                <a:cs typeface="Times New Roman" panose="02020603050405020304" pitchFamily="18" charset="0"/>
              </a:rPr>
              <a:t>可逆过程</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熵的定义</a:t>
            </a:r>
            <a:r>
              <a:rPr kumimoji="1" lang="en-US" altLang="zh-CN" sz="3200" i="0" u="none" strike="noStrike" kern="1200" cap="none" spc="0" normalizeH="0" baseline="0" noProof="0" dirty="0">
                <a:ln>
                  <a:noFill/>
                </a:ln>
                <a:solidFill>
                  <a:srgbClr val="FF0000"/>
                </a:solidFill>
                <a:effectLst/>
                <a:uLnTx/>
                <a:uFillTx/>
                <a:cs typeface="Times New Roman" panose="02020603050405020304" pitchFamily="18" charset="0"/>
              </a:rPr>
              <a:t>:   </a:t>
            </a:r>
          </a:p>
        </p:txBody>
      </p:sp>
      <p:graphicFrame>
        <p:nvGraphicFramePr>
          <p:cNvPr id="4" name="Object 3">
            <a:extLst>
              <a:ext uri="{FF2B5EF4-FFF2-40B4-BE49-F238E27FC236}">
                <a16:creationId xmlns:a16="http://schemas.microsoft.com/office/drawing/2014/main" id="{96B436B1-7C03-4C37-9063-1FD95A876192}"/>
              </a:ext>
            </a:extLst>
          </p:cNvPr>
          <p:cNvGraphicFramePr>
            <a:graphicFrameLocks noChangeAspect="1"/>
          </p:cNvGraphicFramePr>
          <p:nvPr/>
        </p:nvGraphicFramePr>
        <p:xfrm>
          <a:off x="3511550" y="960438"/>
          <a:ext cx="1414463" cy="968375"/>
        </p:xfrm>
        <a:graphic>
          <a:graphicData uri="http://schemas.openxmlformats.org/presentationml/2006/ole">
            <mc:AlternateContent xmlns:mc="http://schemas.openxmlformats.org/markup-compatibility/2006">
              <mc:Choice xmlns:v="urn:schemas-microsoft-com:vml" Requires="v">
                <p:oleObj name="Equation" r:id="rId2" imgW="520560" imgH="355320" progId="Equation.DSMT4">
                  <p:embed/>
                </p:oleObj>
              </mc:Choice>
              <mc:Fallback>
                <p:oleObj name="Equation" r:id="rId2" imgW="520560" imgH="355320" progId="Equation.DSMT4">
                  <p:embed/>
                  <p:pic>
                    <p:nvPicPr>
                      <p:cNvPr id="4" name="Object 3">
                        <a:extLst>
                          <a:ext uri="{FF2B5EF4-FFF2-40B4-BE49-F238E27FC236}">
                            <a16:creationId xmlns:a16="http://schemas.microsoft.com/office/drawing/2014/main" id="{96B436B1-7C03-4C37-9063-1FD95A876192}"/>
                          </a:ext>
                        </a:extLst>
                      </p:cNvPr>
                      <p:cNvPicPr>
                        <a:picLocks noChangeAspect="1" noChangeArrowheads="1"/>
                      </p:cNvPicPr>
                      <p:nvPr/>
                    </p:nvPicPr>
                    <p:blipFill>
                      <a:blip r:embed="rId3"/>
                      <a:srcRect/>
                      <a:stretch>
                        <a:fillRect/>
                      </a:stretch>
                    </p:blipFill>
                    <p:spPr bwMode="auto">
                      <a:xfrm>
                        <a:off x="3511550" y="960438"/>
                        <a:ext cx="1414463" cy="968375"/>
                      </a:xfrm>
                      <a:prstGeom prst="rect">
                        <a:avLst/>
                      </a:prstGeom>
                      <a:solidFill>
                        <a:srgbClr val="92D050"/>
                      </a:solidFill>
                      <a:ln>
                        <a:noFill/>
                      </a:ln>
                      <a:effectLst/>
                    </p:spPr>
                  </p:pic>
                </p:oleObj>
              </mc:Fallback>
            </mc:AlternateContent>
          </a:graphicData>
        </a:graphic>
      </p:graphicFrame>
      <p:sp>
        <p:nvSpPr>
          <p:cNvPr id="5" name="Text Box 4">
            <a:extLst>
              <a:ext uri="{FF2B5EF4-FFF2-40B4-BE49-F238E27FC236}">
                <a16:creationId xmlns:a16="http://schemas.microsoft.com/office/drawing/2014/main" id="{1AD9E18C-ADE5-48AF-A17A-3D12E3FD3F95}"/>
              </a:ext>
            </a:extLst>
          </p:cNvPr>
          <p:cNvSpPr txBox="1">
            <a:spLocks noChangeArrowheads="1"/>
          </p:cNvSpPr>
          <p:nvPr/>
        </p:nvSpPr>
        <p:spPr bwMode="auto">
          <a:xfrm>
            <a:off x="685800" y="2514600"/>
            <a:ext cx="2133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可逆过程  </a:t>
            </a:r>
          </a:p>
        </p:txBody>
      </p:sp>
      <p:graphicFrame>
        <p:nvGraphicFramePr>
          <p:cNvPr id="6" name="Object 5">
            <a:extLst>
              <a:ext uri="{FF2B5EF4-FFF2-40B4-BE49-F238E27FC236}">
                <a16:creationId xmlns:a16="http://schemas.microsoft.com/office/drawing/2014/main" id="{A1D5E8FE-1AA4-48FB-B3B4-E49E1E3C3468}"/>
              </a:ext>
            </a:extLst>
          </p:cNvPr>
          <p:cNvGraphicFramePr>
            <a:graphicFrameLocks noChangeAspect="1"/>
          </p:cNvGraphicFramePr>
          <p:nvPr/>
        </p:nvGraphicFramePr>
        <p:xfrm>
          <a:off x="3181350" y="2600325"/>
          <a:ext cx="4816475" cy="563563"/>
        </p:xfrm>
        <a:graphic>
          <a:graphicData uri="http://schemas.openxmlformats.org/presentationml/2006/ole">
            <mc:AlternateContent xmlns:mc="http://schemas.openxmlformats.org/markup-compatibility/2006">
              <mc:Choice xmlns:v="urn:schemas-microsoft-com:vml" Requires="v">
                <p:oleObj name="Equation" r:id="rId4" imgW="1765080" imgH="203040" progId="Equation.DSMT4">
                  <p:embed/>
                </p:oleObj>
              </mc:Choice>
              <mc:Fallback>
                <p:oleObj name="Equation" r:id="rId4" imgW="1765080" imgH="203040" progId="Equation.DSMT4">
                  <p:embed/>
                  <p:pic>
                    <p:nvPicPr>
                      <p:cNvPr id="6" name="Object 5">
                        <a:extLst>
                          <a:ext uri="{FF2B5EF4-FFF2-40B4-BE49-F238E27FC236}">
                            <a16:creationId xmlns:a16="http://schemas.microsoft.com/office/drawing/2014/main" id="{A1D5E8FE-1AA4-48FB-B3B4-E49E1E3C3468}"/>
                          </a:ext>
                        </a:extLst>
                      </p:cNvPr>
                      <p:cNvPicPr>
                        <a:picLocks noChangeAspect="1" noChangeArrowheads="1"/>
                      </p:cNvPicPr>
                      <p:nvPr/>
                    </p:nvPicPr>
                    <p:blipFill>
                      <a:blip r:embed="rId5"/>
                      <a:srcRect/>
                      <a:stretch>
                        <a:fillRect/>
                      </a:stretch>
                    </p:blipFill>
                    <p:spPr bwMode="auto">
                      <a:xfrm>
                        <a:off x="3181350" y="2600325"/>
                        <a:ext cx="4816475" cy="56356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4511E598-24EA-40A3-91B1-7B9482544FA4}"/>
              </a:ext>
            </a:extLst>
          </p:cNvPr>
          <p:cNvGraphicFramePr>
            <a:graphicFrameLocks noChangeAspect="1"/>
          </p:cNvGraphicFramePr>
          <p:nvPr/>
        </p:nvGraphicFramePr>
        <p:xfrm>
          <a:off x="2579688" y="4416425"/>
          <a:ext cx="5737225" cy="2401888"/>
        </p:xfrm>
        <a:graphic>
          <a:graphicData uri="http://schemas.openxmlformats.org/presentationml/2006/ole">
            <mc:AlternateContent xmlns:mc="http://schemas.openxmlformats.org/markup-compatibility/2006">
              <mc:Choice xmlns:v="urn:schemas-microsoft-com:vml" Requires="v">
                <p:oleObj name="Equation" r:id="rId6" imgW="2120760" imgH="888840" progId="Equation.DSMT4">
                  <p:embed/>
                </p:oleObj>
              </mc:Choice>
              <mc:Fallback>
                <p:oleObj name="Equation" r:id="rId6" imgW="2120760" imgH="888840" progId="Equation.DSMT4">
                  <p:embed/>
                  <p:pic>
                    <p:nvPicPr>
                      <p:cNvPr id="7" name="Object 6">
                        <a:extLst>
                          <a:ext uri="{FF2B5EF4-FFF2-40B4-BE49-F238E27FC236}">
                            <a16:creationId xmlns:a16="http://schemas.microsoft.com/office/drawing/2014/main" id="{4511E598-24EA-40A3-91B1-7B9482544FA4}"/>
                          </a:ext>
                        </a:extLst>
                      </p:cNvPr>
                      <p:cNvPicPr>
                        <a:picLocks noChangeAspect="1" noChangeArrowheads="1"/>
                      </p:cNvPicPr>
                      <p:nvPr/>
                    </p:nvPicPr>
                    <p:blipFill>
                      <a:blip r:embed="rId7"/>
                      <a:srcRect/>
                      <a:stretch>
                        <a:fillRect/>
                      </a:stretch>
                    </p:blipFill>
                    <p:spPr bwMode="auto">
                      <a:xfrm>
                        <a:off x="2579688" y="4416425"/>
                        <a:ext cx="5737225" cy="240188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D34A0364-890F-4A04-AB0C-B115D071B130}"/>
              </a:ext>
            </a:extLst>
          </p:cNvPr>
          <p:cNvGraphicFramePr>
            <a:graphicFrameLocks noChangeAspect="1"/>
          </p:cNvGraphicFramePr>
          <p:nvPr/>
        </p:nvGraphicFramePr>
        <p:xfrm>
          <a:off x="2717800" y="3278188"/>
          <a:ext cx="5594350" cy="1069975"/>
        </p:xfrm>
        <a:graphic>
          <a:graphicData uri="http://schemas.openxmlformats.org/presentationml/2006/ole">
            <mc:AlternateContent xmlns:mc="http://schemas.openxmlformats.org/markup-compatibility/2006">
              <mc:Choice xmlns:v="urn:schemas-microsoft-com:vml" Requires="v">
                <p:oleObj name="Equation" r:id="rId8" imgW="2057400" imgH="393480" progId="Equation.DSMT4">
                  <p:embed/>
                </p:oleObj>
              </mc:Choice>
              <mc:Fallback>
                <p:oleObj name="Equation" r:id="rId8" imgW="2057400" imgH="393480" progId="Equation.DSMT4">
                  <p:embed/>
                  <p:pic>
                    <p:nvPicPr>
                      <p:cNvPr id="8" name="Object 7">
                        <a:extLst>
                          <a:ext uri="{FF2B5EF4-FFF2-40B4-BE49-F238E27FC236}">
                            <a16:creationId xmlns:a16="http://schemas.microsoft.com/office/drawing/2014/main" id="{D34A0364-890F-4A04-AB0C-B115D071B130}"/>
                          </a:ext>
                        </a:extLst>
                      </p:cNvPr>
                      <p:cNvPicPr>
                        <a:picLocks noChangeAspect="1" noChangeArrowheads="1"/>
                      </p:cNvPicPr>
                      <p:nvPr/>
                    </p:nvPicPr>
                    <p:blipFill>
                      <a:blip r:embed="rId9"/>
                      <a:srcRect/>
                      <a:stretch>
                        <a:fillRect/>
                      </a:stretch>
                    </p:blipFill>
                    <p:spPr bwMode="auto">
                      <a:xfrm>
                        <a:off x="2717800" y="3278188"/>
                        <a:ext cx="5594350" cy="1069975"/>
                      </a:xfrm>
                      <a:prstGeom prst="rect">
                        <a:avLst/>
                      </a:prstGeom>
                      <a:solidFill>
                        <a:srgbClr val="FFC000"/>
                      </a:solidFill>
                      <a:ln>
                        <a:noFill/>
                      </a:ln>
                      <a:effectLst/>
                    </p:spPr>
                  </p:pic>
                </p:oleObj>
              </mc:Fallback>
            </mc:AlternateContent>
          </a:graphicData>
        </a:graphic>
      </p:graphicFrame>
      <p:sp>
        <p:nvSpPr>
          <p:cNvPr id="9" name="Text Box 8">
            <a:extLst>
              <a:ext uri="{FF2B5EF4-FFF2-40B4-BE49-F238E27FC236}">
                <a16:creationId xmlns:a16="http://schemas.microsoft.com/office/drawing/2014/main" id="{83DDD28D-F58B-4CBB-AE53-358DBA5DC60C}"/>
              </a:ext>
            </a:extLst>
          </p:cNvPr>
          <p:cNvSpPr txBox="1">
            <a:spLocks noChangeArrowheads="1"/>
          </p:cNvSpPr>
          <p:nvPr/>
        </p:nvSpPr>
        <p:spPr bwMode="auto">
          <a:xfrm>
            <a:off x="685800" y="4606636"/>
            <a:ext cx="2209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理想气体</a:t>
            </a:r>
          </a:p>
        </p:txBody>
      </p:sp>
      <p:sp>
        <p:nvSpPr>
          <p:cNvPr id="10" name="Text Box 10">
            <a:extLst>
              <a:ext uri="{FF2B5EF4-FFF2-40B4-BE49-F238E27FC236}">
                <a16:creationId xmlns:a16="http://schemas.microsoft.com/office/drawing/2014/main" id="{E2ADA58E-4F08-49B7-A196-005639E26966}"/>
              </a:ext>
            </a:extLst>
          </p:cNvPr>
          <p:cNvSpPr txBox="1">
            <a:spLocks noChangeArrowheads="1"/>
          </p:cNvSpPr>
          <p:nvPr/>
        </p:nvSpPr>
        <p:spPr bwMode="auto">
          <a:xfrm>
            <a:off x="685800" y="5181600"/>
            <a:ext cx="1752600" cy="58477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1" u="none" strike="noStrike" kern="1200" cap="none" spc="0" normalizeH="0" baseline="0" noProof="0" dirty="0" err="1">
                <a:ln>
                  <a:noFill/>
                </a:ln>
                <a:solidFill>
                  <a:srgbClr val="FF00FF"/>
                </a:solidFill>
                <a:effectLst/>
                <a:uLnTx/>
                <a:uFillTx/>
                <a:cs typeface="Times New Roman" panose="02020603050405020304" pitchFamily="18" charset="0"/>
              </a:rPr>
              <a:t>pv</a:t>
            </a:r>
            <a:r>
              <a:rPr kumimoji="1" lang="en-US" altLang="zh-CN" sz="3200" i="1" u="none" strike="noStrike" kern="1200" cap="none" spc="0" normalizeH="0" baseline="0" noProof="0" dirty="0">
                <a:ln>
                  <a:noFill/>
                </a:ln>
                <a:solidFill>
                  <a:srgbClr val="FF00FF"/>
                </a:solidFill>
                <a:effectLst/>
                <a:uLnTx/>
                <a:uFillTx/>
                <a:cs typeface="Times New Roman" panose="02020603050405020304" pitchFamily="18" charset="0"/>
              </a:rPr>
              <a:t> </a:t>
            </a:r>
            <a:r>
              <a:rPr kumimoji="1" lang="en-US" altLang="zh-CN" sz="3200" i="0" u="none" strike="noStrike" kern="1200" cap="none" spc="0" normalizeH="0" baseline="0" noProof="0" dirty="0">
                <a:ln>
                  <a:noFill/>
                </a:ln>
                <a:solidFill>
                  <a:srgbClr val="FF00FF"/>
                </a:solidFill>
                <a:effectLst/>
                <a:uLnTx/>
                <a:uFillTx/>
                <a:cs typeface="Times New Roman" panose="02020603050405020304" pitchFamily="18" charset="0"/>
              </a:rPr>
              <a:t>= </a:t>
            </a:r>
            <a:r>
              <a:rPr kumimoji="1" lang="en-US" altLang="zh-CN" sz="3200" i="1" u="none" strike="noStrike" kern="1200" cap="none" spc="0" normalizeH="0" baseline="0" noProof="0" dirty="0" err="1">
                <a:ln>
                  <a:noFill/>
                </a:ln>
                <a:solidFill>
                  <a:srgbClr val="FF00FF"/>
                </a:solidFill>
                <a:effectLst/>
                <a:uLnTx/>
                <a:uFillTx/>
                <a:cs typeface="Times New Roman" panose="02020603050405020304" pitchFamily="18" charset="0"/>
              </a:rPr>
              <a:t>R</a:t>
            </a:r>
            <a:r>
              <a:rPr kumimoji="1" lang="en-US" altLang="zh-CN" sz="3200" i="1" u="none" strike="noStrike" kern="1200" cap="none" spc="0" normalizeH="0" baseline="-25000" noProof="0" dirty="0" err="1">
                <a:ln>
                  <a:noFill/>
                </a:ln>
                <a:solidFill>
                  <a:srgbClr val="FF00FF"/>
                </a:solidFill>
                <a:effectLst/>
                <a:uLnTx/>
                <a:uFillTx/>
                <a:cs typeface="Times New Roman" panose="02020603050405020304" pitchFamily="18" charset="0"/>
              </a:rPr>
              <a:t>g</a:t>
            </a:r>
            <a:r>
              <a:rPr kumimoji="1" lang="en-US" altLang="zh-CN" sz="3200" i="1" u="none" strike="noStrike" kern="1200" cap="none" spc="0" normalizeH="0" baseline="0" noProof="0" dirty="0" err="1">
                <a:ln>
                  <a:noFill/>
                </a:ln>
                <a:solidFill>
                  <a:srgbClr val="FF00FF"/>
                </a:solidFill>
                <a:effectLst/>
                <a:uLnTx/>
                <a:uFillTx/>
                <a:cs typeface="Times New Roman" panose="02020603050405020304" pitchFamily="18" charset="0"/>
              </a:rPr>
              <a:t>T</a:t>
            </a:r>
            <a:endParaRPr kumimoji="1" lang="en-US" altLang="zh-CN" sz="3200" i="0" u="none" strike="noStrike" kern="1200" cap="none" spc="0" normalizeH="0" baseline="0" noProof="0" dirty="0">
              <a:ln>
                <a:noFill/>
              </a:ln>
              <a:solidFill>
                <a:srgbClr val="FF00FF"/>
              </a:solidFill>
              <a:effectLst/>
              <a:uLnTx/>
              <a:uFillTx/>
              <a:cs typeface="Times New Roman" panose="02020603050405020304" pitchFamily="18" charset="0"/>
            </a:endParaRPr>
          </a:p>
        </p:txBody>
      </p:sp>
      <p:sp>
        <p:nvSpPr>
          <p:cNvPr id="11" name="Rectangle 11">
            <a:extLst>
              <a:ext uri="{FF2B5EF4-FFF2-40B4-BE49-F238E27FC236}">
                <a16:creationId xmlns:a16="http://schemas.microsoft.com/office/drawing/2014/main" id="{49290DE9-8B2D-4DB7-8CBF-ABE973C5BC39}"/>
              </a:ext>
            </a:extLst>
          </p:cNvPr>
          <p:cNvSpPr>
            <a:spLocks noChangeArrowheads="1"/>
          </p:cNvSpPr>
          <p:nvPr/>
        </p:nvSpPr>
        <p:spPr bwMode="auto">
          <a:xfrm>
            <a:off x="6400800" y="5978525"/>
            <a:ext cx="2743200" cy="579438"/>
          </a:xfrm>
          <a:prstGeom prst="rect">
            <a:avLst/>
          </a:prstGeom>
          <a:solidFill>
            <a:srgbClr val="CC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i="0" u="none" strike="noStrike" kern="1200" cap="none" spc="0" normalizeH="0" baseline="0" noProof="0" dirty="0">
                <a:ln>
                  <a:noFill/>
                </a:ln>
                <a:solidFill>
                  <a:srgbClr val="FF00FF"/>
                </a:solidFill>
                <a:effectLst/>
                <a:uLnTx/>
                <a:uFillTx/>
                <a:cs typeface="Times New Roman" panose="02020603050405020304" pitchFamily="18" charset="0"/>
              </a:rPr>
              <a:t>仅可逆适用？</a:t>
            </a:r>
          </a:p>
        </p:txBody>
      </p:sp>
      <p:sp>
        <p:nvSpPr>
          <p:cNvPr id="12" name="Rectangle 12">
            <a:extLst>
              <a:ext uri="{FF2B5EF4-FFF2-40B4-BE49-F238E27FC236}">
                <a16:creationId xmlns:a16="http://schemas.microsoft.com/office/drawing/2014/main" id="{5ECC1D8C-3B84-47E0-9201-EB63F6060911}"/>
              </a:ext>
            </a:extLst>
          </p:cNvPr>
          <p:cNvSpPr>
            <a:spLocks noChangeArrowheads="1"/>
          </p:cNvSpPr>
          <p:nvPr/>
        </p:nvSpPr>
        <p:spPr bwMode="auto">
          <a:xfrm>
            <a:off x="2362200" y="4343400"/>
            <a:ext cx="5486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FF00FF"/>
              </a:solidFill>
              <a:effectLst/>
              <a:uLnTx/>
              <a:uFillTx/>
              <a:cs typeface="Times New Roman" panose="02020603050405020304" pitchFamily="18" charset="0"/>
            </a:endParaRPr>
          </a:p>
        </p:txBody>
      </p:sp>
      <p:graphicFrame>
        <p:nvGraphicFramePr>
          <p:cNvPr id="13" name="Object 13">
            <a:extLst>
              <a:ext uri="{FF2B5EF4-FFF2-40B4-BE49-F238E27FC236}">
                <a16:creationId xmlns:a16="http://schemas.microsoft.com/office/drawing/2014/main" id="{70AEF8A0-BA93-4534-B96B-55071AAADEF3}"/>
              </a:ext>
            </a:extLst>
          </p:cNvPr>
          <p:cNvGraphicFramePr>
            <a:graphicFrameLocks noChangeAspect="1"/>
          </p:cNvGraphicFramePr>
          <p:nvPr/>
        </p:nvGraphicFramePr>
        <p:xfrm>
          <a:off x="5867400" y="5673725"/>
          <a:ext cx="550863" cy="1184275"/>
        </p:xfrm>
        <a:graphic>
          <a:graphicData uri="http://schemas.openxmlformats.org/presentationml/2006/ole">
            <mc:AlternateContent xmlns:mc="http://schemas.openxmlformats.org/markup-compatibility/2006">
              <mc:Choice xmlns:v="urn:schemas-microsoft-com:vml" Requires="v">
                <p:oleObj name="剪辑" r:id="rId10" imgW="1852499" imgH="3990781" progId="MS_ClipArt_Gallery.2">
                  <p:embed/>
                </p:oleObj>
              </mc:Choice>
              <mc:Fallback>
                <p:oleObj name="剪辑" r:id="rId10" imgW="1852499" imgH="3990781" progId="MS_ClipArt_Gallery.2">
                  <p:embed/>
                  <p:pic>
                    <p:nvPicPr>
                      <p:cNvPr id="13" name="Object 13">
                        <a:extLst>
                          <a:ext uri="{FF2B5EF4-FFF2-40B4-BE49-F238E27FC236}">
                            <a16:creationId xmlns:a16="http://schemas.microsoft.com/office/drawing/2014/main" id="{70AEF8A0-BA93-4534-B96B-55071AAA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5673725"/>
                        <a:ext cx="550863" cy="118427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4">
            <a:extLst>
              <a:ext uri="{FF2B5EF4-FFF2-40B4-BE49-F238E27FC236}">
                <a16:creationId xmlns:a16="http://schemas.microsoft.com/office/drawing/2014/main" id="{DCC2E066-AC2B-425C-8C8B-B3BE3A17CF22}"/>
              </a:ext>
            </a:extLst>
          </p:cNvPr>
          <p:cNvGrpSpPr>
            <a:grpSpLocks/>
          </p:cNvGrpSpPr>
          <p:nvPr/>
        </p:nvGrpSpPr>
        <p:grpSpPr bwMode="auto">
          <a:xfrm>
            <a:off x="5638800" y="1196975"/>
            <a:ext cx="3352800" cy="3200400"/>
            <a:chOff x="3648" y="768"/>
            <a:chExt cx="2112" cy="2016"/>
          </a:xfrm>
        </p:grpSpPr>
        <p:sp>
          <p:nvSpPr>
            <p:cNvPr id="15" name="Rectangle 15">
              <a:extLst>
                <a:ext uri="{FF2B5EF4-FFF2-40B4-BE49-F238E27FC236}">
                  <a16:creationId xmlns:a16="http://schemas.microsoft.com/office/drawing/2014/main" id="{C292FA83-1E86-4EAD-A040-0388F91A2252}"/>
                </a:ext>
              </a:extLst>
            </p:cNvPr>
            <p:cNvSpPr>
              <a:spLocks noChangeArrowheads="1"/>
            </p:cNvSpPr>
            <p:nvPr/>
          </p:nvSpPr>
          <p:spPr bwMode="auto">
            <a:xfrm>
              <a:off x="3648" y="768"/>
              <a:ext cx="2112" cy="2016"/>
            </a:xfrm>
            <a:prstGeom prst="rect">
              <a:avLst/>
            </a:prstGeom>
            <a:solidFill>
              <a:srgbClr val="92D05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16" name="Line 16">
              <a:extLst>
                <a:ext uri="{FF2B5EF4-FFF2-40B4-BE49-F238E27FC236}">
                  <a16:creationId xmlns:a16="http://schemas.microsoft.com/office/drawing/2014/main" id="{56815A1E-DFEA-48ED-880E-3DE531001146}"/>
                </a:ext>
              </a:extLst>
            </p:cNvPr>
            <p:cNvSpPr>
              <a:spLocks noChangeShapeType="1"/>
            </p:cNvSpPr>
            <p:nvPr/>
          </p:nvSpPr>
          <p:spPr bwMode="auto">
            <a:xfrm>
              <a:off x="4176" y="2400"/>
              <a:ext cx="1392" cy="0"/>
            </a:xfrm>
            <a:prstGeom prst="line">
              <a:avLst/>
            </a:prstGeom>
            <a:noFill/>
            <a:ln w="31750" cap="sq">
              <a:solidFill>
                <a:schemeClr val="bg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17">
              <a:extLst>
                <a:ext uri="{FF2B5EF4-FFF2-40B4-BE49-F238E27FC236}">
                  <a16:creationId xmlns:a16="http://schemas.microsoft.com/office/drawing/2014/main" id="{1ADB5EDA-3090-42C5-987B-7FAF00E21839}"/>
                </a:ext>
              </a:extLst>
            </p:cNvPr>
            <p:cNvSpPr>
              <a:spLocks noChangeShapeType="1"/>
            </p:cNvSpPr>
            <p:nvPr/>
          </p:nvSpPr>
          <p:spPr bwMode="auto">
            <a:xfrm flipV="1">
              <a:off x="4176" y="912"/>
              <a:ext cx="0" cy="1488"/>
            </a:xfrm>
            <a:prstGeom prst="line">
              <a:avLst/>
            </a:prstGeom>
            <a:noFill/>
            <a:ln w="31750" cap="sq">
              <a:solidFill>
                <a:schemeClr val="bg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8" name="Group 18">
            <a:extLst>
              <a:ext uri="{FF2B5EF4-FFF2-40B4-BE49-F238E27FC236}">
                <a16:creationId xmlns:a16="http://schemas.microsoft.com/office/drawing/2014/main" id="{7FFA00CC-E7B1-47A2-AA5C-21E16FF57D9A}"/>
              </a:ext>
            </a:extLst>
          </p:cNvPr>
          <p:cNvGrpSpPr>
            <a:grpSpLocks/>
          </p:cNvGrpSpPr>
          <p:nvPr/>
        </p:nvGrpSpPr>
        <p:grpSpPr bwMode="auto">
          <a:xfrm>
            <a:off x="5892802" y="1371600"/>
            <a:ext cx="2994026" cy="2946400"/>
            <a:chOff x="3808" y="864"/>
            <a:chExt cx="1886" cy="1856"/>
          </a:xfrm>
        </p:grpSpPr>
        <p:sp>
          <p:nvSpPr>
            <p:cNvPr id="19" name="Rectangle 19">
              <a:extLst>
                <a:ext uri="{FF2B5EF4-FFF2-40B4-BE49-F238E27FC236}">
                  <a16:creationId xmlns:a16="http://schemas.microsoft.com/office/drawing/2014/main" id="{8855941C-2849-46D4-AECC-A489FD52F01F}"/>
                </a:ext>
              </a:extLst>
            </p:cNvPr>
            <p:cNvSpPr>
              <a:spLocks noChangeArrowheads="1"/>
            </p:cNvSpPr>
            <p:nvPr/>
          </p:nvSpPr>
          <p:spPr bwMode="auto">
            <a:xfrm>
              <a:off x="3808" y="2352"/>
              <a:ext cx="12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T</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1</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p</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1</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v</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1</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s</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1</a:t>
              </a:r>
              <a:endParaRPr kumimoji="1" lang="en-US" altLang="zh-CN" sz="3200" i="1" u="none" strike="noStrike" kern="1200" cap="none" spc="0" normalizeH="0" baseline="-25000" noProof="0" dirty="0">
                <a:ln>
                  <a:noFill/>
                </a:ln>
                <a:solidFill>
                  <a:srgbClr val="0000FF"/>
                </a:solidFill>
                <a:effectLst/>
                <a:uLnTx/>
                <a:uFillTx/>
                <a:cs typeface="Times New Roman" panose="02020603050405020304" pitchFamily="18" charset="0"/>
              </a:endParaRPr>
            </a:p>
          </p:txBody>
        </p:sp>
        <p:sp>
          <p:nvSpPr>
            <p:cNvPr id="20" name="Rectangle 20">
              <a:extLst>
                <a:ext uri="{FF2B5EF4-FFF2-40B4-BE49-F238E27FC236}">
                  <a16:creationId xmlns:a16="http://schemas.microsoft.com/office/drawing/2014/main" id="{8D7FC45F-5429-4FD6-A5A1-BF41376DC6E2}"/>
                </a:ext>
              </a:extLst>
            </p:cNvPr>
            <p:cNvSpPr>
              <a:spLocks noChangeArrowheads="1"/>
            </p:cNvSpPr>
            <p:nvPr/>
          </p:nvSpPr>
          <p:spPr bwMode="auto">
            <a:xfrm>
              <a:off x="4471" y="864"/>
              <a:ext cx="12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T</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2</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p</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2</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v</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2</a:t>
              </a:r>
              <a:r>
                <a:rPr kumimoji="1" lang="en-GB" altLang="zh-CN" sz="3200" i="1"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en-GB" altLang="zh-CN" sz="3200" i="1" u="none" strike="noStrike" kern="1200" cap="none" spc="0" normalizeH="0" baseline="0" noProof="0" dirty="0">
                  <a:ln>
                    <a:noFill/>
                  </a:ln>
                  <a:solidFill>
                    <a:srgbClr val="0000FF"/>
                  </a:solidFill>
                  <a:effectLst/>
                  <a:uLnTx/>
                  <a:uFillTx/>
                  <a:cs typeface="Times New Roman" panose="02020603050405020304" pitchFamily="18" charset="0"/>
                </a:rPr>
                <a:t>s</a:t>
              </a:r>
              <a:r>
                <a:rPr kumimoji="1" lang="en-GB" altLang="zh-CN" sz="3200" u="none" strike="noStrike" kern="1200" cap="none" spc="0" normalizeH="0" baseline="-25000" noProof="0" dirty="0">
                  <a:ln>
                    <a:noFill/>
                  </a:ln>
                  <a:solidFill>
                    <a:srgbClr val="0000FF"/>
                  </a:solidFill>
                  <a:effectLst/>
                  <a:uLnTx/>
                  <a:uFillTx/>
                  <a:cs typeface="Times New Roman" panose="02020603050405020304" pitchFamily="18" charset="0"/>
                </a:rPr>
                <a:t> 2</a:t>
              </a:r>
              <a:endParaRPr kumimoji="1" lang="en-US" altLang="zh-CN" sz="3200" i="1" u="none" strike="noStrike" kern="1200" cap="none" spc="0" normalizeH="0" baseline="-25000" noProof="0" dirty="0">
                <a:ln>
                  <a:noFill/>
                </a:ln>
                <a:solidFill>
                  <a:srgbClr val="0000FF"/>
                </a:solidFill>
                <a:effectLst/>
                <a:uLnTx/>
                <a:uFillTx/>
                <a:cs typeface="Times New Roman" panose="02020603050405020304" pitchFamily="18" charset="0"/>
              </a:endParaRPr>
            </a:p>
          </p:txBody>
        </p:sp>
      </p:grpSp>
      <p:grpSp>
        <p:nvGrpSpPr>
          <p:cNvPr id="21" name="Group 21">
            <a:extLst>
              <a:ext uri="{FF2B5EF4-FFF2-40B4-BE49-F238E27FC236}">
                <a16:creationId xmlns:a16="http://schemas.microsoft.com/office/drawing/2014/main" id="{9F91BFCA-A1C0-4968-9D3D-40B88F83BA9C}"/>
              </a:ext>
            </a:extLst>
          </p:cNvPr>
          <p:cNvGrpSpPr>
            <a:grpSpLocks/>
          </p:cNvGrpSpPr>
          <p:nvPr/>
        </p:nvGrpSpPr>
        <p:grpSpPr bwMode="auto">
          <a:xfrm>
            <a:off x="6489700" y="1905000"/>
            <a:ext cx="2339975" cy="1879600"/>
            <a:chOff x="4184" y="1200"/>
            <a:chExt cx="1474" cy="1184"/>
          </a:xfrm>
        </p:grpSpPr>
        <p:sp>
          <p:nvSpPr>
            <p:cNvPr id="22" name="Oval 22">
              <a:extLst>
                <a:ext uri="{FF2B5EF4-FFF2-40B4-BE49-F238E27FC236}">
                  <a16:creationId xmlns:a16="http://schemas.microsoft.com/office/drawing/2014/main" id="{022B7F43-A2DB-4D55-A742-1D51DC1FF3E1}"/>
                </a:ext>
              </a:extLst>
            </p:cNvPr>
            <p:cNvSpPr>
              <a:spLocks noChangeArrowheads="1"/>
            </p:cNvSpPr>
            <p:nvPr/>
          </p:nvSpPr>
          <p:spPr bwMode="auto">
            <a:xfrm>
              <a:off x="4464" y="2160"/>
              <a:ext cx="48" cy="48"/>
            </a:xfrm>
            <a:prstGeom prst="ellipse">
              <a:avLst/>
            </a:prstGeom>
            <a:solidFill>
              <a:schemeClr val="bg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3" name="Oval 23">
              <a:extLst>
                <a:ext uri="{FF2B5EF4-FFF2-40B4-BE49-F238E27FC236}">
                  <a16:creationId xmlns:a16="http://schemas.microsoft.com/office/drawing/2014/main" id="{7E3461E1-B807-438A-9321-1DF66FE0BEE1}"/>
                </a:ext>
              </a:extLst>
            </p:cNvPr>
            <p:cNvSpPr>
              <a:spLocks noChangeArrowheads="1"/>
            </p:cNvSpPr>
            <p:nvPr/>
          </p:nvSpPr>
          <p:spPr bwMode="auto">
            <a:xfrm>
              <a:off x="5232" y="1344"/>
              <a:ext cx="48" cy="48"/>
            </a:xfrm>
            <a:prstGeom prst="ellipse">
              <a:avLst/>
            </a:prstGeom>
            <a:solidFill>
              <a:schemeClr val="bg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4" name="Rectangle 24">
              <a:extLst>
                <a:ext uri="{FF2B5EF4-FFF2-40B4-BE49-F238E27FC236}">
                  <a16:creationId xmlns:a16="http://schemas.microsoft.com/office/drawing/2014/main" id="{03B3AADC-8F91-422E-8EE9-492110CA3FAD}"/>
                </a:ext>
              </a:extLst>
            </p:cNvPr>
            <p:cNvSpPr>
              <a:spLocks noChangeArrowheads="1"/>
            </p:cNvSpPr>
            <p:nvPr/>
          </p:nvSpPr>
          <p:spPr bwMode="auto">
            <a:xfrm>
              <a:off x="4184" y="2016"/>
              <a:ext cx="24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GB" sz="3200" u="none" strike="noStrike" kern="1200" cap="none" spc="0" normalizeH="0" baseline="0" noProof="0" dirty="0">
                  <a:ln>
                    <a:noFill/>
                  </a:ln>
                  <a:solidFill>
                    <a:srgbClr val="0000FF"/>
                  </a:solidFill>
                  <a:effectLst/>
                  <a:uLnTx/>
                  <a:uFillTx/>
                  <a:cs typeface="Times New Roman" panose="02020603050405020304" pitchFamily="18" charset="0"/>
                </a:rPr>
                <a:t>1</a:t>
              </a:r>
              <a:endParaRPr kumimoji="1" lang="en-US" altLang="zh-CN" sz="3200" u="none" strike="noStrike" kern="1200" cap="none" spc="0" normalizeH="0" baseline="-25000" noProof="0" dirty="0">
                <a:ln>
                  <a:noFill/>
                </a:ln>
                <a:solidFill>
                  <a:srgbClr val="0000FF"/>
                </a:solidFill>
                <a:effectLst/>
                <a:uLnTx/>
                <a:uFillTx/>
                <a:cs typeface="Times New Roman" panose="02020603050405020304" pitchFamily="18" charset="0"/>
              </a:endParaRPr>
            </a:p>
          </p:txBody>
        </p:sp>
        <p:sp>
          <p:nvSpPr>
            <p:cNvPr id="25" name="Rectangle 25">
              <a:extLst>
                <a:ext uri="{FF2B5EF4-FFF2-40B4-BE49-F238E27FC236}">
                  <a16:creationId xmlns:a16="http://schemas.microsoft.com/office/drawing/2014/main" id="{AAB382E8-6D8B-4732-946C-3F7B8F8D3D6C}"/>
                </a:ext>
              </a:extLst>
            </p:cNvPr>
            <p:cNvSpPr>
              <a:spLocks noChangeArrowheads="1"/>
            </p:cNvSpPr>
            <p:nvPr/>
          </p:nvSpPr>
          <p:spPr bwMode="auto">
            <a:xfrm>
              <a:off x="5412" y="1200"/>
              <a:ext cx="24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GB" sz="3200" u="none" strike="noStrike" kern="1200" cap="none" spc="0" normalizeH="0" baseline="0" noProof="0" dirty="0">
                  <a:ln>
                    <a:noFill/>
                  </a:ln>
                  <a:solidFill>
                    <a:srgbClr val="0000FF"/>
                  </a:solidFill>
                  <a:effectLst/>
                  <a:uLnTx/>
                  <a:uFillTx/>
                  <a:cs typeface="Times New Roman" panose="02020603050405020304" pitchFamily="18" charset="0"/>
                </a:rPr>
                <a:t>2</a:t>
              </a:r>
              <a:endParaRPr kumimoji="1" lang="en-US" altLang="zh-CN" sz="3200" u="none" strike="noStrike" kern="1200" cap="none" spc="0" normalizeH="0" baseline="-25000" noProof="0" dirty="0">
                <a:ln>
                  <a:noFill/>
                </a:ln>
                <a:solidFill>
                  <a:srgbClr val="0000FF"/>
                </a:solidFill>
                <a:effectLst/>
                <a:uLnTx/>
                <a:uFillTx/>
                <a:cs typeface="Times New Roman" panose="02020603050405020304" pitchFamily="18" charset="0"/>
              </a:endParaRPr>
            </a:p>
          </p:txBody>
        </p:sp>
      </p:grpSp>
      <p:sp>
        <p:nvSpPr>
          <p:cNvPr id="26" name="Line 26">
            <a:extLst>
              <a:ext uri="{FF2B5EF4-FFF2-40B4-BE49-F238E27FC236}">
                <a16:creationId xmlns:a16="http://schemas.microsoft.com/office/drawing/2014/main" id="{321D5233-94AA-4998-B8E3-19A3AAC4ACB0}"/>
              </a:ext>
            </a:extLst>
          </p:cNvPr>
          <p:cNvSpPr>
            <a:spLocks noChangeShapeType="1"/>
          </p:cNvSpPr>
          <p:nvPr/>
        </p:nvSpPr>
        <p:spPr bwMode="auto">
          <a:xfrm flipV="1">
            <a:off x="7010400" y="2209800"/>
            <a:ext cx="1143000" cy="12192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Freeform 27">
            <a:extLst>
              <a:ext uri="{FF2B5EF4-FFF2-40B4-BE49-F238E27FC236}">
                <a16:creationId xmlns:a16="http://schemas.microsoft.com/office/drawing/2014/main" id="{C73F69D9-D7CE-4FDA-9A52-61A6319B502E}"/>
              </a:ext>
            </a:extLst>
          </p:cNvPr>
          <p:cNvSpPr>
            <a:spLocks/>
          </p:cNvSpPr>
          <p:nvPr/>
        </p:nvSpPr>
        <p:spPr bwMode="auto">
          <a:xfrm>
            <a:off x="6934200" y="2209800"/>
            <a:ext cx="1219200" cy="1295400"/>
          </a:xfrm>
          <a:custGeom>
            <a:avLst/>
            <a:gdLst>
              <a:gd name="T0" fmla="*/ 0 w 768"/>
              <a:gd name="T1" fmla="*/ 1295400 h 816"/>
              <a:gd name="T2" fmla="*/ 152400 w 768"/>
              <a:gd name="T3" fmla="*/ 457200 h 816"/>
              <a:gd name="T4" fmla="*/ 609600 w 768"/>
              <a:gd name="T5" fmla="*/ 152400 h 816"/>
              <a:gd name="T6" fmla="*/ 1219200 w 768"/>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816">
                <a:moveTo>
                  <a:pt x="0" y="816"/>
                </a:moveTo>
                <a:cubicBezTo>
                  <a:pt x="16" y="612"/>
                  <a:pt x="32" y="408"/>
                  <a:pt x="96" y="288"/>
                </a:cubicBezTo>
                <a:cubicBezTo>
                  <a:pt x="160" y="168"/>
                  <a:pt x="272" y="144"/>
                  <a:pt x="384" y="96"/>
                </a:cubicBezTo>
                <a:cubicBezTo>
                  <a:pt x="496" y="48"/>
                  <a:pt x="632" y="24"/>
                  <a:pt x="768" y="0"/>
                </a:cubicBezTo>
              </a:path>
            </a:pathLst>
          </a:custGeom>
          <a:noFill/>
          <a:ln w="38100" cap="sq"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Freeform 28">
            <a:extLst>
              <a:ext uri="{FF2B5EF4-FFF2-40B4-BE49-F238E27FC236}">
                <a16:creationId xmlns:a16="http://schemas.microsoft.com/office/drawing/2014/main" id="{1C782EEF-AF03-4A2A-A4EB-51589871D0B7}"/>
              </a:ext>
            </a:extLst>
          </p:cNvPr>
          <p:cNvSpPr>
            <a:spLocks/>
          </p:cNvSpPr>
          <p:nvPr/>
        </p:nvSpPr>
        <p:spPr bwMode="auto">
          <a:xfrm>
            <a:off x="6959600" y="2184400"/>
            <a:ext cx="1346200" cy="1320800"/>
          </a:xfrm>
          <a:custGeom>
            <a:avLst/>
            <a:gdLst>
              <a:gd name="T0" fmla="*/ 0 w 848"/>
              <a:gd name="T1" fmla="*/ 1295400 h 832"/>
              <a:gd name="T2" fmla="*/ 914400 w 848"/>
              <a:gd name="T3" fmla="*/ 1295400 h 832"/>
              <a:gd name="T4" fmla="*/ 1295400 w 848"/>
              <a:gd name="T5" fmla="*/ 1143000 h 832"/>
              <a:gd name="T6" fmla="*/ 1219200 w 848"/>
              <a:gd name="T7" fmla="*/ 838200 h 832"/>
              <a:gd name="T8" fmla="*/ 1219200 w 848"/>
              <a:gd name="T9" fmla="*/ 533400 h 832"/>
              <a:gd name="T10" fmla="*/ 1295400 w 848"/>
              <a:gd name="T11" fmla="*/ 304800 h 832"/>
              <a:gd name="T12" fmla="*/ 1219200 w 848"/>
              <a:gd name="T13" fmla="*/ 0 h 8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8" h="832">
                <a:moveTo>
                  <a:pt x="0" y="816"/>
                </a:moveTo>
                <a:cubicBezTo>
                  <a:pt x="220" y="824"/>
                  <a:pt x="440" y="832"/>
                  <a:pt x="576" y="816"/>
                </a:cubicBezTo>
                <a:cubicBezTo>
                  <a:pt x="712" y="800"/>
                  <a:pt x="784" y="768"/>
                  <a:pt x="816" y="720"/>
                </a:cubicBezTo>
                <a:cubicBezTo>
                  <a:pt x="848" y="672"/>
                  <a:pt x="776" y="592"/>
                  <a:pt x="768" y="528"/>
                </a:cubicBezTo>
                <a:cubicBezTo>
                  <a:pt x="760" y="464"/>
                  <a:pt x="760" y="392"/>
                  <a:pt x="768" y="336"/>
                </a:cubicBezTo>
                <a:cubicBezTo>
                  <a:pt x="776" y="280"/>
                  <a:pt x="816" y="248"/>
                  <a:pt x="816" y="192"/>
                </a:cubicBezTo>
                <a:cubicBezTo>
                  <a:pt x="816" y="136"/>
                  <a:pt x="776" y="32"/>
                  <a:pt x="768" y="0"/>
                </a:cubicBezTo>
              </a:path>
            </a:pathLst>
          </a:custGeom>
          <a:noFill/>
          <a:ln w="38100" cap="flat" cmpd="sng">
            <a:solidFill>
              <a:schemeClr val="bg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9" name="Group 29">
            <a:extLst>
              <a:ext uri="{FF2B5EF4-FFF2-40B4-BE49-F238E27FC236}">
                <a16:creationId xmlns:a16="http://schemas.microsoft.com/office/drawing/2014/main" id="{C644A4F9-B5E5-4B36-A9AB-44141A212AC6}"/>
              </a:ext>
            </a:extLst>
          </p:cNvPr>
          <p:cNvGrpSpPr>
            <a:grpSpLocks/>
          </p:cNvGrpSpPr>
          <p:nvPr/>
        </p:nvGrpSpPr>
        <p:grpSpPr bwMode="auto">
          <a:xfrm>
            <a:off x="1518784" y="3200739"/>
            <a:ext cx="6786563" cy="1781176"/>
            <a:chOff x="1721" y="3257"/>
            <a:chExt cx="4275" cy="1122"/>
          </a:xfrm>
        </p:grpSpPr>
        <p:sp>
          <p:nvSpPr>
            <p:cNvPr id="30" name="AutoShape 30">
              <a:extLst>
                <a:ext uri="{FF2B5EF4-FFF2-40B4-BE49-F238E27FC236}">
                  <a16:creationId xmlns:a16="http://schemas.microsoft.com/office/drawing/2014/main" id="{C53DF24C-04D4-41C4-A1C0-74663A03B8CB}"/>
                </a:ext>
              </a:extLst>
            </p:cNvPr>
            <p:cNvSpPr>
              <a:spLocks noChangeArrowheads="1"/>
            </p:cNvSpPr>
            <p:nvPr/>
          </p:nvSpPr>
          <p:spPr bwMode="auto">
            <a:xfrm>
              <a:off x="1721" y="3257"/>
              <a:ext cx="4275" cy="1122"/>
            </a:xfrm>
            <a:prstGeom prst="star32">
              <a:avLst>
                <a:gd name="adj" fmla="val 37500"/>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mn-cs"/>
              </a:endParaRPr>
            </a:p>
          </p:txBody>
        </p:sp>
        <p:sp>
          <p:nvSpPr>
            <p:cNvPr id="31" name="Text Box 31">
              <a:extLst>
                <a:ext uri="{FF2B5EF4-FFF2-40B4-BE49-F238E27FC236}">
                  <a16:creationId xmlns:a16="http://schemas.microsoft.com/office/drawing/2014/main" id="{DC332326-04E7-45BA-A2BF-2E78811112C7}"/>
                </a:ext>
              </a:extLst>
            </p:cNvPr>
            <p:cNvSpPr txBox="1">
              <a:spLocks noChangeArrowheads="1"/>
            </p:cNvSpPr>
            <p:nvPr/>
          </p:nvSpPr>
          <p:spPr bwMode="auto">
            <a:xfrm>
              <a:off x="2352" y="3436"/>
              <a:ext cx="321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理想气体，</a:t>
              </a:r>
              <a:r>
                <a:rPr lang="zh-CN" altLang="en-US" sz="3600" dirty="0">
                  <a:solidFill>
                    <a:srgbClr val="FF0000"/>
                  </a:solidFill>
                  <a:ea typeface="宋体" panose="02010600030101010101" pitchFamily="2" charset="-122"/>
                </a:rPr>
                <a:t>可逆</a:t>
              </a: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过程，可求解不可逆过程数值</a:t>
              </a:r>
            </a:p>
          </p:txBody>
        </p:sp>
      </p:grpSp>
      <p:graphicFrame>
        <p:nvGraphicFramePr>
          <p:cNvPr id="32" name="对象 31">
            <a:extLst>
              <a:ext uri="{FF2B5EF4-FFF2-40B4-BE49-F238E27FC236}">
                <a16:creationId xmlns:a16="http://schemas.microsoft.com/office/drawing/2014/main" id="{3135DC39-731A-4EE4-A2C2-CC44A52D9120}"/>
              </a:ext>
            </a:extLst>
          </p:cNvPr>
          <p:cNvGraphicFramePr>
            <a:graphicFrameLocks noChangeAspect="1"/>
          </p:cNvGraphicFramePr>
          <p:nvPr/>
        </p:nvGraphicFramePr>
        <p:xfrm>
          <a:off x="1287250" y="5946775"/>
          <a:ext cx="1430550" cy="503238"/>
        </p:xfrm>
        <a:graphic>
          <a:graphicData uri="http://schemas.openxmlformats.org/presentationml/2006/ole">
            <mc:AlternateContent xmlns:mc="http://schemas.openxmlformats.org/markup-compatibility/2006">
              <mc:Choice xmlns:v="urn:schemas-microsoft-com:vml" Requires="v">
                <p:oleObj name="Equation" r:id="rId12" imgW="647640" imgH="228600" progId="Equation.DSMT4">
                  <p:embed/>
                </p:oleObj>
              </mc:Choice>
              <mc:Fallback>
                <p:oleObj name="Equation" r:id="rId12" imgW="647640" imgH="228600" progId="Equation.DSMT4">
                  <p:embed/>
                  <p:pic>
                    <p:nvPicPr>
                      <p:cNvPr id="32" name="对象 31">
                        <a:extLst>
                          <a:ext uri="{FF2B5EF4-FFF2-40B4-BE49-F238E27FC236}">
                            <a16:creationId xmlns:a16="http://schemas.microsoft.com/office/drawing/2014/main" id="{3135DC39-731A-4EE4-A2C2-CC44A52D9120}"/>
                          </a:ext>
                        </a:extLst>
                      </p:cNvPr>
                      <p:cNvPicPr/>
                      <p:nvPr/>
                    </p:nvPicPr>
                    <p:blipFill>
                      <a:blip r:embed="rId13"/>
                      <a:stretch>
                        <a:fillRect/>
                      </a:stretch>
                    </p:blipFill>
                    <p:spPr>
                      <a:xfrm>
                        <a:off x="1287250" y="5946775"/>
                        <a:ext cx="1430550" cy="503238"/>
                      </a:xfrm>
                      <a:prstGeom prst="rect">
                        <a:avLst/>
                      </a:prstGeom>
                      <a:solidFill>
                        <a:srgbClr val="CCFFFF"/>
                      </a:solidFill>
                    </p:spPr>
                  </p:pic>
                </p:oleObj>
              </mc:Fallback>
            </mc:AlternateContent>
          </a:graphicData>
        </a:graphic>
      </p:graphicFrame>
      <p:graphicFrame>
        <p:nvGraphicFramePr>
          <p:cNvPr id="33" name="Object 12">
            <a:extLst>
              <a:ext uri="{FF2B5EF4-FFF2-40B4-BE49-F238E27FC236}">
                <a16:creationId xmlns:a16="http://schemas.microsoft.com/office/drawing/2014/main" id="{06174B87-27DD-4E8C-863A-05DC29932253}"/>
              </a:ext>
            </a:extLst>
          </p:cNvPr>
          <p:cNvGraphicFramePr>
            <a:graphicFrameLocks noChangeAspect="1"/>
          </p:cNvGraphicFramePr>
          <p:nvPr/>
        </p:nvGraphicFramePr>
        <p:xfrm>
          <a:off x="63500" y="5946775"/>
          <a:ext cx="1200150" cy="503238"/>
        </p:xfrm>
        <a:graphic>
          <a:graphicData uri="http://schemas.openxmlformats.org/presentationml/2006/ole">
            <mc:AlternateContent xmlns:mc="http://schemas.openxmlformats.org/markup-compatibility/2006">
              <mc:Choice xmlns:v="urn:schemas-microsoft-com:vml" Requires="v">
                <p:oleObj name="Equation" r:id="rId14" imgW="660240" imgH="241200" progId="Equation.DSMT4">
                  <p:embed/>
                </p:oleObj>
              </mc:Choice>
              <mc:Fallback>
                <p:oleObj name="Equation" r:id="rId14" imgW="660240" imgH="241200" progId="Equation.DSMT4">
                  <p:embed/>
                  <p:pic>
                    <p:nvPicPr>
                      <p:cNvPr id="33" name="Object 12">
                        <a:extLst>
                          <a:ext uri="{FF2B5EF4-FFF2-40B4-BE49-F238E27FC236}">
                            <a16:creationId xmlns:a16="http://schemas.microsoft.com/office/drawing/2014/main" id="{06174B87-27DD-4E8C-863A-05DC29932253}"/>
                          </a:ext>
                        </a:extLst>
                      </p:cNvPr>
                      <p:cNvPicPr>
                        <a:picLocks noChangeAspect="1" noChangeArrowheads="1"/>
                      </p:cNvPicPr>
                      <p:nvPr/>
                    </p:nvPicPr>
                    <p:blipFill>
                      <a:blip r:embed="rId15"/>
                      <a:srcRect/>
                      <a:stretch>
                        <a:fillRect/>
                      </a:stretch>
                    </p:blipFill>
                    <p:spPr bwMode="auto">
                      <a:xfrm>
                        <a:off x="63500" y="5946775"/>
                        <a:ext cx="1200150" cy="50323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对象 33">
            <a:extLst>
              <a:ext uri="{FF2B5EF4-FFF2-40B4-BE49-F238E27FC236}">
                <a16:creationId xmlns:a16="http://schemas.microsoft.com/office/drawing/2014/main" id="{EB085A3B-A607-4693-B250-348E8255CC97}"/>
              </a:ext>
            </a:extLst>
          </p:cNvPr>
          <p:cNvGraphicFramePr>
            <a:graphicFrameLocks noChangeAspect="1"/>
          </p:cNvGraphicFramePr>
          <p:nvPr/>
        </p:nvGraphicFramePr>
        <p:xfrm>
          <a:off x="708025" y="3294339"/>
          <a:ext cx="1674813" cy="1291999"/>
        </p:xfrm>
        <a:graphic>
          <a:graphicData uri="http://schemas.openxmlformats.org/presentationml/2006/ole">
            <mc:AlternateContent xmlns:mc="http://schemas.openxmlformats.org/markup-compatibility/2006">
              <mc:Choice xmlns:v="urn:schemas-microsoft-com:vml" Requires="v">
                <p:oleObj name="Equation" r:id="rId16" imgW="888840" imgH="685800" progId="Equation.DSMT4">
                  <p:embed/>
                </p:oleObj>
              </mc:Choice>
              <mc:Fallback>
                <p:oleObj name="Equation" r:id="rId16" imgW="888840" imgH="685800" progId="Equation.DSMT4">
                  <p:embed/>
                  <p:pic>
                    <p:nvPicPr>
                      <p:cNvPr id="34" name="对象 33">
                        <a:extLst>
                          <a:ext uri="{FF2B5EF4-FFF2-40B4-BE49-F238E27FC236}">
                            <a16:creationId xmlns:a16="http://schemas.microsoft.com/office/drawing/2014/main" id="{EB085A3B-A607-4693-B250-348E8255CC97}"/>
                          </a:ext>
                        </a:extLst>
                      </p:cNvPr>
                      <p:cNvPicPr/>
                      <p:nvPr/>
                    </p:nvPicPr>
                    <p:blipFill>
                      <a:blip r:embed="rId17"/>
                      <a:stretch>
                        <a:fillRect/>
                      </a:stretch>
                    </p:blipFill>
                    <p:spPr>
                      <a:xfrm>
                        <a:off x="708025" y="3294339"/>
                        <a:ext cx="1674813" cy="1291999"/>
                      </a:xfrm>
                      <a:prstGeom prst="rect">
                        <a:avLst/>
                      </a:prstGeom>
                    </p:spPr>
                  </p:pic>
                </p:oleObj>
              </mc:Fallback>
            </mc:AlternateContent>
          </a:graphicData>
        </a:graphic>
      </p:graphicFrame>
    </p:spTree>
    <p:extLst>
      <p:ext uri="{BB962C8B-B14F-4D97-AF65-F5344CB8AC3E}">
        <p14:creationId xmlns:p14="http://schemas.microsoft.com/office/powerpoint/2010/main" val="386927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ppt_x</p:attrName>
                                        </p:attrNameLst>
                                      </p:cBhvr>
                                      <p:tavLst>
                                        <p:tav tm="0">
                                          <p:val>
                                            <p:strVal val="#ppt_x-#ppt_w/2"/>
                                          </p:val>
                                        </p:tav>
                                        <p:tav tm="100000">
                                          <p:val>
                                            <p:strVal val="#ppt_x"/>
                                          </p:val>
                                        </p:tav>
                                      </p:tavLst>
                                    </p:anim>
                                    <p:anim calcmode="lin" valueType="num">
                                      <p:cBhvr>
                                        <p:cTn id="30" dur="500" fill="hold"/>
                                        <p:tgtEl>
                                          <p:spTgt spid="8"/>
                                        </p:tgtEl>
                                        <p:attrNameLst>
                                          <p:attrName>ppt_y</p:attrName>
                                        </p:attrNameLst>
                                      </p:cBhvr>
                                      <p:tavLst>
                                        <p:tav tm="0">
                                          <p:val>
                                            <p:strVal val="#ppt_y"/>
                                          </p:val>
                                        </p:tav>
                                        <p:tav tm="100000">
                                          <p:val>
                                            <p:strVal val="#ppt_y"/>
                                          </p:val>
                                        </p:tav>
                                      </p:tavLst>
                                    </p:anim>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14" presetClass="entr" presetSubtype="1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randombar(horizontal)">
                                      <p:cBhvr>
                                        <p:cTn id="47" dur="500"/>
                                        <p:tgtEl>
                                          <p:spTgt spid="33"/>
                                        </p:tgtEl>
                                      </p:cBhvr>
                                    </p:animEffect>
                                  </p:childTnLst>
                                </p:cTn>
                              </p:par>
                              <p:par>
                                <p:cTn id="48" presetID="14" presetClass="entr" presetSubtype="1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randombar(horizontal)">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ppt_x</p:attrName>
                                        </p:attrNameLst>
                                      </p:cBhvr>
                                      <p:tavLst>
                                        <p:tav tm="0">
                                          <p:val>
                                            <p:strVal val="#ppt_x-#ppt_w/2"/>
                                          </p:val>
                                        </p:tav>
                                        <p:tav tm="100000">
                                          <p:val>
                                            <p:strVal val="#ppt_x"/>
                                          </p:val>
                                        </p:tav>
                                      </p:tavLst>
                                    </p:anim>
                                    <p:anim calcmode="lin" valueType="num">
                                      <p:cBhvr>
                                        <p:cTn id="56" dur="500" fill="hold"/>
                                        <p:tgtEl>
                                          <p:spTgt spid="7"/>
                                        </p:tgtEl>
                                        <p:attrNameLst>
                                          <p:attrName>ppt_y</p:attrName>
                                        </p:attrNameLst>
                                      </p:cBhvr>
                                      <p:tavLst>
                                        <p:tav tm="0">
                                          <p:val>
                                            <p:strVal val="#ppt_y"/>
                                          </p:val>
                                        </p:tav>
                                        <p:tav tm="100000">
                                          <p:val>
                                            <p:strVal val="#ppt_y"/>
                                          </p:val>
                                        </p:tav>
                                      </p:tavLst>
                                    </p:anim>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randombar(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13"/>
                                        </p:tgtEl>
                                        <p:attrNameLst>
                                          <p:attrName>style.visibility</p:attrName>
                                        </p:attrNameLst>
                                      </p:cBhvr>
                                      <p:to>
                                        <p:strVal val="visible"/>
                                      </p:to>
                                    </p:set>
                                  </p:childTnLst>
                                </p:cTn>
                              </p:par>
                            </p:childTnLst>
                          </p:cTn>
                        </p:par>
                        <p:par>
                          <p:cTn id="68" fill="hold">
                            <p:stCondLst>
                              <p:cond delay="500"/>
                            </p:stCondLst>
                            <p:childTnLst>
                              <p:par>
                                <p:cTn id="69" presetID="2" presetClass="entr" presetSubtype="2"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499"/>
                                          </p:stCondLst>
                                        </p:cTn>
                                        <p:tgtEl>
                                          <p:spTgt spid="2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499"/>
                                          </p:stCondLst>
                                        </p:cTn>
                                        <p:tgtEl>
                                          <p:spTgt spid="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down)">
                                      <p:cBhvr>
                                        <p:cTn id="90" dur="500"/>
                                        <p:tgtEl>
                                          <p:spTgt spid="26"/>
                                        </p:tgtEl>
                                      </p:cBhvr>
                                    </p:animEffec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childTnLst>
                          </p:cTn>
                        </p:par>
                        <p:par>
                          <p:cTn id="95" fill="hold">
                            <p:stCondLst>
                              <p:cond delay="1000"/>
                            </p:stCondLst>
                            <p:childTnLst>
                              <p:par>
                                <p:cTn id="96" presetID="22" presetClass="entr" presetSubtype="4"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down)">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42"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barn(outHorizontal)">
                                      <p:cBhvr>
                                        <p:cTn id="10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0" grpId="0" animBg="1" autoUpdateAnimBg="0"/>
      <p:bldP spid="11"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F6B9D2B-BE1A-4CAA-B287-A3B8BC24C900}"/>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zh-CN" altLang="en-US"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a:t>
            </a:r>
          </a:p>
        </p:txBody>
      </p:sp>
      <p:sp>
        <p:nvSpPr>
          <p:cNvPr id="4" name="Text Box 2">
            <a:extLst>
              <a:ext uri="{FF2B5EF4-FFF2-40B4-BE49-F238E27FC236}">
                <a16:creationId xmlns:a16="http://schemas.microsoft.com/office/drawing/2014/main" id="{6EC8188A-19C9-449A-91D3-FFEA8F1CD12F}"/>
              </a:ext>
            </a:extLst>
          </p:cNvPr>
          <p:cNvSpPr txBox="1">
            <a:spLocks noChangeArrowheads="1"/>
          </p:cNvSpPr>
          <p:nvPr/>
        </p:nvSpPr>
        <p:spPr bwMode="auto">
          <a:xfrm>
            <a:off x="1447800" y="4191000"/>
            <a:ext cx="4114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0" u="none" strike="noStrike" kern="1200" cap="none" spc="0" normalizeH="0" baseline="0" noProof="0" dirty="0">
                <a:ln>
                  <a:noFill/>
                </a:ln>
                <a:solidFill>
                  <a:srgbClr val="0000FF"/>
                </a:solidFill>
                <a:effectLst/>
                <a:uLnTx/>
                <a:uFillTx/>
                <a:cs typeface="Times New Roman" panose="02020603050405020304" pitchFamily="18" charset="0"/>
              </a:rPr>
              <a:t>1</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、按定</a:t>
            </a:r>
            <a:r>
              <a:rPr lang="zh-CN" altLang="en-US" sz="3200" dirty="0">
                <a:solidFill>
                  <a:srgbClr val="0000FF"/>
                </a:solidFill>
                <a:cs typeface="Times New Roman" panose="02020603050405020304" pitchFamily="18" charset="0"/>
              </a:rPr>
              <a:t>值</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比热   </a:t>
            </a:r>
          </a:p>
        </p:txBody>
      </p:sp>
      <p:sp>
        <p:nvSpPr>
          <p:cNvPr id="5" name="Text Box 3">
            <a:extLst>
              <a:ext uri="{FF2B5EF4-FFF2-40B4-BE49-F238E27FC236}">
                <a16:creationId xmlns:a16="http://schemas.microsoft.com/office/drawing/2014/main" id="{82DD0D56-99E0-4DB2-AD23-49ED30A3C2E1}"/>
              </a:ext>
            </a:extLst>
          </p:cNvPr>
          <p:cNvSpPr txBox="1">
            <a:spLocks noChangeArrowheads="1"/>
          </p:cNvSpPr>
          <p:nvPr/>
        </p:nvSpPr>
        <p:spPr bwMode="auto">
          <a:xfrm>
            <a:off x="1447800" y="4914900"/>
            <a:ext cx="457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i="0" u="none" strike="noStrike" kern="1200" cap="none" spc="0" normalizeH="0" baseline="0" noProof="0">
                <a:ln>
                  <a:noFill/>
                </a:ln>
                <a:solidFill>
                  <a:srgbClr val="0000FF"/>
                </a:solidFill>
                <a:effectLst/>
                <a:uLnTx/>
                <a:uFillTx/>
                <a:cs typeface="Times New Roman" panose="02020603050405020304" pitchFamily="18" charset="0"/>
              </a:rPr>
              <a:t>2</a:t>
            </a: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、按真实比热计算</a:t>
            </a:r>
          </a:p>
        </p:txBody>
      </p:sp>
      <p:sp>
        <p:nvSpPr>
          <p:cNvPr id="6" name="Rectangle 5">
            <a:extLst>
              <a:ext uri="{FF2B5EF4-FFF2-40B4-BE49-F238E27FC236}">
                <a16:creationId xmlns:a16="http://schemas.microsoft.com/office/drawing/2014/main" id="{52808363-9856-495B-81E0-DC892FBD85C2}"/>
              </a:ext>
            </a:extLst>
          </p:cNvPr>
          <p:cNvSpPr>
            <a:spLocks noChangeArrowheads="1"/>
          </p:cNvSpPr>
          <p:nvPr/>
        </p:nvSpPr>
        <p:spPr bwMode="auto">
          <a:xfrm>
            <a:off x="1447800" y="5638800"/>
            <a:ext cx="5105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i="0" u="none" strike="noStrike" kern="1200" cap="none" spc="0" normalizeH="0" baseline="0" noProof="0">
                <a:ln>
                  <a:noFill/>
                </a:ln>
                <a:solidFill>
                  <a:srgbClr val="0000FF"/>
                </a:solidFill>
                <a:effectLst/>
                <a:uLnTx/>
                <a:uFillTx/>
                <a:cs typeface="Times New Roman" panose="02020603050405020304" pitchFamily="18" charset="0"/>
              </a:rPr>
              <a:t>3</a:t>
            </a:r>
            <a:r>
              <a:rPr kumimoji="1" lang="zh-CN" altLang="en-US" sz="3200" i="0" u="none" strike="noStrike" kern="1200" cap="none" spc="0" normalizeH="0" baseline="0" noProof="0">
                <a:ln>
                  <a:noFill/>
                </a:ln>
                <a:solidFill>
                  <a:srgbClr val="0000FF"/>
                </a:solidFill>
                <a:effectLst/>
                <a:uLnTx/>
                <a:uFillTx/>
                <a:cs typeface="Times New Roman" panose="02020603050405020304" pitchFamily="18" charset="0"/>
              </a:rPr>
              <a:t>、按平均比热法计算</a:t>
            </a:r>
          </a:p>
        </p:txBody>
      </p:sp>
      <p:sp>
        <p:nvSpPr>
          <p:cNvPr id="7" name="Rectangle 6">
            <a:extLst>
              <a:ext uri="{FF2B5EF4-FFF2-40B4-BE49-F238E27FC236}">
                <a16:creationId xmlns:a16="http://schemas.microsoft.com/office/drawing/2014/main" id="{3858B19A-5012-4BEB-91B5-69BC97D37E56}"/>
              </a:ext>
            </a:extLst>
          </p:cNvPr>
          <p:cNvSpPr>
            <a:spLocks noChangeArrowheads="1"/>
          </p:cNvSpPr>
          <p:nvPr/>
        </p:nvSpPr>
        <p:spPr bwMode="auto">
          <a:xfrm>
            <a:off x="457200" y="3429000"/>
            <a:ext cx="5486400" cy="584775"/>
          </a:xfrm>
          <a:prstGeom prst="rect">
            <a:avLst/>
          </a:prstGeom>
          <a:solidFill>
            <a:srgbClr val="CC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理想气体</a:t>
            </a:r>
            <a:r>
              <a:rPr kumimoji="0"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热容</a:t>
            </a:r>
            <a:r>
              <a:rPr kumimoji="0"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的</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计算</a:t>
            </a:r>
            <a:r>
              <a:rPr kumimoji="1" lang="zh-CN" altLang="en-GB" sz="3200" i="0" u="none" strike="noStrike" kern="1200" cap="none" spc="0" normalizeH="0" baseline="0" noProof="0" dirty="0">
                <a:ln>
                  <a:noFill/>
                </a:ln>
                <a:solidFill>
                  <a:srgbClr val="0000FF"/>
                </a:solidFill>
                <a:effectLst/>
                <a:uLnTx/>
                <a:uFillTx/>
                <a:cs typeface="Times New Roman" panose="02020603050405020304" pitchFamily="18" charset="0"/>
              </a:rPr>
              <a:t>方法</a:t>
            </a:r>
            <a:r>
              <a:rPr kumimoji="1" lang="zh-CN" altLang="en-GB" sz="3200" i="0" u="none" strike="noStrike" kern="1200" cap="none" spc="0" normalizeH="0" baseline="0" noProof="0" dirty="0">
                <a:ln>
                  <a:noFill/>
                </a:ln>
                <a:solidFill>
                  <a:srgbClr val="FF0000"/>
                </a:solidFill>
                <a:effectLst/>
                <a:uLnTx/>
                <a:uFillTx/>
                <a:cs typeface="Times New Roman" panose="02020603050405020304" pitchFamily="18" charset="0"/>
              </a:rPr>
              <a:t>：</a:t>
            </a:r>
            <a:endParaRPr kumimoji="0" lang="zh-CN" altLang="en-US" sz="3200"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8" name="Rectangle 7">
            <a:extLst>
              <a:ext uri="{FF2B5EF4-FFF2-40B4-BE49-F238E27FC236}">
                <a16:creationId xmlns:a16="http://schemas.microsoft.com/office/drawing/2014/main" id="{5C318B03-48E3-43E1-853F-5AA00E47BAF0}"/>
              </a:ext>
            </a:extLst>
          </p:cNvPr>
          <p:cNvSpPr>
            <a:spLocks noChangeArrowheads="1"/>
          </p:cNvSpPr>
          <p:nvPr/>
        </p:nvSpPr>
        <p:spPr bwMode="auto">
          <a:xfrm>
            <a:off x="304800" y="2559050"/>
            <a:ext cx="6324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h</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a:t>
            </a: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u </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a:t>
            </a: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s</a:t>
            </a:r>
            <a:r>
              <a:rPr kumimoji="1" lang="zh-CN" altLang="en-US" sz="3200" i="0" u="none" strike="noStrike" kern="1200" cap="none" spc="0" normalizeH="0" baseline="0" noProof="0" dirty="0">
                <a:ln>
                  <a:noFill/>
                </a:ln>
                <a:solidFill>
                  <a:srgbClr val="FF0000"/>
                </a:solidFill>
                <a:effectLst/>
                <a:uLnTx/>
                <a:uFillTx/>
                <a:cs typeface="Times New Roman" panose="02020603050405020304" pitchFamily="18" charset="0"/>
              </a:rPr>
              <a:t>的计算要</a:t>
            </a:r>
            <a:r>
              <a:rPr kumimoji="1" lang="zh-CN" altLang="en-US" sz="3200" i="0" u="none" strike="noStrike" kern="1200" cap="none" spc="0" normalizeH="0" baseline="0" noProof="0" dirty="0">
                <a:ln>
                  <a:noFill/>
                </a:ln>
                <a:solidFill>
                  <a:srgbClr val="0000FF"/>
                </a:solidFill>
                <a:effectLst/>
                <a:uLnTx/>
                <a:uFillTx/>
                <a:cs typeface="Times New Roman" panose="02020603050405020304" pitchFamily="18" charset="0"/>
              </a:rPr>
              <a:t>用</a:t>
            </a: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c</a:t>
            </a:r>
            <a:r>
              <a:rPr kumimoji="1" lang="en-US" altLang="zh-CN" sz="3200" i="1" u="none" strike="noStrike" kern="1200" cap="none" spc="0" normalizeH="0" baseline="-25000" noProof="0" dirty="0">
                <a:ln>
                  <a:noFill/>
                </a:ln>
                <a:solidFill>
                  <a:srgbClr val="0000FF"/>
                </a:solidFill>
                <a:effectLst/>
                <a:uLnTx/>
                <a:uFillTx/>
                <a:cs typeface="Times New Roman" panose="02020603050405020304" pitchFamily="18" charset="0"/>
              </a:rPr>
              <a:t>v</a:t>
            </a:r>
            <a:r>
              <a:rPr kumimoji="1" lang="en-US" altLang="zh-CN" sz="3200" i="0" u="none" strike="noStrike" kern="1200" cap="none" spc="0" normalizeH="0" baseline="-25000" noProof="0" dirty="0">
                <a:ln>
                  <a:noFill/>
                </a:ln>
                <a:solidFill>
                  <a:srgbClr val="0000FF"/>
                </a:solidFill>
                <a:effectLst/>
                <a:uLnTx/>
                <a:uFillTx/>
                <a:cs typeface="Times New Roman" panose="02020603050405020304" pitchFamily="18" charset="0"/>
              </a:rPr>
              <a:t> </a:t>
            </a:r>
            <a:r>
              <a:rPr kumimoji="1" lang="zh-CN" altLang="zh-CN" sz="3200" i="0" u="none" strike="noStrike" kern="1200" cap="none" spc="0" normalizeH="0" baseline="0" noProof="0" dirty="0">
                <a:ln>
                  <a:noFill/>
                </a:ln>
                <a:solidFill>
                  <a:srgbClr val="0000FF"/>
                </a:solidFill>
                <a:effectLst/>
                <a:uLnTx/>
                <a:uFillTx/>
                <a:cs typeface="Times New Roman" panose="02020603050405020304" pitchFamily="18" charset="0"/>
              </a:rPr>
              <a:t>和 </a:t>
            </a:r>
            <a:r>
              <a:rPr kumimoji="1" lang="en-US" altLang="zh-CN" sz="3200" i="1" u="none" strike="noStrike" kern="1200" cap="none" spc="0" normalizeH="0" baseline="0" noProof="0" dirty="0">
                <a:ln>
                  <a:noFill/>
                </a:ln>
                <a:solidFill>
                  <a:srgbClr val="0000FF"/>
                </a:solidFill>
                <a:effectLst/>
                <a:uLnTx/>
                <a:uFillTx/>
                <a:cs typeface="Times New Roman" panose="02020603050405020304" pitchFamily="18" charset="0"/>
              </a:rPr>
              <a:t>c</a:t>
            </a:r>
            <a:r>
              <a:rPr kumimoji="1" lang="en-US" altLang="zh-CN" sz="3200" i="1" u="none" strike="noStrike" kern="1200" cap="none" spc="0" normalizeH="0" baseline="-25000" noProof="0" dirty="0">
                <a:ln>
                  <a:noFill/>
                </a:ln>
                <a:solidFill>
                  <a:srgbClr val="0000FF"/>
                </a:solidFill>
                <a:effectLst/>
                <a:uLnTx/>
                <a:uFillTx/>
                <a:cs typeface="Times New Roman" panose="02020603050405020304" pitchFamily="18" charset="0"/>
              </a:rPr>
              <a:t>p</a:t>
            </a:r>
          </a:p>
        </p:txBody>
      </p:sp>
      <p:graphicFrame>
        <p:nvGraphicFramePr>
          <p:cNvPr id="9" name="Object 8">
            <a:extLst>
              <a:ext uri="{FF2B5EF4-FFF2-40B4-BE49-F238E27FC236}">
                <a16:creationId xmlns:a16="http://schemas.microsoft.com/office/drawing/2014/main" id="{178E47AE-195C-4696-8496-9045471D7B6C}"/>
              </a:ext>
            </a:extLst>
          </p:cNvPr>
          <p:cNvGraphicFramePr>
            <a:graphicFrameLocks noChangeAspect="1"/>
          </p:cNvGraphicFramePr>
          <p:nvPr/>
        </p:nvGraphicFramePr>
        <p:xfrm>
          <a:off x="3155950" y="1328738"/>
          <a:ext cx="1744663" cy="733425"/>
        </p:xfrm>
        <a:graphic>
          <a:graphicData uri="http://schemas.openxmlformats.org/presentationml/2006/ole">
            <mc:AlternateContent xmlns:mc="http://schemas.openxmlformats.org/markup-compatibility/2006">
              <mc:Choice xmlns:v="urn:schemas-microsoft-com:vml" Requires="v">
                <p:oleObj name="Equation" r:id="rId2" imgW="660240" imgH="241200" progId="Equation.DSMT4">
                  <p:embed/>
                </p:oleObj>
              </mc:Choice>
              <mc:Fallback>
                <p:oleObj name="Equation" r:id="rId2" imgW="660240" imgH="241200" progId="Equation.DSMT4">
                  <p:embed/>
                  <p:pic>
                    <p:nvPicPr>
                      <p:cNvPr id="9" name="Object 8">
                        <a:extLst>
                          <a:ext uri="{FF2B5EF4-FFF2-40B4-BE49-F238E27FC236}">
                            <a16:creationId xmlns:a16="http://schemas.microsoft.com/office/drawing/2014/main" id="{178E47AE-195C-4696-8496-9045471D7B6C}"/>
                          </a:ext>
                        </a:extLst>
                      </p:cNvPr>
                      <p:cNvPicPr>
                        <a:picLocks noChangeAspect="1" noChangeArrowheads="1"/>
                      </p:cNvPicPr>
                      <p:nvPr/>
                    </p:nvPicPr>
                    <p:blipFill>
                      <a:blip r:embed="rId3"/>
                      <a:srcRect/>
                      <a:stretch>
                        <a:fillRect/>
                      </a:stretch>
                    </p:blipFill>
                    <p:spPr bwMode="auto">
                      <a:xfrm>
                        <a:off x="3155950" y="1328738"/>
                        <a:ext cx="1744663" cy="733425"/>
                      </a:xfrm>
                      <a:prstGeom prst="rect">
                        <a:avLst/>
                      </a:prstGeom>
                      <a:solidFill>
                        <a:srgbClr val="92D050"/>
                      </a:solidFill>
                      <a:ln>
                        <a:noFill/>
                      </a:ln>
                      <a:effectLst/>
                    </p:spPr>
                  </p:pic>
                </p:oleObj>
              </mc:Fallback>
            </mc:AlternateContent>
          </a:graphicData>
        </a:graphic>
      </p:graphicFrame>
      <p:graphicFrame>
        <p:nvGraphicFramePr>
          <p:cNvPr id="10" name="Object 9">
            <a:extLst>
              <a:ext uri="{FF2B5EF4-FFF2-40B4-BE49-F238E27FC236}">
                <a16:creationId xmlns:a16="http://schemas.microsoft.com/office/drawing/2014/main" id="{9146B855-61C0-463E-964C-DCA6734E6493}"/>
              </a:ext>
            </a:extLst>
          </p:cNvPr>
          <p:cNvGraphicFramePr>
            <a:graphicFrameLocks noChangeAspect="1"/>
          </p:cNvGraphicFramePr>
          <p:nvPr/>
        </p:nvGraphicFramePr>
        <p:xfrm>
          <a:off x="908050" y="1346200"/>
          <a:ext cx="1714500" cy="701675"/>
        </p:xfrm>
        <a:graphic>
          <a:graphicData uri="http://schemas.openxmlformats.org/presentationml/2006/ole">
            <mc:AlternateContent xmlns:mc="http://schemas.openxmlformats.org/markup-compatibility/2006">
              <mc:Choice xmlns:v="urn:schemas-microsoft-com:vml" Requires="v">
                <p:oleObj name="Equation" r:id="rId4" imgW="647640" imgH="228600" progId="Equation.DSMT4">
                  <p:embed/>
                </p:oleObj>
              </mc:Choice>
              <mc:Fallback>
                <p:oleObj name="Equation" r:id="rId4" imgW="647640" imgH="228600" progId="Equation.DSMT4">
                  <p:embed/>
                  <p:pic>
                    <p:nvPicPr>
                      <p:cNvPr id="10" name="Object 9">
                        <a:extLst>
                          <a:ext uri="{FF2B5EF4-FFF2-40B4-BE49-F238E27FC236}">
                            <a16:creationId xmlns:a16="http://schemas.microsoft.com/office/drawing/2014/main" id="{9146B855-61C0-463E-964C-DCA6734E6493}"/>
                          </a:ext>
                        </a:extLst>
                      </p:cNvPr>
                      <p:cNvPicPr>
                        <a:picLocks noChangeAspect="1" noChangeArrowheads="1"/>
                      </p:cNvPicPr>
                      <p:nvPr/>
                    </p:nvPicPr>
                    <p:blipFill>
                      <a:blip r:embed="rId5"/>
                      <a:srcRect/>
                      <a:stretch>
                        <a:fillRect/>
                      </a:stretch>
                    </p:blipFill>
                    <p:spPr bwMode="auto">
                      <a:xfrm>
                        <a:off x="908050" y="1346200"/>
                        <a:ext cx="1714500" cy="7016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0">
            <a:extLst>
              <a:ext uri="{FF2B5EF4-FFF2-40B4-BE49-F238E27FC236}">
                <a16:creationId xmlns:a16="http://schemas.microsoft.com/office/drawing/2014/main" id="{DEB12727-0F1D-4F65-AAFE-5BB95D41EFE1}"/>
              </a:ext>
            </a:extLst>
          </p:cNvPr>
          <p:cNvGrpSpPr>
            <a:grpSpLocks/>
          </p:cNvGrpSpPr>
          <p:nvPr/>
        </p:nvGrpSpPr>
        <p:grpSpPr bwMode="auto">
          <a:xfrm>
            <a:off x="5818187" y="1303338"/>
            <a:ext cx="3195638" cy="3408362"/>
            <a:chOff x="3665" y="821"/>
            <a:chExt cx="2013" cy="2147"/>
          </a:xfrm>
        </p:grpSpPr>
        <p:graphicFrame>
          <p:nvGraphicFramePr>
            <p:cNvPr id="12" name="Object 11">
              <a:extLst>
                <a:ext uri="{FF2B5EF4-FFF2-40B4-BE49-F238E27FC236}">
                  <a16:creationId xmlns:a16="http://schemas.microsoft.com/office/drawing/2014/main" id="{A0DA6A1E-8A50-4C22-8288-9C87F3A6020B}"/>
                </a:ext>
              </a:extLst>
            </p:cNvPr>
            <p:cNvGraphicFramePr>
              <a:graphicFrameLocks noChangeAspect="1"/>
            </p:cNvGraphicFramePr>
            <p:nvPr/>
          </p:nvGraphicFramePr>
          <p:xfrm>
            <a:off x="3665" y="821"/>
            <a:ext cx="1906" cy="720"/>
          </p:xfrm>
          <a:graphic>
            <a:graphicData uri="http://schemas.openxmlformats.org/presentationml/2006/ole">
              <mc:AlternateContent xmlns:mc="http://schemas.openxmlformats.org/markup-compatibility/2006">
                <mc:Choice xmlns:v="urn:schemas-microsoft-com:vml" Requires="v">
                  <p:oleObj name="Equation" r:id="rId6" imgW="1117440" imgH="419040" progId="Equation.DSMT4">
                    <p:embed/>
                  </p:oleObj>
                </mc:Choice>
                <mc:Fallback>
                  <p:oleObj name="Equation" r:id="rId6" imgW="1117440" imgH="419040" progId="Equation.DSMT4">
                    <p:embed/>
                    <p:pic>
                      <p:nvPicPr>
                        <p:cNvPr id="12" name="Object 11">
                          <a:extLst>
                            <a:ext uri="{FF2B5EF4-FFF2-40B4-BE49-F238E27FC236}">
                              <a16:creationId xmlns:a16="http://schemas.microsoft.com/office/drawing/2014/main" id="{A0DA6A1E-8A50-4C22-8288-9C87F3A6020B}"/>
                            </a:ext>
                          </a:extLst>
                        </p:cNvPr>
                        <p:cNvPicPr>
                          <a:picLocks noChangeAspect="1" noChangeArrowheads="1"/>
                        </p:cNvPicPr>
                        <p:nvPr/>
                      </p:nvPicPr>
                      <p:blipFill>
                        <a:blip r:embed="rId7"/>
                        <a:srcRect/>
                        <a:stretch>
                          <a:fillRect/>
                        </a:stretch>
                      </p:blipFill>
                      <p:spPr bwMode="auto">
                        <a:xfrm>
                          <a:off x="3665" y="821"/>
                          <a:ext cx="1906" cy="72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a:extLst>
                <a:ext uri="{FF2B5EF4-FFF2-40B4-BE49-F238E27FC236}">
                  <a16:creationId xmlns:a16="http://schemas.microsoft.com/office/drawing/2014/main" id="{74000AE7-7F65-44FB-A007-74B993200EF2}"/>
                </a:ext>
              </a:extLst>
            </p:cNvPr>
            <p:cNvGraphicFramePr>
              <a:graphicFrameLocks noChangeAspect="1"/>
            </p:cNvGraphicFramePr>
            <p:nvPr/>
          </p:nvGraphicFramePr>
          <p:xfrm>
            <a:off x="3983" y="2203"/>
            <a:ext cx="1695" cy="765"/>
          </p:xfrm>
          <a:graphic>
            <a:graphicData uri="http://schemas.openxmlformats.org/presentationml/2006/ole">
              <mc:AlternateContent xmlns:mc="http://schemas.openxmlformats.org/markup-compatibility/2006">
                <mc:Choice xmlns:v="urn:schemas-microsoft-com:vml" Requires="v">
                  <p:oleObj name="Equation" r:id="rId8" imgW="990360" imgH="444240" progId="Equation.DSMT4">
                    <p:embed/>
                  </p:oleObj>
                </mc:Choice>
                <mc:Fallback>
                  <p:oleObj name="Equation" r:id="rId8" imgW="990360" imgH="444240" progId="Equation.DSMT4">
                    <p:embed/>
                    <p:pic>
                      <p:nvPicPr>
                        <p:cNvPr id="13" name="Object 12">
                          <a:extLst>
                            <a:ext uri="{FF2B5EF4-FFF2-40B4-BE49-F238E27FC236}">
                              <a16:creationId xmlns:a16="http://schemas.microsoft.com/office/drawing/2014/main" id="{74000AE7-7F65-44FB-A007-74B993200EF2}"/>
                            </a:ext>
                          </a:extLst>
                        </p:cNvPr>
                        <p:cNvPicPr>
                          <a:picLocks noChangeAspect="1" noChangeArrowheads="1"/>
                        </p:cNvPicPr>
                        <p:nvPr/>
                      </p:nvPicPr>
                      <p:blipFill>
                        <a:blip r:embed="rId9"/>
                        <a:srcRect/>
                        <a:stretch>
                          <a:fillRect/>
                        </a:stretch>
                      </p:blipFill>
                      <p:spPr bwMode="auto">
                        <a:xfrm>
                          <a:off x="3983" y="2203"/>
                          <a:ext cx="1695" cy="76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a:extLst>
                <a:ext uri="{FF2B5EF4-FFF2-40B4-BE49-F238E27FC236}">
                  <a16:creationId xmlns:a16="http://schemas.microsoft.com/office/drawing/2014/main" id="{0DBDDBE9-F9D4-43BA-9B5A-79381A99D1DD}"/>
                </a:ext>
              </a:extLst>
            </p:cNvPr>
            <p:cNvGraphicFramePr>
              <a:graphicFrameLocks noChangeAspect="1"/>
            </p:cNvGraphicFramePr>
            <p:nvPr/>
          </p:nvGraphicFramePr>
          <p:xfrm>
            <a:off x="3984" y="1533"/>
            <a:ext cx="1649" cy="674"/>
          </p:xfrm>
          <a:graphic>
            <a:graphicData uri="http://schemas.openxmlformats.org/presentationml/2006/ole">
              <mc:AlternateContent xmlns:mc="http://schemas.openxmlformats.org/markup-compatibility/2006">
                <mc:Choice xmlns:v="urn:schemas-microsoft-com:vml" Requires="v">
                  <p:oleObj name="Equation" r:id="rId10" imgW="965160" imgH="393480" progId="Equation.DSMT4">
                    <p:embed/>
                  </p:oleObj>
                </mc:Choice>
                <mc:Fallback>
                  <p:oleObj name="Equation" r:id="rId10" imgW="965160" imgH="393480" progId="Equation.DSMT4">
                    <p:embed/>
                    <p:pic>
                      <p:nvPicPr>
                        <p:cNvPr id="14" name="Object 13">
                          <a:extLst>
                            <a:ext uri="{FF2B5EF4-FFF2-40B4-BE49-F238E27FC236}">
                              <a16:creationId xmlns:a16="http://schemas.microsoft.com/office/drawing/2014/main" id="{0DBDDBE9-F9D4-43BA-9B5A-79381A99D1DD}"/>
                            </a:ext>
                          </a:extLst>
                        </p:cNvPr>
                        <p:cNvPicPr>
                          <a:picLocks noChangeAspect="1" noChangeArrowheads="1"/>
                        </p:cNvPicPr>
                        <p:nvPr/>
                      </p:nvPicPr>
                      <p:blipFill>
                        <a:blip r:embed="rId11"/>
                        <a:srcRect/>
                        <a:stretch>
                          <a:fillRect/>
                        </a:stretch>
                      </p:blipFill>
                      <p:spPr bwMode="auto">
                        <a:xfrm>
                          <a:off x="3984" y="1533"/>
                          <a:ext cx="1649" cy="674"/>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8429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0-#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1F8654-2F22-4AB8-868B-22D24834C965}"/>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u</a:t>
            </a:r>
            <a:r>
              <a:rPr lang="zh-CN" altLang="en-US"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a:t>
            </a:r>
          </a:p>
        </p:txBody>
      </p:sp>
      <p:sp>
        <p:nvSpPr>
          <p:cNvPr id="9" name="Rectangle 8">
            <a:extLst>
              <a:ext uri="{FF2B5EF4-FFF2-40B4-BE49-F238E27FC236}">
                <a16:creationId xmlns:a16="http://schemas.microsoft.com/office/drawing/2014/main" id="{12710B2C-7F42-4192-9BEB-77AEDDE515DA}"/>
              </a:ext>
            </a:extLst>
          </p:cNvPr>
          <p:cNvSpPr txBox="1">
            <a:spLocks noChangeArrowheads="1"/>
          </p:cNvSpPr>
          <p:nvPr/>
        </p:nvSpPr>
        <p:spPr>
          <a:xfrm>
            <a:off x="2584174" y="838200"/>
            <a:ext cx="3740426" cy="541338"/>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理想气体</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的计算</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2">
            <a:extLst>
              <a:ext uri="{FF2B5EF4-FFF2-40B4-BE49-F238E27FC236}">
                <a16:creationId xmlns:a16="http://schemas.microsoft.com/office/drawing/2014/main" id="{A325C86C-96A8-4D99-9B7A-93B3564903BC}"/>
              </a:ext>
            </a:extLst>
          </p:cNvPr>
          <p:cNvSpPr txBox="1">
            <a:spLocks noChangeArrowheads="1"/>
          </p:cNvSpPr>
          <p:nvPr/>
        </p:nvSpPr>
        <p:spPr bwMode="auto">
          <a:xfrm>
            <a:off x="685800" y="3124200"/>
            <a:ext cx="3048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cs typeface="Times New Roman" panose="02020603050405020304" pitchFamily="18" charset="0"/>
              </a:rPr>
              <a:t>1</a:t>
            </a: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rPr>
              <a:t>、若定比热</a:t>
            </a:r>
          </a:p>
        </p:txBody>
      </p:sp>
      <p:graphicFrame>
        <p:nvGraphicFramePr>
          <p:cNvPr id="17" name="Object 3">
            <a:extLst>
              <a:ext uri="{FF2B5EF4-FFF2-40B4-BE49-F238E27FC236}">
                <a16:creationId xmlns:a16="http://schemas.microsoft.com/office/drawing/2014/main" id="{537A2251-6837-42EF-9861-EC35723923AF}"/>
              </a:ext>
            </a:extLst>
          </p:cNvPr>
          <p:cNvGraphicFramePr>
            <a:graphicFrameLocks noChangeAspect="1"/>
          </p:cNvGraphicFramePr>
          <p:nvPr/>
        </p:nvGraphicFramePr>
        <p:xfrm>
          <a:off x="1562100" y="3768725"/>
          <a:ext cx="7094538" cy="2560638"/>
        </p:xfrm>
        <a:graphic>
          <a:graphicData uri="http://schemas.openxmlformats.org/presentationml/2006/ole">
            <mc:AlternateContent xmlns:mc="http://schemas.openxmlformats.org/markup-compatibility/2006">
              <mc:Choice xmlns:v="urn:schemas-microsoft-com:vml" Requires="v">
                <p:oleObj name="Equation" r:id="rId2" imgW="2450880" imgH="888840" progId="Equation.DSMT4">
                  <p:embed/>
                </p:oleObj>
              </mc:Choice>
              <mc:Fallback>
                <p:oleObj name="Equation" r:id="rId2" imgW="2450880" imgH="888840" progId="Equation.DSMT4">
                  <p:embed/>
                  <p:pic>
                    <p:nvPicPr>
                      <p:cNvPr id="17" name="Object 3">
                        <a:extLst>
                          <a:ext uri="{FF2B5EF4-FFF2-40B4-BE49-F238E27FC236}">
                            <a16:creationId xmlns:a16="http://schemas.microsoft.com/office/drawing/2014/main" id="{537A2251-6837-42EF-9861-EC35723923AF}"/>
                          </a:ext>
                        </a:extLst>
                      </p:cNvPr>
                      <p:cNvPicPr>
                        <a:picLocks noChangeAspect="1" noChangeArrowheads="1"/>
                      </p:cNvPicPr>
                      <p:nvPr/>
                    </p:nvPicPr>
                    <p:blipFill>
                      <a:blip r:embed="rId3"/>
                      <a:srcRect/>
                      <a:stretch>
                        <a:fillRect/>
                      </a:stretch>
                    </p:blipFill>
                    <p:spPr bwMode="auto">
                      <a:xfrm>
                        <a:off x="1562100" y="3768725"/>
                        <a:ext cx="7094538" cy="25606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a:extLst>
              <a:ext uri="{FF2B5EF4-FFF2-40B4-BE49-F238E27FC236}">
                <a16:creationId xmlns:a16="http://schemas.microsoft.com/office/drawing/2014/main" id="{A6FA19AD-ABED-4247-8EE6-A9351E1CDEB4}"/>
              </a:ext>
            </a:extLst>
          </p:cNvPr>
          <p:cNvGraphicFramePr>
            <a:graphicFrameLocks noChangeAspect="1"/>
          </p:cNvGraphicFramePr>
          <p:nvPr/>
        </p:nvGraphicFramePr>
        <p:xfrm>
          <a:off x="312738" y="1530350"/>
          <a:ext cx="8443912" cy="1141413"/>
        </p:xfrm>
        <a:graphic>
          <a:graphicData uri="http://schemas.openxmlformats.org/presentationml/2006/ole">
            <mc:AlternateContent xmlns:mc="http://schemas.openxmlformats.org/markup-compatibility/2006">
              <mc:Choice xmlns:v="urn:schemas-microsoft-com:vml" Requires="v">
                <p:oleObj name="Equation" r:id="rId4" imgW="3111480" imgH="419040" progId="Equation.DSMT4">
                  <p:embed/>
                </p:oleObj>
              </mc:Choice>
              <mc:Fallback>
                <p:oleObj name="Equation" r:id="rId4" imgW="3111480" imgH="419040" progId="Equation.DSMT4">
                  <p:embed/>
                  <p:pic>
                    <p:nvPicPr>
                      <p:cNvPr id="18" name="Object 5">
                        <a:extLst>
                          <a:ext uri="{FF2B5EF4-FFF2-40B4-BE49-F238E27FC236}">
                            <a16:creationId xmlns:a16="http://schemas.microsoft.com/office/drawing/2014/main" id="{A6FA19AD-ABED-4247-8EE6-A9351E1CDEB4}"/>
                          </a:ext>
                        </a:extLst>
                      </p:cNvPr>
                      <p:cNvPicPr>
                        <a:picLocks noChangeAspect="1" noChangeArrowheads="1"/>
                      </p:cNvPicPr>
                      <p:nvPr/>
                    </p:nvPicPr>
                    <p:blipFill>
                      <a:blip r:embed="rId5"/>
                      <a:srcRect/>
                      <a:stretch>
                        <a:fillRect/>
                      </a:stretch>
                    </p:blipFill>
                    <p:spPr bwMode="auto">
                      <a:xfrm>
                        <a:off x="312738" y="1530350"/>
                        <a:ext cx="8443912" cy="114141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6">
            <a:extLst>
              <a:ext uri="{FF2B5EF4-FFF2-40B4-BE49-F238E27FC236}">
                <a16:creationId xmlns:a16="http://schemas.microsoft.com/office/drawing/2014/main" id="{A6C2EF88-84F4-4E03-8F5C-0AC78EFDE820}"/>
              </a:ext>
            </a:extLst>
          </p:cNvPr>
          <p:cNvGrpSpPr>
            <a:grpSpLocks/>
          </p:cNvGrpSpPr>
          <p:nvPr/>
        </p:nvGrpSpPr>
        <p:grpSpPr bwMode="auto">
          <a:xfrm>
            <a:off x="3276600" y="2362200"/>
            <a:ext cx="5410200" cy="1295781"/>
            <a:chOff x="1968" y="3120"/>
            <a:chExt cx="3408" cy="1074"/>
          </a:xfrm>
        </p:grpSpPr>
        <p:sp>
          <p:nvSpPr>
            <p:cNvPr id="20" name="AutoShape 7">
              <a:extLst>
                <a:ext uri="{FF2B5EF4-FFF2-40B4-BE49-F238E27FC236}">
                  <a16:creationId xmlns:a16="http://schemas.microsoft.com/office/drawing/2014/main" id="{95087701-6F21-4EB0-8CB5-1F40A404176D}"/>
                </a:ext>
              </a:extLst>
            </p:cNvPr>
            <p:cNvSpPr>
              <a:spLocks noChangeArrowheads="1"/>
            </p:cNvSpPr>
            <p:nvPr/>
          </p:nvSpPr>
          <p:spPr bwMode="auto">
            <a:xfrm>
              <a:off x="1968" y="3120"/>
              <a:ext cx="3408" cy="1074"/>
            </a:xfrm>
            <a:prstGeom prst="star32">
              <a:avLst>
                <a:gd name="adj" fmla="val 375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endParaRPr>
            </a:p>
          </p:txBody>
        </p:sp>
        <p:sp>
          <p:nvSpPr>
            <p:cNvPr id="21" name="Text Box 8">
              <a:extLst>
                <a:ext uri="{FF2B5EF4-FFF2-40B4-BE49-F238E27FC236}">
                  <a16:creationId xmlns:a16="http://schemas.microsoft.com/office/drawing/2014/main" id="{74B4A741-B5B6-48F6-8124-42A644186189}"/>
                </a:ext>
              </a:extLst>
            </p:cNvPr>
            <p:cNvSpPr txBox="1">
              <a:spLocks noChangeArrowheads="1"/>
            </p:cNvSpPr>
            <p:nvPr/>
          </p:nvSpPr>
          <p:spPr bwMode="auto">
            <a:xfrm>
              <a:off x="2064" y="3426"/>
              <a:ext cx="32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defTabSz="914400" rtl="0" eaLnBrk="1" fontAlgn="base" latinLnBrk="0" hangingPunct="1">
                <a:lnSpc>
                  <a:spcPct val="100000"/>
                </a:lnSpc>
                <a:spcBef>
                  <a:spcPts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理想气体，任何过程</a:t>
              </a:r>
              <a:endPar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22410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13">
            <a:extLst>
              <a:ext uri="{FF2B5EF4-FFF2-40B4-BE49-F238E27FC236}">
                <a16:creationId xmlns:a16="http://schemas.microsoft.com/office/drawing/2014/main" id="{71C94048-B0B1-47C0-BB0A-1BA5F9699AC7}"/>
              </a:ext>
            </a:extLst>
          </p:cNvPr>
          <p:cNvGraphicFramePr>
            <a:graphicFrameLocks noChangeAspect="1"/>
          </p:cNvGraphicFramePr>
          <p:nvPr/>
        </p:nvGraphicFramePr>
        <p:xfrm>
          <a:off x="7019130" y="1016902"/>
          <a:ext cx="1800225" cy="3200400"/>
        </p:xfrm>
        <a:graphic>
          <a:graphicData uri="http://schemas.openxmlformats.org/presentationml/2006/ole">
            <mc:AlternateContent xmlns:mc="http://schemas.openxmlformats.org/markup-compatibility/2006">
              <mc:Choice xmlns:v="urn:schemas-microsoft-com:vml" Requires="v">
                <p:oleObj name="位图图像" r:id="rId2" imgW="1800476" imgH="3200000" progId="Paint.Picture">
                  <p:embed/>
                </p:oleObj>
              </mc:Choice>
              <mc:Fallback>
                <p:oleObj name="位图图像" r:id="rId2" imgW="1800476" imgH="3200000" progId="Paint.Picture">
                  <p:embed/>
                  <p:pic>
                    <p:nvPicPr>
                      <p:cNvPr id="9" name="Object 13">
                        <a:extLst>
                          <a:ext uri="{FF2B5EF4-FFF2-40B4-BE49-F238E27FC236}">
                            <a16:creationId xmlns:a16="http://schemas.microsoft.com/office/drawing/2014/main" id="{71C94048-B0B1-47C0-BB0A-1BA5F9699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130" y="1016902"/>
                        <a:ext cx="18002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a:extLst>
              <a:ext uri="{FF2B5EF4-FFF2-40B4-BE49-F238E27FC236}">
                <a16:creationId xmlns:a16="http://schemas.microsoft.com/office/drawing/2014/main" id="{82E73983-70A3-44C4-AEAE-183A34DE99C9}"/>
              </a:ext>
            </a:extLst>
          </p:cNvPr>
          <p:cNvGraphicFramePr>
            <a:graphicFrameLocks noChangeAspect="1"/>
          </p:cNvGraphicFramePr>
          <p:nvPr/>
        </p:nvGraphicFramePr>
        <p:xfrm>
          <a:off x="6214268" y="4280227"/>
          <a:ext cx="2863057" cy="2403026"/>
        </p:xfrm>
        <a:graphic>
          <a:graphicData uri="http://schemas.openxmlformats.org/presentationml/2006/ole">
            <mc:AlternateContent xmlns:mc="http://schemas.openxmlformats.org/markup-compatibility/2006">
              <mc:Choice xmlns:v="urn:schemas-microsoft-com:vml" Requires="v">
                <p:oleObj name="位图图像" r:id="rId4" imgW="3677163" imgH="3086531" progId="Paint.Picture">
                  <p:embed/>
                </p:oleObj>
              </mc:Choice>
              <mc:Fallback>
                <p:oleObj name="位图图像" r:id="rId4" imgW="3677163" imgH="3086531" progId="Paint.Picture">
                  <p:embed/>
                  <p:pic>
                    <p:nvPicPr>
                      <p:cNvPr id="10" name="Object 15">
                        <a:extLst>
                          <a:ext uri="{FF2B5EF4-FFF2-40B4-BE49-F238E27FC236}">
                            <a16:creationId xmlns:a16="http://schemas.microsoft.com/office/drawing/2014/main" id="{82E73983-70A3-44C4-AEAE-183A34DE9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4268" y="4280227"/>
                        <a:ext cx="2863057" cy="2403026"/>
                      </a:xfrm>
                      <a:prstGeom prst="rect">
                        <a:avLst/>
                      </a:prstGeom>
                      <a:noFill/>
                      <a:ln>
                        <a:noFill/>
                      </a:ln>
                      <a:effectLst/>
                    </p:spPr>
                  </p:pic>
                </p:oleObj>
              </mc:Fallback>
            </mc:AlternateContent>
          </a:graphicData>
        </a:graphic>
      </p:graphicFrame>
      <p:sp>
        <p:nvSpPr>
          <p:cNvPr id="2" name="文本框 1">
            <a:extLst>
              <a:ext uri="{FF2B5EF4-FFF2-40B4-BE49-F238E27FC236}">
                <a16:creationId xmlns:a16="http://schemas.microsoft.com/office/drawing/2014/main" id="{AFBCE0BC-9961-4831-80DF-E6110E58328C}"/>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水蒸气的饱和状态</a:t>
            </a:r>
          </a:p>
        </p:txBody>
      </p:sp>
      <p:sp>
        <p:nvSpPr>
          <p:cNvPr id="3" name="Text Box 4">
            <a:extLst>
              <a:ext uri="{FF2B5EF4-FFF2-40B4-BE49-F238E27FC236}">
                <a16:creationId xmlns:a16="http://schemas.microsoft.com/office/drawing/2014/main" id="{1B77330C-811E-477E-B6F0-ED233F67C736}"/>
              </a:ext>
            </a:extLst>
          </p:cNvPr>
          <p:cNvSpPr txBox="1">
            <a:spLocks noChangeArrowheads="1"/>
          </p:cNvSpPr>
          <p:nvPr/>
        </p:nvSpPr>
        <p:spPr bwMode="auto">
          <a:xfrm>
            <a:off x="912813" y="1016902"/>
            <a:ext cx="30684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一、汽化和液化</a:t>
            </a:r>
          </a:p>
        </p:txBody>
      </p:sp>
      <p:sp>
        <p:nvSpPr>
          <p:cNvPr id="4" name="Text Box 5">
            <a:extLst>
              <a:ext uri="{FF2B5EF4-FFF2-40B4-BE49-F238E27FC236}">
                <a16:creationId xmlns:a16="http://schemas.microsoft.com/office/drawing/2014/main" id="{1BFE648A-7FEE-4B3D-BC89-5C18C46EBBE0}"/>
              </a:ext>
            </a:extLst>
          </p:cNvPr>
          <p:cNvSpPr txBox="1">
            <a:spLocks noChangeArrowheads="1"/>
          </p:cNvSpPr>
          <p:nvPr/>
        </p:nvSpPr>
        <p:spPr bwMode="auto">
          <a:xfrm>
            <a:off x="523173" y="1970538"/>
            <a:ext cx="51283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0000FF"/>
                </a:solidFill>
                <a:effectLst/>
                <a:uLnTx/>
                <a:uFillTx/>
                <a:latin typeface="Times New Roman" panose="02020603050405020304" pitchFamily="18" charset="0"/>
                <a:cs typeface="Times New Roman" panose="02020603050405020304" pitchFamily="18" charset="0"/>
              </a:rPr>
              <a:t>汽化</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：由液态到气态的过程</a:t>
            </a:r>
          </a:p>
        </p:txBody>
      </p:sp>
      <p:sp>
        <p:nvSpPr>
          <p:cNvPr id="5" name="AutoShape 6">
            <a:extLst>
              <a:ext uri="{FF2B5EF4-FFF2-40B4-BE49-F238E27FC236}">
                <a16:creationId xmlns:a16="http://schemas.microsoft.com/office/drawing/2014/main" id="{181B5444-C817-4277-AB70-B3EAE7063FD2}"/>
              </a:ext>
            </a:extLst>
          </p:cNvPr>
          <p:cNvSpPr>
            <a:spLocks/>
          </p:cNvSpPr>
          <p:nvPr/>
        </p:nvSpPr>
        <p:spPr bwMode="auto">
          <a:xfrm>
            <a:off x="611188" y="3140075"/>
            <a:ext cx="288925" cy="792163"/>
          </a:xfrm>
          <a:prstGeom prst="leftBrace">
            <a:avLst>
              <a:gd name="adj1" fmla="val 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 name="Text Box 7">
            <a:extLst>
              <a:ext uri="{FF2B5EF4-FFF2-40B4-BE49-F238E27FC236}">
                <a16:creationId xmlns:a16="http://schemas.microsoft.com/office/drawing/2014/main" id="{10CFC0F3-00EA-47BC-A579-004A55BED128}"/>
              </a:ext>
            </a:extLst>
          </p:cNvPr>
          <p:cNvSpPr txBox="1">
            <a:spLocks noChangeArrowheads="1"/>
          </p:cNvSpPr>
          <p:nvPr/>
        </p:nvSpPr>
        <p:spPr bwMode="auto">
          <a:xfrm>
            <a:off x="838200" y="2924175"/>
            <a:ext cx="6397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蒸发</a:t>
            </a:r>
            <a:r>
              <a:rPr kumimoji="1" lang="zh-CN" alt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在液体表面进行的汽化过程</a:t>
            </a:r>
          </a:p>
        </p:txBody>
      </p:sp>
      <p:sp>
        <p:nvSpPr>
          <p:cNvPr id="7" name="Text Box 8">
            <a:extLst>
              <a:ext uri="{FF2B5EF4-FFF2-40B4-BE49-F238E27FC236}">
                <a16:creationId xmlns:a16="http://schemas.microsoft.com/office/drawing/2014/main" id="{DA837A92-62EB-4762-A724-2A5EA4FD230A}"/>
              </a:ext>
            </a:extLst>
          </p:cNvPr>
          <p:cNvSpPr txBox="1">
            <a:spLocks noChangeArrowheads="1"/>
          </p:cNvSpPr>
          <p:nvPr/>
        </p:nvSpPr>
        <p:spPr bwMode="auto">
          <a:xfrm>
            <a:off x="539750" y="5084763"/>
            <a:ext cx="51267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液化</a:t>
            </a:r>
            <a:r>
              <a:rPr kumimoji="1" lang="zh-CN" altLang="en-US"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：由气相到液相的过程</a:t>
            </a:r>
          </a:p>
        </p:txBody>
      </p:sp>
      <p:sp>
        <p:nvSpPr>
          <p:cNvPr id="8" name="Rectangle 9">
            <a:extLst>
              <a:ext uri="{FF2B5EF4-FFF2-40B4-BE49-F238E27FC236}">
                <a16:creationId xmlns:a16="http://schemas.microsoft.com/office/drawing/2014/main" id="{385A4D25-B163-48B0-9147-2520946609AB}"/>
              </a:ext>
            </a:extLst>
          </p:cNvPr>
          <p:cNvSpPr>
            <a:spLocks noChangeArrowheads="1"/>
          </p:cNvSpPr>
          <p:nvPr/>
        </p:nvSpPr>
        <p:spPr bwMode="auto">
          <a:xfrm>
            <a:off x="838200" y="3571875"/>
            <a:ext cx="572452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沸腾</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：在液体表面及内部进行</a:t>
            </a:r>
          </a:p>
          <a:p>
            <a:pPr marL="0" marR="0" lvl="0" indent="0" algn="l" defTabSz="914400" rtl="0" eaLnBrk="1" fontAlgn="base" latinLnBrk="0" hangingPunct="1">
              <a:lnSpc>
                <a:spcPct val="100000"/>
              </a:lnSpc>
              <a:spcAft>
                <a:spcPct val="0"/>
              </a:spcAft>
              <a:buClrTx/>
              <a:buSzTx/>
              <a:buFontTx/>
              <a:buNone/>
              <a:tabLs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的强烈汽化过程。</a:t>
            </a:r>
          </a:p>
        </p:txBody>
      </p:sp>
    </p:spTree>
    <p:extLst>
      <p:ext uri="{BB962C8B-B14F-4D97-AF65-F5344CB8AC3E}">
        <p14:creationId xmlns:p14="http://schemas.microsoft.com/office/powerpoint/2010/main" val="176821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5CB62BE3-5B3A-4615-8814-3DC9952AB4CF}"/>
              </a:ext>
            </a:extLst>
          </p:cNvPr>
          <p:cNvSpPr txBox="1">
            <a:spLocks noChangeArrowheads="1"/>
          </p:cNvSpPr>
          <p:nvPr/>
        </p:nvSpPr>
        <p:spPr bwMode="auto">
          <a:xfrm>
            <a:off x="812800" y="930713"/>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二、饱和状态</a:t>
            </a:r>
          </a:p>
        </p:txBody>
      </p:sp>
      <p:sp>
        <p:nvSpPr>
          <p:cNvPr id="4" name="Text Box 3">
            <a:extLst>
              <a:ext uri="{FF2B5EF4-FFF2-40B4-BE49-F238E27FC236}">
                <a16:creationId xmlns:a16="http://schemas.microsoft.com/office/drawing/2014/main" id="{7F8EC57F-E17F-4D6C-93EB-47C57A899482}"/>
              </a:ext>
            </a:extLst>
          </p:cNvPr>
          <p:cNvSpPr txBox="1">
            <a:spLocks noChangeArrowheads="1"/>
          </p:cNvSpPr>
          <p:nvPr/>
        </p:nvSpPr>
        <p:spPr bwMode="auto">
          <a:xfrm>
            <a:off x="2651516" y="1323262"/>
            <a:ext cx="6492483" cy="22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当汽化速度</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液化速度时，系统</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处于</a:t>
            </a: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动态平衡</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，宏观上气、液两相</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保持一定的相对数量</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饱和状态</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 name="Text Box 4">
            <a:extLst>
              <a:ext uri="{FF2B5EF4-FFF2-40B4-BE49-F238E27FC236}">
                <a16:creationId xmlns:a16="http://schemas.microsoft.com/office/drawing/2014/main" id="{99953087-0878-488C-91B6-2010DFC61E5A}"/>
              </a:ext>
            </a:extLst>
          </p:cNvPr>
          <p:cNvSpPr txBox="1">
            <a:spLocks noChangeArrowheads="1"/>
          </p:cNvSpPr>
          <p:nvPr/>
        </p:nvSpPr>
        <p:spPr bwMode="auto">
          <a:xfrm>
            <a:off x="2651517" y="3657600"/>
            <a:ext cx="6492483"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lvl="0" defTabSz="914400" eaLnBrk="1" fontAlgn="base" hangingPunct="1">
              <a:lnSpc>
                <a:spcPct val="150000"/>
              </a:lnSpc>
              <a:spcBef>
                <a:spcPct val="0"/>
              </a:spcBef>
              <a:spcAft>
                <a:spcPct val="0"/>
              </a:spcAf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饱和状态的温度</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饱和温度</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b="1" i="1"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a:t>
            </a:r>
            <a:r>
              <a:rPr kumimoji="1" lang="en-US" altLang="zh-CN" b="1" i="1" u="none" strike="noStrike" kern="1200" cap="none" spc="0" normalizeH="0" baseline="-25000" noProof="0" dirty="0" err="1">
                <a:ln>
                  <a:noFill/>
                </a:ln>
                <a:solidFill>
                  <a:srgbClr val="000000"/>
                </a:solidFill>
                <a:effectLst/>
                <a:uLnTx/>
                <a:uFillTx/>
                <a:latin typeface="Times New Roman" panose="02020603050405020304" pitchFamily="18" charset="0"/>
                <a:cs typeface="Times New Roman" panose="02020603050405020304" pitchFamily="18" charset="0"/>
              </a:rPr>
              <a:t>s</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b="1"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a:t>
            </a:r>
            <a:r>
              <a:rPr kumimoji="1" lang="en-US" altLang="zh-CN" b="1" i="1" baseline="-25000" dirty="0">
                <a:solidFill>
                  <a:srgbClr val="000000"/>
                </a:solidFill>
                <a:latin typeface="Times New Roman" panose="02020603050405020304" pitchFamily="18" charset="0"/>
                <a:cs typeface="Times New Roman" panose="02020603050405020304" pitchFamily="18" charset="0"/>
              </a:rPr>
              <a:t>s</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lvl="0" defTabSz="914400" eaLnBrk="1" fontAlgn="base" hangingPunct="1">
              <a:lnSpc>
                <a:spcPct val="150000"/>
              </a:lnSpc>
              <a:spcBef>
                <a:spcPct val="0"/>
              </a:spcBef>
              <a:spcAft>
                <a:spcPct val="0"/>
              </a:spcAf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饱和状态的压力</a:t>
            </a:r>
            <a:r>
              <a:rPr kumimoji="1" lang="en-US" altLang="zh-CN"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饱和压力</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b="1" i="1"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p</a:t>
            </a:r>
            <a:r>
              <a:rPr kumimoji="1" lang="en-US" altLang="zh-CN" b="1" i="1" baseline="-25000" dirty="0">
                <a:solidFill>
                  <a:srgbClr val="000000"/>
                </a:solidFill>
                <a:latin typeface="Times New Roman" panose="02020603050405020304" pitchFamily="18" charset="0"/>
                <a:cs typeface="Times New Roman" panose="02020603050405020304" pitchFamily="18" charset="0"/>
              </a:rPr>
              <a:t>s</a:t>
            </a:r>
            <a:endParaRPr kumimoji="1" lang="en-US" altLang="zh-CN" b="1" i="0" u="none" strike="noStrike" kern="120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C44BEC8E-7692-4575-8C3B-53B9199414B7}"/>
              </a:ext>
            </a:extLst>
          </p:cNvPr>
          <p:cNvSpPr txBox="1">
            <a:spLocks noChangeArrowheads="1"/>
          </p:cNvSpPr>
          <p:nvPr/>
        </p:nvSpPr>
        <p:spPr bwMode="auto">
          <a:xfrm>
            <a:off x="0" y="5466775"/>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所以</a:t>
            </a:r>
          </a:p>
        </p:txBody>
      </p:sp>
      <p:graphicFrame>
        <p:nvGraphicFramePr>
          <p:cNvPr id="7" name="Object 7">
            <a:extLst>
              <a:ext uri="{FF2B5EF4-FFF2-40B4-BE49-F238E27FC236}">
                <a16:creationId xmlns:a16="http://schemas.microsoft.com/office/drawing/2014/main" id="{6FE043B9-DB3E-4707-800D-787FFCD288C0}"/>
              </a:ext>
            </a:extLst>
          </p:cNvPr>
          <p:cNvGraphicFramePr>
            <a:graphicFrameLocks noChangeAspect="1"/>
          </p:cNvGraphicFramePr>
          <p:nvPr/>
        </p:nvGraphicFramePr>
        <p:xfrm>
          <a:off x="936131" y="5454362"/>
          <a:ext cx="1295400" cy="609600"/>
        </p:xfrm>
        <a:graphic>
          <a:graphicData uri="http://schemas.openxmlformats.org/presentationml/2006/ole">
            <mc:AlternateContent xmlns:mc="http://schemas.openxmlformats.org/markup-compatibility/2006">
              <mc:Choice xmlns:v="urn:schemas-microsoft-com:vml" Requires="v">
                <p:oleObj name="Equation" r:id="rId2" imgW="571252" imgH="228501" progId="Equation.3">
                  <p:embed/>
                </p:oleObj>
              </mc:Choice>
              <mc:Fallback>
                <p:oleObj name="Equation" r:id="rId2" imgW="571252" imgH="228501" progId="Equation.3">
                  <p:embed/>
                  <p:pic>
                    <p:nvPicPr>
                      <p:cNvPr id="7" name="Object 7">
                        <a:extLst>
                          <a:ext uri="{FF2B5EF4-FFF2-40B4-BE49-F238E27FC236}">
                            <a16:creationId xmlns:a16="http://schemas.microsoft.com/office/drawing/2014/main" id="{6FE043B9-DB3E-4707-800D-787FFCD28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31" y="5454362"/>
                        <a:ext cx="1295400" cy="609600"/>
                      </a:xfrm>
                      <a:prstGeom prst="rect">
                        <a:avLst/>
                      </a:prstGeom>
                      <a:solidFill>
                        <a:srgbClr val="92D050"/>
                      </a:solidFill>
                      <a:ln>
                        <a:noFill/>
                      </a:ln>
                      <a:effectLst/>
                    </p:spPr>
                  </p:pic>
                </p:oleObj>
              </mc:Fallback>
            </mc:AlternateContent>
          </a:graphicData>
        </a:graphic>
      </p:graphicFrame>
      <p:sp>
        <p:nvSpPr>
          <p:cNvPr id="8" name="Text Box 8">
            <a:extLst>
              <a:ext uri="{FF2B5EF4-FFF2-40B4-BE49-F238E27FC236}">
                <a16:creationId xmlns:a16="http://schemas.microsoft.com/office/drawing/2014/main" id="{275148E6-B612-420B-B7CB-DBBA36B4DA4A}"/>
              </a:ext>
            </a:extLst>
          </p:cNvPr>
          <p:cNvSpPr txBox="1">
            <a:spLocks noChangeArrowheads="1"/>
          </p:cNvSpPr>
          <p:nvPr/>
        </p:nvSpPr>
        <p:spPr bwMode="auto">
          <a:xfrm>
            <a:off x="2133600" y="5466775"/>
            <a:ext cx="63642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一一对应</a:t>
            </a:r>
            <a:r>
              <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，只有一个独立变量，即</a:t>
            </a:r>
          </a:p>
        </p:txBody>
      </p:sp>
      <p:graphicFrame>
        <p:nvGraphicFramePr>
          <p:cNvPr id="9" name="Object 9">
            <a:extLst>
              <a:ext uri="{FF2B5EF4-FFF2-40B4-BE49-F238E27FC236}">
                <a16:creationId xmlns:a16="http://schemas.microsoft.com/office/drawing/2014/main" id="{EB135FDF-28AC-490C-B81B-D34D179797BD}"/>
              </a:ext>
            </a:extLst>
          </p:cNvPr>
          <p:cNvGraphicFramePr>
            <a:graphicFrameLocks noChangeAspect="1"/>
          </p:cNvGraphicFramePr>
          <p:nvPr/>
        </p:nvGraphicFramePr>
        <p:xfrm>
          <a:off x="6705600" y="6051550"/>
          <a:ext cx="1746250" cy="592076"/>
        </p:xfrm>
        <a:graphic>
          <a:graphicData uri="http://schemas.openxmlformats.org/presentationml/2006/ole">
            <mc:AlternateContent xmlns:mc="http://schemas.openxmlformats.org/markup-compatibility/2006">
              <mc:Choice xmlns:v="urn:schemas-microsoft-com:vml" Requires="v">
                <p:oleObj name="Equation" r:id="rId4" imgW="672808" imgH="228501" progId="Equation.3">
                  <p:embed/>
                </p:oleObj>
              </mc:Choice>
              <mc:Fallback>
                <p:oleObj name="Equation" r:id="rId4" imgW="672808" imgH="228501" progId="Equation.3">
                  <p:embed/>
                  <p:pic>
                    <p:nvPicPr>
                      <p:cNvPr id="9" name="Object 9">
                        <a:extLst>
                          <a:ext uri="{FF2B5EF4-FFF2-40B4-BE49-F238E27FC236}">
                            <a16:creationId xmlns:a16="http://schemas.microsoft.com/office/drawing/2014/main" id="{EB135FDF-28AC-490C-B81B-D34D17979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6051550"/>
                        <a:ext cx="1746250" cy="592076"/>
                      </a:xfrm>
                      <a:prstGeom prst="rect">
                        <a:avLst/>
                      </a:prstGeom>
                      <a:solidFill>
                        <a:srgbClr val="FFC000"/>
                      </a:solidFill>
                      <a:ln>
                        <a:noFill/>
                      </a:ln>
                      <a:effectLst/>
                    </p:spPr>
                  </p:pic>
                </p:oleObj>
              </mc:Fallback>
            </mc:AlternateContent>
          </a:graphicData>
        </a:graphic>
      </p:graphicFrame>
      <p:pic>
        <p:nvPicPr>
          <p:cNvPr id="10" name="Picture 12">
            <a:extLst>
              <a:ext uri="{FF2B5EF4-FFF2-40B4-BE49-F238E27FC236}">
                <a16:creationId xmlns:a16="http://schemas.microsoft.com/office/drawing/2014/main" id="{2D3F7791-5B1F-4DFF-BDE8-9084842ED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280662"/>
            <a:ext cx="23749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35907600-4D8D-4BB2-B739-D35B85F349F6}"/>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水蒸气的饱和状态</a:t>
            </a:r>
          </a:p>
        </p:txBody>
      </p:sp>
    </p:spTree>
    <p:extLst>
      <p:ext uri="{BB962C8B-B14F-4D97-AF65-F5344CB8AC3E}">
        <p14:creationId xmlns:p14="http://schemas.microsoft.com/office/powerpoint/2010/main" val="321709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500"/>
                            </p:stCondLst>
                            <p:childTnLst>
                              <p:par>
                                <p:cTn id="32" presetID="14" presetClass="entr" presetSubtype="1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D6E726B-0B98-48DD-93FB-4DA25E632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53"/>
          <a:stretch/>
        </p:blipFill>
        <p:spPr bwMode="auto">
          <a:xfrm>
            <a:off x="3303587" y="990600"/>
            <a:ext cx="4224071" cy="4724400"/>
          </a:xfrm>
          <a:prstGeom prst="rect">
            <a:avLst/>
          </a:prstGeom>
          <a:solidFill>
            <a:schemeClr val="bg1"/>
          </a:solidFill>
        </p:spPr>
      </p:pic>
      <p:graphicFrame>
        <p:nvGraphicFramePr>
          <p:cNvPr id="3" name="Group 5">
            <a:extLst>
              <a:ext uri="{FF2B5EF4-FFF2-40B4-BE49-F238E27FC236}">
                <a16:creationId xmlns:a16="http://schemas.microsoft.com/office/drawing/2014/main" id="{49491F2D-8215-4CA1-999A-7769EE3EF7ED}"/>
              </a:ext>
            </a:extLst>
          </p:cNvPr>
          <p:cNvGraphicFramePr>
            <a:graphicFrameLocks noGrp="1"/>
          </p:cNvGraphicFramePr>
          <p:nvPr/>
        </p:nvGraphicFramePr>
        <p:xfrm>
          <a:off x="228600" y="5715000"/>
          <a:ext cx="8686800" cy="914400"/>
        </p:xfrm>
        <a:graphic>
          <a:graphicData uri="http://schemas.openxmlformats.org/drawingml/2006/table">
            <a:tbl>
              <a:tblPr>
                <a:effectLst>
                  <a:outerShdw blurRad="50800" dist="38100" dir="2700000" algn="tl" rotWithShape="0">
                    <a:prstClr val="black">
                      <a:alpha val="40000"/>
                    </a:prstClr>
                  </a:outerShdw>
                </a:effectLst>
                <a:tableStyleId>{775DCB02-9BB8-47FD-8907-85C794F793BA}</a:tableStyleId>
              </a:tblPr>
              <a:tblGrid>
                <a:gridCol w="990600">
                  <a:extLst>
                    <a:ext uri="{9D8B030D-6E8A-4147-A177-3AD203B41FA5}">
                      <a16:colId xmlns:a16="http://schemas.microsoft.com/office/drawing/2014/main" val="2905466230"/>
                    </a:ext>
                  </a:extLst>
                </a:gridCol>
                <a:gridCol w="1371600">
                  <a:extLst>
                    <a:ext uri="{9D8B030D-6E8A-4147-A177-3AD203B41FA5}">
                      <a16:colId xmlns:a16="http://schemas.microsoft.com/office/drawing/2014/main" val="1457745285"/>
                    </a:ext>
                  </a:extLst>
                </a:gridCol>
                <a:gridCol w="1295400">
                  <a:extLst>
                    <a:ext uri="{9D8B030D-6E8A-4147-A177-3AD203B41FA5}">
                      <a16:colId xmlns:a16="http://schemas.microsoft.com/office/drawing/2014/main" val="2034538688"/>
                    </a:ext>
                  </a:extLst>
                </a:gridCol>
                <a:gridCol w="1295400">
                  <a:extLst>
                    <a:ext uri="{9D8B030D-6E8A-4147-A177-3AD203B41FA5}">
                      <a16:colId xmlns:a16="http://schemas.microsoft.com/office/drawing/2014/main" val="1274113081"/>
                    </a:ext>
                  </a:extLst>
                </a:gridCol>
                <a:gridCol w="1295400">
                  <a:extLst>
                    <a:ext uri="{9D8B030D-6E8A-4147-A177-3AD203B41FA5}">
                      <a16:colId xmlns:a16="http://schemas.microsoft.com/office/drawing/2014/main" val="3784537366"/>
                    </a:ext>
                  </a:extLst>
                </a:gridCol>
                <a:gridCol w="1219200">
                  <a:extLst>
                    <a:ext uri="{9D8B030D-6E8A-4147-A177-3AD203B41FA5}">
                      <a16:colId xmlns:a16="http://schemas.microsoft.com/office/drawing/2014/main" val="3581876305"/>
                    </a:ext>
                  </a:extLst>
                </a:gridCol>
                <a:gridCol w="1219200">
                  <a:extLst>
                    <a:ext uri="{9D8B030D-6E8A-4147-A177-3AD203B41FA5}">
                      <a16:colId xmlns:a16="http://schemas.microsoft.com/office/drawing/2014/main" val="1772557240"/>
                    </a:ext>
                  </a:extLst>
                </a:gridCol>
              </a:tblGrid>
              <a:tr h="431800">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1800" b="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120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150</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extLst>
                  <a:ext uri="{0D108BD9-81ED-4DB2-BD59-A6C34878D82A}">
                    <a16:rowId xmlns:a16="http://schemas.microsoft.com/office/drawing/2014/main" val="404189610"/>
                  </a:ext>
                </a:extLst>
              </a:tr>
              <a:tr h="482600">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1800" b="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MPa</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0.0 006 112</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0.0 023 385</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0.0 123 446</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0.1 013 325</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0. 198 483</a:t>
                      </a: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95000"/>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0.47 571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tc>
                <a:extLst>
                  <a:ext uri="{0D108BD9-81ED-4DB2-BD59-A6C34878D82A}">
                    <a16:rowId xmlns:a16="http://schemas.microsoft.com/office/drawing/2014/main" val="1824517491"/>
                  </a:ext>
                </a:extLst>
              </a:tr>
            </a:tbl>
          </a:graphicData>
        </a:graphic>
      </p:graphicFrame>
      <p:sp>
        <p:nvSpPr>
          <p:cNvPr id="5" name="Text Box 2">
            <a:extLst>
              <a:ext uri="{FF2B5EF4-FFF2-40B4-BE49-F238E27FC236}">
                <a16:creationId xmlns:a16="http://schemas.microsoft.com/office/drawing/2014/main" id="{0C6EFF54-51F5-4371-978A-AA075D97BD5B}"/>
              </a:ext>
            </a:extLst>
          </p:cNvPr>
          <p:cNvSpPr txBox="1">
            <a:spLocks noChangeArrowheads="1"/>
          </p:cNvSpPr>
          <p:nvPr/>
        </p:nvSpPr>
        <p:spPr bwMode="auto">
          <a:xfrm>
            <a:off x="812800" y="930713"/>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二、饱和状态</a:t>
            </a:r>
          </a:p>
        </p:txBody>
      </p:sp>
      <p:graphicFrame>
        <p:nvGraphicFramePr>
          <p:cNvPr id="6" name="对象 5">
            <a:extLst>
              <a:ext uri="{FF2B5EF4-FFF2-40B4-BE49-F238E27FC236}">
                <a16:creationId xmlns:a16="http://schemas.microsoft.com/office/drawing/2014/main" id="{52729A63-883A-4389-BFB6-3DE4BA86BFFE}"/>
              </a:ext>
            </a:extLst>
          </p:cNvPr>
          <p:cNvGraphicFramePr>
            <a:graphicFrameLocks noChangeAspect="1"/>
          </p:cNvGraphicFramePr>
          <p:nvPr/>
        </p:nvGraphicFramePr>
        <p:xfrm>
          <a:off x="733161" y="3838813"/>
          <a:ext cx="2162439" cy="733187"/>
        </p:xfrm>
        <a:graphic>
          <a:graphicData uri="http://schemas.openxmlformats.org/presentationml/2006/ole">
            <mc:AlternateContent xmlns:mc="http://schemas.openxmlformats.org/markup-compatibility/2006">
              <mc:Choice xmlns:v="urn:schemas-microsoft-com:vml" Requires="v">
                <p:oleObj name="Equation" r:id="rId4" imgW="1480070" imgH="501498" progId="Equation.DSMT4">
                  <p:embed/>
                </p:oleObj>
              </mc:Choice>
              <mc:Fallback>
                <p:oleObj name="Equation" r:id="rId4" imgW="1480070" imgH="501498" progId="Equation.DSMT4">
                  <p:embed/>
                  <p:pic>
                    <p:nvPicPr>
                      <p:cNvPr id="6" name="对象 5">
                        <a:extLst>
                          <a:ext uri="{FF2B5EF4-FFF2-40B4-BE49-F238E27FC236}">
                            <a16:creationId xmlns:a16="http://schemas.microsoft.com/office/drawing/2014/main" id="{52729A63-883A-4389-BFB6-3DE4BA86BFFE}"/>
                          </a:ext>
                        </a:extLst>
                      </p:cNvPr>
                      <p:cNvPicPr/>
                      <p:nvPr/>
                    </p:nvPicPr>
                    <p:blipFill>
                      <a:blip r:embed="rId5"/>
                      <a:stretch>
                        <a:fillRect/>
                      </a:stretch>
                    </p:blipFill>
                    <p:spPr>
                      <a:xfrm>
                        <a:off x="733161" y="3838813"/>
                        <a:ext cx="2162439" cy="733187"/>
                      </a:xfrm>
                      <a:prstGeom prst="rect">
                        <a:avLst/>
                      </a:prstGeom>
                    </p:spPr>
                  </p:pic>
                </p:oleObj>
              </mc:Fallback>
            </mc:AlternateContent>
          </a:graphicData>
        </a:graphic>
      </p:graphicFrame>
      <p:graphicFrame>
        <p:nvGraphicFramePr>
          <p:cNvPr id="7" name="Object 7">
            <a:extLst>
              <a:ext uri="{FF2B5EF4-FFF2-40B4-BE49-F238E27FC236}">
                <a16:creationId xmlns:a16="http://schemas.microsoft.com/office/drawing/2014/main" id="{366CBA08-0A02-4922-B6DC-BB88C6CF4708}"/>
              </a:ext>
            </a:extLst>
          </p:cNvPr>
          <p:cNvGraphicFramePr>
            <a:graphicFrameLocks noChangeAspect="1"/>
          </p:cNvGraphicFramePr>
          <p:nvPr/>
        </p:nvGraphicFramePr>
        <p:xfrm>
          <a:off x="733161" y="2094417"/>
          <a:ext cx="1295400" cy="609600"/>
        </p:xfrm>
        <a:graphic>
          <a:graphicData uri="http://schemas.openxmlformats.org/presentationml/2006/ole">
            <mc:AlternateContent xmlns:mc="http://schemas.openxmlformats.org/markup-compatibility/2006">
              <mc:Choice xmlns:v="urn:schemas-microsoft-com:vml" Requires="v">
                <p:oleObj name="Equation" r:id="rId6" imgW="571252" imgH="228501" progId="Equation.3">
                  <p:embed/>
                </p:oleObj>
              </mc:Choice>
              <mc:Fallback>
                <p:oleObj name="Equation" r:id="rId6" imgW="571252" imgH="228501" progId="Equation.3">
                  <p:embed/>
                  <p:pic>
                    <p:nvPicPr>
                      <p:cNvPr id="7" name="Object 7">
                        <a:extLst>
                          <a:ext uri="{FF2B5EF4-FFF2-40B4-BE49-F238E27FC236}">
                            <a16:creationId xmlns:a16="http://schemas.microsoft.com/office/drawing/2014/main" id="{366CBA08-0A02-4922-B6DC-BB88C6CF47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161" y="2094417"/>
                        <a:ext cx="1295400" cy="609600"/>
                      </a:xfrm>
                      <a:prstGeom prst="rect">
                        <a:avLst/>
                      </a:prstGeom>
                      <a:solidFill>
                        <a:srgbClr val="92D050"/>
                      </a:solidFill>
                      <a:ln>
                        <a:noFill/>
                      </a:ln>
                      <a:effectLst/>
                    </p:spPr>
                  </p:pic>
                </p:oleObj>
              </mc:Fallback>
            </mc:AlternateContent>
          </a:graphicData>
        </a:graphic>
      </p:graphicFrame>
      <p:sp>
        <p:nvSpPr>
          <p:cNvPr id="8" name="Text Box 8">
            <a:extLst>
              <a:ext uri="{FF2B5EF4-FFF2-40B4-BE49-F238E27FC236}">
                <a16:creationId xmlns:a16="http://schemas.microsoft.com/office/drawing/2014/main" id="{DA8692F7-AC45-4A76-A46F-E19504203F47}"/>
              </a:ext>
            </a:extLst>
          </p:cNvPr>
          <p:cNvSpPr txBox="1">
            <a:spLocks noChangeArrowheads="1"/>
          </p:cNvSpPr>
          <p:nvPr/>
        </p:nvSpPr>
        <p:spPr bwMode="auto">
          <a:xfrm>
            <a:off x="733161" y="2824633"/>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一一对应</a:t>
            </a:r>
            <a:endParaRPr kumimoji="1" lang="zh-CN" altLang="en-US"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7D6F429-989F-4121-997D-7F3A854A819B}"/>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水蒸气的饱和状态</a:t>
            </a:r>
          </a:p>
        </p:txBody>
      </p:sp>
    </p:spTree>
    <p:extLst>
      <p:ext uri="{BB962C8B-B14F-4D97-AF65-F5344CB8AC3E}">
        <p14:creationId xmlns:p14="http://schemas.microsoft.com/office/powerpoint/2010/main" val="86365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481C50-2FD5-4BE0-AB47-3D894835C62C}"/>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水蒸气的饱和状态</a:t>
            </a:r>
          </a:p>
        </p:txBody>
      </p:sp>
      <p:sp>
        <p:nvSpPr>
          <p:cNvPr id="3" name="Text Box 2">
            <a:extLst>
              <a:ext uri="{FF2B5EF4-FFF2-40B4-BE49-F238E27FC236}">
                <a16:creationId xmlns:a16="http://schemas.microsoft.com/office/drawing/2014/main" id="{2C7D7950-DBA9-4CBB-8C26-3ADDE03D274B}"/>
              </a:ext>
            </a:extLst>
          </p:cNvPr>
          <p:cNvSpPr txBox="1">
            <a:spLocks noChangeArrowheads="1"/>
          </p:cNvSpPr>
          <p:nvPr/>
        </p:nvSpPr>
        <p:spPr bwMode="auto">
          <a:xfrm>
            <a:off x="136525" y="668956"/>
            <a:ext cx="8870950" cy="413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三、 几个名词</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饱和液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处于饱和状态的液体：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 </a:t>
            </a:r>
            <a:r>
              <a:rPr kumimoji="1" lang="en-US" altLang="zh-CN" sz="28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0" defTabSz="914400" fontAlgn="base">
              <a:lnSpc>
                <a:spcPct val="130000"/>
              </a:lnSpc>
              <a:spcBef>
                <a:spcPct val="0"/>
              </a:spcBef>
              <a:spcAft>
                <a:spcPct val="0"/>
              </a:spcAf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干饱和蒸汽</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处于饱和状态的蒸汽：</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 t</a:t>
            </a:r>
            <a:r>
              <a:rPr kumimoji="1" lang="en-US" altLang="zh-CN" sz="28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28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defTabSz="914400" fontAlgn="base">
              <a:lnSpc>
                <a:spcPct val="130000"/>
              </a:lnSpc>
              <a:spcBef>
                <a:spcPct val="0"/>
              </a:spcBef>
              <a:spcAft>
                <a:spcPct val="0"/>
              </a:spcAf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未饱和液</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温度低于所处压力下饱和温度的液体：</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28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130000"/>
              </a:lnSpc>
              <a:spcBef>
                <a:spcPct val="0"/>
              </a:spcBef>
              <a:spcAft>
                <a:spcPct val="0"/>
              </a:spcAft>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过热蒸汽 </a:t>
            </a:r>
            <a:r>
              <a:rPr kumimoji="1" lang="en-US" altLang="zh-CN" sz="28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温度高于饱和温度的蒸汽：</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28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 </a:t>
            </a:r>
          </a:p>
          <a:p>
            <a:pPr lvl="0" defTabSz="914400" fontAlgn="base">
              <a:lnSpc>
                <a:spcPct val="130000"/>
              </a:lnSpc>
              <a:spcBef>
                <a:spcPct val="0"/>
              </a:spcBef>
              <a:spcAft>
                <a:spcPct val="0"/>
              </a:spcAft>
            </a:pPr>
            <a:r>
              <a:rPr kumimoji="1" lang="en-US" altLang="zh-CN" sz="28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称</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过热度</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defTabSz="914400" fontAlgn="base">
              <a:lnSpc>
                <a:spcPct val="130000"/>
              </a:lnSpc>
              <a:spcBef>
                <a:spcPct val="0"/>
              </a:spcBef>
              <a:spcAft>
                <a:spcPct val="0"/>
              </a:spcAft>
              <a:defRPr/>
            </a:pPr>
            <a:r>
              <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湿饱和蒸汽</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饱和液和干饱和蒸汽的混合物：</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 = t</a:t>
            </a:r>
            <a:r>
              <a:rPr kumimoji="1" lang="en-US" altLang="zh-CN" sz="28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28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3">
            <a:extLst>
              <a:ext uri="{FF2B5EF4-FFF2-40B4-BE49-F238E27FC236}">
                <a16:creationId xmlns:a16="http://schemas.microsoft.com/office/drawing/2014/main" id="{A783532D-A9B5-45D4-8302-278E7F8A0214}"/>
              </a:ext>
            </a:extLst>
          </p:cNvPr>
          <p:cNvSpPr txBox="1">
            <a:spLocks noChangeArrowheads="1"/>
          </p:cNvSpPr>
          <p:nvPr/>
        </p:nvSpPr>
        <p:spPr bwMode="auto">
          <a:xfrm>
            <a:off x="1752600" y="4865688"/>
            <a:ext cx="59522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使未饱和液达饱和状态的途径：</a:t>
            </a:r>
          </a:p>
        </p:txBody>
      </p:sp>
      <p:graphicFrame>
        <p:nvGraphicFramePr>
          <p:cNvPr id="5" name="Object 4">
            <a:extLst>
              <a:ext uri="{FF2B5EF4-FFF2-40B4-BE49-F238E27FC236}">
                <a16:creationId xmlns:a16="http://schemas.microsoft.com/office/drawing/2014/main" id="{79436C94-D277-41B5-B440-1E71479F5E68}"/>
              </a:ext>
            </a:extLst>
          </p:cNvPr>
          <p:cNvGraphicFramePr>
            <a:graphicFrameLocks noChangeAspect="1"/>
          </p:cNvGraphicFramePr>
          <p:nvPr/>
        </p:nvGraphicFramePr>
        <p:xfrm>
          <a:off x="1574800" y="5840729"/>
          <a:ext cx="990600" cy="623888"/>
        </p:xfrm>
        <a:graphic>
          <a:graphicData uri="http://schemas.openxmlformats.org/presentationml/2006/ole">
            <mc:AlternateContent xmlns:mc="http://schemas.openxmlformats.org/markup-compatibility/2006">
              <mc:Choice xmlns:v="urn:schemas-microsoft-com:vml" Requires="v">
                <p:oleObj name="Equation" r:id="rId2" imgW="342720" imgH="215640" progId="Equation.3">
                  <p:embed/>
                </p:oleObj>
              </mc:Choice>
              <mc:Fallback>
                <p:oleObj name="Equation" r:id="rId2" imgW="342720" imgH="215640" progId="Equation.3">
                  <p:embed/>
                  <p:pic>
                    <p:nvPicPr>
                      <p:cNvPr id="5" name="Object 4">
                        <a:extLst>
                          <a:ext uri="{FF2B5EF4-FFF2-40B4-BE49-F238E27FC236}">
                            <a16:creationId xmlns:a16="http://schemas.microsoft.com/office/drawing/2014/main" id="{79436C94-D277-41B5-B440-1E71479F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5840729"/>
                        <a:ext cx="990600" cy="623888"/>
                      </a:xfrm>
                      <a:prstGeom prst="rect">
                        <a:avLst/>
                      </a:prstGeom>
                      <a:solidFill>
                        <a:srgbClr val="92D050"/>
                      </a:solidFill>
                      <a:ln>
                        <a:noFill/>
                      </a:ln>
                      <a:effectLst/>
                    </p:spPr>
                  </p:pic>
                </p:oleObj>
              </mc:Fallback>
            </mc:AlternateContent>
          </a:graphicData>
        </a:graphic>
      </p:graphicFrame>
      <p:sp>
        <p:nvSpPr>
          <p:cNvPr id="6" name="AutoShape 5">
            <a:extLst>
              <a:ext uri="{FF2B5EF4-FFF2-40B4-BE49-F238E27FC236}">
                <a16:creationId xmlns:a16="http://schemas.microsoft.com/office/drawing/2014/main" id="{3E2869C6-9E82-4054-B9FB-6C00FA6E877A}"/>
              </a:ext>
            </a:extLst>
          </p:cNvPr>
          <p:cNvSpPr>
            <a:spLocks/>
          </p:cNvSpPr>
          <p:nvPr/>
        </p:nvSpPr>
        <p:spPr bwMode="auto">
          <a:xfrm>
            <a:off x="2641599" y="5728017"/>
            <a:ext cx="145685" cy="838200"/>
          </a:xfrm>
          <a:prstGeom prst="leftBrace">
            <a:avLst>
              <a:gd name="adj1" fmla="val 125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AF382FEC-BCEE-48A7-9FCB-D6982540700E}"/>
              </a:ext>
            </a:extLst>
          </p:cNvPr>
          <p:cNvGraphicFramePr>
            <a:graphicFrameLocks noChangeAspect="1"/>
          </p:cNvGraphicFramePr>
          <p:nvPr/>
        </p:nvGraphicFramePr>
        <p:xfrm>
          <a:off x="2989263" y="5462904"/>
          <a:ext cx="3941763" cy="568325"/>
        </p:xfrm>
        <a:graphic>
          <a:graphicData uri="http://schemas.openxmlformats.org/presentationml/2006/ole">
            <mc:AlternateContent xmlns:mc="http://schemas.openxmlformats.org/markup-compatibility/2006">
              <mc:Choice xmlns:v="urn:schemas-microsoft-com:vml" Requires="v">
                <p:oleObj name="Equation" r:id="rId4" imgW="1676160" imgH="241200" progId="Equation.3">
                  <p:embed/>
                </p:oleObj>
              </mc:Choice>
              <mc:Fallback>
                <p:oleObj name="Equation" r:id="rId4" imgW="1676160" imgH="241200" progId="Equation.3">
                  <p:embed/>
                  <p:pic>
                    <p:nvPicPr>
                      <p:cNvPr id="7" name="Object 6">
                        <a:extLst>
                          <a:ext uri="{FF2B5EF4-FFF2-40B4-BE49-F238E27FC236}">
                            <a16:creationId xmlns:a16="http://schemas.microsoft.com/office/drawing/2014/main" id="{AF382FEC-BCEE-48A7-9FCB-D698254070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5462904"/>
                        <a:ext cx="3941763" cy="568325"/>
                      </a:xfrm>
                      <a:prstGeom prst="rect">
                        <a:avLst/>
                      </a:prstGeom>
                      <a:solidFill>
                        <a:srgbClr val="FFC000"/>
                      </a:solidFill>
                      <a:ln>
                        <a:noFill/>
                      </a:ln>
                      <a:effectLst/>
                    </p:spPr>
                  </p:pic>
                </p:oleObj>
              </mc:Fallback>
            </mc:AlternateContent>
          </a:graphicData>
        </a:graphic>
      </p:graphicFrame>
      <p:graphicFrame>
        <p:nvGraphicFramePr>
          <p:cNvPr id="8" name="Object 7">
            <a:extLst>
              <a:ext uri="{FF2B5EF4-FFF2-40B4-BE49-F238E27FC236}">
                <a16:creationId xmlns:a16="http://schemas.microsoft.com/office/drawing/2014/main" id="{FF0435D4-4F22-4E44-AB29-59E856E94DE8}"/>
              </a:ext>
            </a:extLst>
          </p:cNvPr>
          <p:cNvGraphicFramePr>
            <a:graphicFrameLocks noChangeAspect="1"/>
          </p:cNvGraphicFramePr>
          <p:nvPr/>
        </p:nvGraphicFramePr>
        <p:xfrm>
          <a:off x="2989263" y="6096317"/>
          <a:ext cx="4216400" cy="588962"/>
        </p:xfrm>
        <a:graphic>
          <a:graphicData uri="http://schemas.openxmlformats.org/presentationml/2006/ole">
            <mc:AlternateContent xmlns:mc="http://schemas.openxmlformats.org/markup-compatibility/2006">
              <mc:Choice xmlns:v="urn:schemas-microsoft-com:vml" Requires="v">
                <p:oleObj name="Equation" r:id="rId6" imgW="1726920" imgH="241200" progId="Equation.3">
                  <p:embed/>
                </p:oleObj>
              </mc:Choice>
              <mc:Fallback>
                <p:oleObj name="Equation" r:id="rId6" imgW="1726920" imgH="241200" progId="Equation.3">
                  <p:embed/>
                  <p:pic>
                    <p:nvPicPr>
                      <p:cNvPr id="8" name="Object 7">
                        <a:extLst>
                          <a:ext uri="{FF2B5EF4-FFF2-40B4-BE49-F238E27FC236}">
                            <a16:creationId xmlns:a16="http://schemas.microsoft.com/office/drawing/2014/main" id="{FF0435D4-4F22-4E44-AB29-59E856E94D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6096317"/>
                        <a:ext cx="4216400" cy="58896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60613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75"/>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75"/>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75"/>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75"/>
                                        <p:tgtEl>
                                          <p:spTgt spid="3">
                                            <p:txEl>
                                              <p:pRg st="4" end="4"/>
                                            </p:txEl>
                                          </p:spTgt>
                                        </p:tgtEl>
                                      </p:cBhvr>
                                    </p:animEffect>
                                  </p:childTnLst>
                                </p:cTn>
                              </p:par>
                            </p:childTnLst>
                          </p:cTn>
                        </p:par>
                        <p:par>
                          <p:cTn id="23" fill="hold">
                            <p:stCondLst>
                              <p:cond delay="2100"/>
                            </p:stCondLst>
                            <p:childTnLst>
                              <p:par>
                                <p:cTn id="24" presetID="22" presetClass="entr" presetSubtype="1" fill="hold" grpId="0" nodeType="afterEffect">
                                  <p:stCondLst>
                                    <p:cond delay="0"/>
                                  </p:stCondLst>
                                  <p:iterate type="lt">
                                    <p:tmPct val="100000"/>
                                  </p:iterate>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75"/>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iterate type="lt">
                                    <p:tmPct val="100000"/>
                                  </p:iterate>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75"/>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iterate type="lt">
                                    <p:tmPct val="100000"/>
                                  </p:iterate>
                                  <p:childTnLst>
                                    <p:set>
                                      <p:cBhvr>
                                        <p:cTn id="35" dur="1" fill="hold">
                                          <p:stCondLst>
                                            <p:cond delay="0"/>
                                          </p:stCondLst>
                                        </p:cTn>
                                        <p:tgtEl>
                                          <p:spTgt spid="4">
                                            <p:txEl>
                                              <p:pRg st="0" end="0"/>
                                            </p:txEl>
                                          </p:spTgt>
                                        </p:tgtEl>
                                        <p:attrNameLst>
                                          <p:attrName>style.visibility</p:attrName>
                                        </p:attrNameLst>
                                      </p:cBhvr>
                                      <p:to>
                                        <p:strVal val="visible"/>
                                      </p:to>
                                    </p:set>
                                    <p:animEffect transition="in" filter="wipe(up)">
                                      <p:cBhvr>
                                        <p:cTn id="36" dur="75"/>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ox(ou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ox(ou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ox(ou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32"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ox(out)">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utoUpdateAnimBg="0"/>
      <p:bldP spid="4"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90ACCE-555A-449B-80AD-3C022EC9B6A0}"/>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水蒸气的饱和状态</a:t>
            </a:r>
          </a:p>
        </p:txBody>
      </p:sp>
      <p:sp>
        <p:nvSpPr>
          <p:cNvPr id="3" name="Text Box 2">
            <a:extLst>
              <a:ext uri="{FF2B5EF4-FFF2-40B4-BE49-F238E27FC236}">
                <a16:creationId xmlns:a16="http://schemas.microsoft.com/office/drawing/2014/main" id="{F9627D63-3C32-4BC6-A7F9-2ED4BD78CB11}"/>
              </a:ext>
            </a:extLst>
          </p:cNvPr>
          <p:cNvSpPr txBox="1">
            <a:spLocks noChangeArrowheads="1"/>
          </p:cNvSpPr>
          <p:nvPr/>
        </p:nvSpPr>
        <p:spPr bwMode="auto">
          <a:xfrm>
            <a:off x="136525" y="668956"/>
            <a:ext cx="8870950"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三、 几个名词</a:t>
            </a:r>
          </a:p>
        </p:txBody>
      </p:sp>
      <p:sp>
        <p:nvSpPr>
          <p:cNvPr id="4" name="Text Box 2">
            <a:extLst>
              <a:ext uri="{FF2B5EF4-FFF2-40B4-BE49-F238E27FC236}">
                <a16:creationId xmlns:a16="http://schemas.microsoft.com/office/drawing/2014/main" id="{0153ED84-0460-4832-ADCF-9EC7D66ABA59}"/>
              </a:ext>
            </a:extLst>
          </p:cNvPr>
          <p:cNvSpPr txBox="1">
            <a:spLocks noChangeArrowheads="1"/>
          </p:cNvSpPr>
          <p:nvPr/>
        </p:nvSpPr>
        <p:spPr bwMode="auto">
          <a:xfrm>
            <a:off x="685800" y="1548825"/>
            <a:ext cx="3179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干度（</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dryness</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5" name="Object 3">
            <a:extLst>
              <a:ext uri="{FF2B5EF4-FFF2-40B4-BE49-F238E27FC236}">
                <a16:creationId xmlns:a16="http://schemas.microsoft.com/office/drawing/2014/main" id="{0396CB87-EB0E-4640-9EDE-B2BF6B44B1D1}"/>
              </a:ext>
            </a:extLst>
          </p:cNvPr>
          <p:cNvGraphicFramePr>
            <a:graphicFrameLocks noChangeAspect="1"/>
          </p:cNvGraphicFramePr>
          <p:nvPr/>
        </p:nvGraphicFramePr>
        <p:xfrm>
          <a:off x="1707502" y="3356955"/>
          <a:ext cx="2362200" cy="1198563"/>
        </p:xfrm>
        <a:graphic>
          <a:graphicData uri="http://schemas.openxmlformats.org/presentationml/2006/ole">
            <mc:AlternateContent xmlns:mc="http://schemas.openxmlformats.org/markup-compatibility/2006">
              <mc:Choice xmlns:v="urn:schemas-microsoft-com:vml" Requires="v">
                <p:oleObj name="Equation" r:id="rId2" imgW="901440" imgH="457200" progId="Equation.3">
                  <p:embed/>
                </p:oleObj>
              </mc:Choice>
              <mc:Fallback>
                <p:oleObj name="Equation" r:id="rId2" imgW="901440" imgH="457200" progId="Equation.3">
                  <p:embed/>
                  <p:pic>
                    <p:nvPicPr>
                      <p:cNvPr id="5" name="Object 3">
                        <a:extLst>
                          <a:ext uri="{FF2B5EF4-FFF2-40B4-BE49-F238E27FC236}">
                            <a16:creationId xmlns:a16="http://schemas.microsoft.com/office/drawing/2014/main" id="{0396CB87-EB0E-4640-9EDE-B2BF6B44B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2" y="3356955"/>
                        <a:ext cx="236220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
            <a:extLst>
              <a:ext uri="{FF2B5EF4-FFF2-40B4-BE49-F238E27FC236}">
                <a16:creationId xmlns:a16="http://schemas.microsoft.com/office/drawing/2014/main" id="{A700EECC-4B4F-44E8-B31D-7D0E277C5EFC}"/>
              </a:ext>
            </a:extLst>
          </p:cNvPr>
          <p:cNvSpPr txBox="1">
            <a:spLocks noChangeArrowheads="1"/>
          </p:cNvSpPr>
          <p:nvPr/>
        </p:nvSpPr>
        <p:spPr bwMode="auto">
          <a:xfrm>
            <a:off x="4282427" y="3728430"/>
            <a:ext cx="31726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（湿度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y </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Text Box 5">
            <a:extLst>
              <a:ext uri="{FF2B5EF4-FFF2-40B4-BE49-F238E27FC236}">
                <a16:creationId xmlns:a16="http://schemas.microsoft.com/office/drawing/2014/main" id="{30941165-DF84-4467-A97C-CB007D6D1F65}"/>
              </a:ext>
            </a:extLst>
          </p:cNvPr>
          <p:cNvSpPr txBox="1">
            <a:spLocks noChangeArrowheads="1"/>
          </p:cNvSpPr>
          <p:nvPr/>
        </p:nvSpPr>
        <p:spPr bwMode="auto">
          <a:xfrm>
            <a:off x="2727325" y="537210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p>
        </p:txBody>
      </p:sp>
      <p:sp>
        <p:nvSpPr>
          <p:cNvPr id="8" name="AutoShape 6">
            <a:extLst>
              <a:ext uri="{FF2B5EF4-FFF2-40B4-BE49-F238E27FC236}">
                <a16:creationId xmlns:a16="http://schemas.microsoft.com/office/drawing/2014/main" id="{950B4EE4-56C3-49E5-AF99-70587F831613}"/>
              </a:ext>
            </a:extLst>
          </p:cNvPr>
          <p:cNvSpPr>
            <a:spLocks/>
          </p:cNvSpPr>
          <p:nvPr/>
        </p:nvSpPr>
        <p:spPr bwMode="auto">
          <a:xfrm>
            <a:off x="3124200" y="5029200"/>
            <a:ext cx="76200" cy="1295400"/>
          </a:xfrm>
          <a:prstGeom prst="leftBrace">
            <a:avLst>
              <a:gd name="adj1" fmla="val 141667"/>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7">
            <a:extLst>
              <a:ext uri="{FF2B5EF4-FFF2-40B4-BE49-F238E27FC236}">
                <a16:creationId xmlns:a16="http://schemas.microsoft.com/office/drawing/2014/main" id="{6B8DBD2B-B4BE-49D2-82B7-D896DC40EFE7}"/>
              </a:ext>
            </a:extLst>
          </p:cNvPr>
          <p:cNvSpPr txBox="1">
            <a:spLocks noChangeArrowheads="1"/>
          </p:cNvSpPr>
          <p:nvPr/>
        </p:nvSpPr>
        <p:spPr bwMode="auto">
          <a:xfrm>
            <a:off x="3260725" y="480060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p>
        </p:txBody>
      </p:sp>
      <p:sp>
        <p:nvSpPr>
          <p:cNvPr id="10" name="Line 8">
            <a:extLst>
              <a:ext uri="{FF2B5EF4-FFF2-40B4-BE49-F238E27FC236}">
                <a16:creationId xmlns:a16="http://schemas.microsoft.com/office/drawing/2014/main" id="{435C539A-485A-4D86-BF75-8B462E33B65A}"/>
              </a:ext>
            </a:extLst>
          </p:cNvPr>
          <p:cNvSpPr>
            <a:spLocks noChangeShapeType="1"/>
          </p:cNvSpPr>
          <p:nvPr/>
        </p:nvSpPr>
        <p:spPr bwMode="auto">
          <a:xfrm>
            <a:off x="3429000" y="5435887"/>
            <a:ext cx="0" cy="457200"/>
          </a:xfrm>
          <a:prstGeom prst="line">
            <a:avLst/>
          </a:prstGeom>
          <a:noFill/>
          <a:ln w="28575">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Text Box 9">
            <a:extLst>
              <a:ext uri="{FF2B5EF4-FFF2-40B4-BE49-F238E27FC236}">
                <a16:creationId xmlns:a16="http://schemas.microsoft.com/office/drawing/2014/main" id="{D5F3FE8E-8CA3-4F61-8AE8-8EDF5C0484F3}"/>
              </a:ext>
            </a:extLst>
          </p:cNvPr>
          <p:cNvSpPr txBox="1">
            <a:spLocks noChangeArrowheads="1"/>
          </p:cNvSpPr>
          <p:nvPr/>
        </p:nvSpPr>
        <p:spPr bwMode="auto">
          <a:xfrm>
            <a:off x="3260725" y="5917407"/>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2" name="Text Box 10">
            <a:extLst>
              <a:ext uri="{FF2B5EF4-FFF2-40B4-BE49-F238E27FC236}">
                <a16:creationId xmlns:a16="http://schemas.microsoft.com/office/drawing/2014/main" id="{362D36A5-6989-4D52-8905-3A772664FA43}"/>
              </a:ext>
            </a:extLst>
          </p:cNvPr>
          <p:cNvSpPr txBox="1">
            <a:spLocks noChangeArrowheads="1"/>
          </p:cNvSpPr>
          <p:nvPr/>
        </p:nvSpPr>
        <p:spPr bwMode="auto">
          <a:xfrm>
            <a:off x="3657600" y="4800600"/>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饱和液</a:t>
            </a:r>
          </a:p>
        </p:txBody>
      </p:sp>
      <p:sp>
        <p:nvSpPr>
          <p:cNvPr id="13" name="Text Box 11">
            <a:extLst>
              <a:ext uri="{FF2B5EF4-FFF2-40B4-BE49-F238E27FC236}">
                <a16:creationId xmlns:a16="http://schemas.microsoft.com/office/drawing/2014/main" id="{A0261DCE-5B49-4E5B-9BCA-30752DD5C915}"/>
              </a:ext>
            </a:extLst>
          </p:cNvPr>
          <p:cNvSpPr txBox="1">
            <a:spLocks noChangeArrowheads="1"/>
          </p:cNvSpPr>
          <p:nvPr/>
        </p:nvSpPr>
        <p:spPr bwMode="auto">
          <a:xfrm>
            <a:off x="3657600" y="5372100"/>
            <a:ext cx="223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B0F0"/>
                </a:solidFill>
                <a:effectLst/>
                <a:uLnTx/>
                <a:uFillTx/>
                <a:latin typeface="Times New Roman" panose="02020603050405020304" pitchFamily="18" charset="0"/>
                <a:ea typeface="黑体" panose="02010609060101010101" pitchFamily="49" charset="-122"/>
                <a:cs typeface="Times New Roman" panose="02020603050405020304" pitchFamily="18" charset="0"/>
              </a:rPr>
              <a:t>湿饱和蒸汽</a:t>
            </a:r>
          </a:p>
        </p:txBody>
      </p:sp>
      <p:sp>
        <p:nvSpPr>
          <p:cNvPr id="14" name="Text Box 12">
            <a:extLst>
              <a:ext uri="{FF2B5EF4-FFF2-40B4-BE49-F238E27FC236}">
                <a16:creationId xmlns:a16="http://schemas.microsoft.com/office/drawing/2014/main" id="{6A2D3AA9-6BC7-4DCB-812A-286A1C81311A}"/>
              </a:ext>
            </a:extLst>
          </p:cNvPr>
          <p:cNvSpPr txBox="1">
            <a:spLocks noChangeArrowheads="1"/>
          </p:cNvSpPr>
          <p:nvPr/>
        </p:nvSpPr>
        <p:spPr bwMode="auto">
          <a:xfrm>
            <a:off x="3657600" y="5917407"/>
            <a:ext cx="223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干饱和蒸汽</a:t>
            </a:r>
          </a:p>
        </p:txBody>
      </p:sp>
      <p:sp>
        <p:nvSpPr>
          <p:cNvPr id="15" name="Text Box 13">
            <a:extLst>
              <a:ext uri="{FF2B5EF4-FFF2-40B4-BE49-F238E27FC236}">
                <a16:creationId xmlns:a16="http://schemas.microsoft.com/office/drawing/2014/main" id="{EF815BA1-581D-4684-8F1C-97CE7AB70968}"/>
              </a:ext>
            </a:extLst>
          </p:cNvPr>
          <p:cNvSpPr txBox="1">
            <a:spLocks noChangeArrowheads="1"/>
          </p:cNvSpPr>
          <p:nvPr/>
        </p:nvSpPr>
        <p:spPr bwMode="auto">
          <a:xfrm>
            <a:off x="642144" y="2209800"/>
            <a:ext cx="760015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湿蒸汽</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中</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干饱和蒸汽</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质量分数</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r>
              <a:rPr kumimoji="1" lang="en-US" altLang="zh-CN" sz="32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或 </a:t>
            </a:r>
            <a:r>
              <a:rPr kumimoji="1" lang="en-US" altLang="zh-CN" sz="3200" b="1"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x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a:t>
            </a:r>
          </a:p>
        </p:txBody>
      </p:sp>
    </p:spTree>
    <p:extLst>
      <p:ext uri="{BB962C8B-B14F-4D97-AF65-F5344CB8AC3E}">
        <p14:creationId xmlns:p14="http://schemas.microsoft.com/office/powerpoint/2010/main" val="17684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75"/>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ox(ou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box(out)">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75"/>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up)">
                                      <p:cBhvr>
                                        <p:cTn id="32" dur="75"/>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ou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9">
                                            <p:txEl>
                                              <p:pRg st="0" end="0"/>
                                            </p:txEl>
                                          </p:spTgt>
                                        </p:tgtEl>
                                        <p:attrNameLst>
                                          <p:attrName>style.visibility</p:attrName>
                                        </p:attrNameLst>
                                      </p:cBhvr>
                                      <p:to>
                                        <p:strVal val="visible"/>
                                      </p:to>
                                    </p:set>
                                    <p:animEffect transition="in" filter="wipe(up)">
                                      <p:cBhvr>
                                        <p:cTn id="42" dur="75"/>
                                        <p:tgtEl>
                                          <p:spTgt spid="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wipe(up)">
                                      <p:cBhvr>
                                        <p:cTn id="47" dur="75"/>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up)">
                                      <p:cBhvr>
                                        <p:cTn id="52" dur="75"/>
                                        <p:tgtEl>
                                          <p:spTgt spid="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14">
                                            <p:txEl>
                                              <p:pRg st="0" end="0"/>
                                            </p:txEl>
                                          </p:spTgt>
                                        </p:tgtEl>
                                        <p:attrNameLst>
                                          <p:attrName>style.visibility</p:attrName>
                                        </p:attrNameLst>
                                      </p:cBhvr>
                                      <p:to>
                                        <p:strVal val="visible"/>
                                      </p:to>
                                    </p:set>
                                    <p:animEffect transition="in" filter="wipe(up)">
                                      <p:cBhvr>
                                        <p:cTn id="57" dur="75"/>
                                        <p:tgtEl>
                                          <p:spTgt spid="1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ox(ou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iterate type="lt">
                                    <p:tmPct val="100000"/>
                                  </p:iterate>
                                  <p:childTnLst>
                                    <p:set>
                                      <p:cBhvr>
                                        <p:cTn id="66" dur="1" fill="hold">
                                          <p:stCondLst>
                                            <p:cond delay="0"/>
                                          </p:stCondLst>
                                        </p:cTn>
                                        <p:tgtEl>
                                          <p:spTgt spid="13">
                                            <p:txEl>
                                              <p:pRg st="0" end="0"/>
                                            </p:txEl>
                                          </p:spTgt>
                                        </p:tgtEl>
                                        <p:attrNameLst>
                                          <p:attrName>style.visibility</p:attrName>
                                        </p:attrNameLst>
                                      </p:cBhvr>
                                      <p:to>
                                        <p:strVal val="visible"/>
                                      </p:to>
                                    </p:set>
                                    <p:animEffect transition="in" filter="wipe(up)">
                                      <p:cBhvr>
                                        <p:cTn id="67" dur="75"/>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build="p" autoUpdateAnimBg="0"/>
      <p:bldP spid="7" grpId="0" build="p" autoUpdateAnimBg="0"/>
      <p:bldP spid="9" grpId="0" build="p" autoUpdateAnimBg="0"/>
      <p:bldP spid="11" grpId="0" build="p" autoUpdateAnimBg="0"/>
      <p:bldP spid="12" grpId="0" build="p" autoUpdateAnimBg="0"/>
      <p:bldP spid="13" grpId="0" build="p" autoUpdateAnimBg="0"/>
      <p:bldP spid="14" grpId="0" build="p" autoUpdateAnimBg="0"/>
      <p:bldP spid="15"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FDD01C-3C01-4A5B-9B6A-4BBA906C2DD4}"/>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水定压加热汽化过程</a:t>
            </a:r>
          </a:p>
        </p:txBody>
      </p:sp>
      <p:sp>
        <p:nvSpPr>
          <p:cNvPr id="3" name="Line 5">
            <a:extLst>
              <a:ext uri="{FF2B5EF4-FFF2-40B4-BE49-F238E27FC236}">
                <a16:creationId xmlns:a16="http://schemas.microsoft.com/office/drawing/2014/main" id="{3F534C04-C999-47BB-9257-94BA14864EE1}"/>
              </a:ext>
            </a:extLst>
          </p:cNvPr>
          <p:cNvSpPr>
            <a:spLocks noChangeShapeType="1"/>
          </p:cNvSpPr>
          <p:nvPr/>
        </p:nvSpPr>
        <p:spPr bwMode="auto">
          <a:xfrm>
            <a:off x="1295400" y="2082800"/>
            <a:ext cx="0" cy="431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Line 6">
            <a:extLst>
              <a:ext uri="{FF2B5EF4-FFF2-40B4-BE49-F238E27FC236}">
                <a16:creationId xmlns:a16="http://schemas.microsoft.com/office/drawing/2014/main" id="{0634C0CD-B4B9-4DD8-9A60-35084BB2CE6A}"/>
              </a:ext>
            </a:extLst>
          </p:cNvPr>
          <p:cNvSpPr>
            <a:spLocks noChangeShapeType="1"/>
          </p:cNvSpPr>
          <p:nvPr/>
        </p:nvSpPr>
        <p:spPr bwMode="auto">
          <a:xfrm>
            <a:off x="2879725" y="2082800"/>
            <a:ext cx="0" cy="431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 name="AutoShape 7">
            <a:extLst>
              <a:ext uri="{FF2B5EF4-FFF2-40B4-BE49-F238E27FC236}">
                <a16:creationId xmlns:a16="http://schemas.microsoft.com/office/drawing/2014/main" id="{BC53F2C0-E08F-4487-A38A-03034DC5AF9E}"/>
              </a:ext>
            </a:extLst>
          </p:cNvPr>
          <p:cNvCxnSpPr>
            <a:cxnSpLocks noChangeShapeType="1"/>
          </p:cNvCxnSpPr>
          <p:nvPr/>
        </p:nvCxnSpPr>
        <p:spPr bwMode="auto">
          <a:xfrm>
            <a:off x="1295400" y="2370138"/>
            <a:ext cx="1584325" cy="0"/>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 Box 8">
            <a:extLst>
              <a:ext uri="{FF2B5EF4-FFF2-40B4-BE49-F238E27FC236}">
                <a16:creationId xmlns:a16="http://schemas.microsoft.com/office/drawing/2014/main" id="{CE050137-1602-40BA-99B3-FE86AB75F0A7}"/>
              </a:ext>
            </a:extLst>
          </p:cNvPr>
          <p:cNvSpPr txBox="1">
            <a:spLocks noChangeArrowheads="1"/>
          </p:cNvSpPr>
          <p:nvPr/>
        </p:nvSpPr>
        <p:spPr bwMode="auto">
          <a:xfrm>
            <a:off x="1676400" y="1777425"/>
            <a:ext cx="10810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预热</a:t>
            </a:r>
          </a:p>
        </p:txBody>
      </p:sp>
      <p:sp>
        <p:nvSpPr>
          <p:cNvPr id="7" name="Line 9">
            <a:extLst>
              <a:ext uri="{FF2B5EF4-FFF2-40B4-BE49-F238E27FC236}">
                <a16:creationId xmlns:a16="http://schemas.microsoft.com/office/drawing/2014/main" id="{61721C9A-9F5E-46F9-AB40-2B9A25A1BCFD}"/>
              </a:ext>
            </a:extLst>
          </p:cNvPr>
          <p:cNvSpPr>
            <a:spLocks noChangeShapeType="1"/>
          </p:cNvSpPr>
          <p:nvPr/>
        </p:nvSpPr>
        <p:spPr bwMode="auto">
          <a:xfrm>
            <a:off x="6264275" y="2082800"/>
            <a:ext cx="0" cy="431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10">
            <a:extLst>
              <a:ext uri="{FF2B5EF4-FFF2-40B4-BE49-F238E27FC236}">
                <a16:creationId xmlns:a16="http://schemas.microsoft.com/office/drawing/2014/main" id="{860DB605-0922-4DE0-884F-232E7ECF5809}"/>
              </a:ext>
            </a:extLst>
          </p:cNvPr>
          <p:cNvSpPr>
            <a:spLocks noChangeShapeType="1"/>
          </p:cNvSpPr>
          <p:nvPr/>
        </p:nvSpPr>
        <p:spPr bwMode="auto">
          <a:xfrm>
            <a:off x="7920037" y="2082800"/>
            <a:ext cx="0" cy="431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9" name="AutoShape 11">
            <a:extLst>
              <a:ext uri="{FF2B5EF4-FFF2-40B4-BE49-F238E27FC236}">
                <a16:creationId xmlns:a16="http://schemas.microsoft.com/office/drawing/2014/main" id="{A926A9DF-BBAF-430B-80AE-2B973B5FFBB3}"/>
              </a:ext>
            </a:extLst>
          </p:cNvPr>
          <p:cNvCxnSpPr>
            <a:cxnSpLocks noChangeShapeType="1"/>
          </p:cNvCxnSpPr>
          <p:nvPr/>
        </p:nvCxnSpPr>
        <p:spPr bwMode="auto">
          <a:xfrm>
            <a:off x="2879725" y="2370138"/>
            <a:ext cx="3368675" cy="0"/>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2">
            <a:extLst>
              <a:ext uri="{FF2B5EF4-FFF2-40B4-BE49-F238E27FC236}">
                <a16:creationId xmlns:a16="http://schemas.microsoft.com/office/drawing/2014/main" id="{1EFACE49-806C-4FC8-8558-101EBE6553A3}"/>
              </a:ext>
            </a:extLst>
          </p:cNvPr>
          <p:cNvSpPr txBox="1">
            <a:spLocks noChangeArrowheads="1"/>
          </p:cNvSpPr>
          <p:nvPr/>
        </p:nvSpPr>
        <p:spPr bwMode="auto">
          <a:xfrm>
            <a:off x="3962400" y="1752025"/>
            <a:ext cx="10080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汽化</a:t>
            </a:r>
          </a:p>
        </p:txBody>
      </p:sp>
      <p:cxnSp>
        <p:nvCxnSpPr>
          <p:cNvPr id="11" name="AutoShape 13">
            <a:extLst>
              <a:ext uri="{FF2B5EF4-FFF2-40B4-BE49-F238E27FC236}">
                <a16:creationId xmlns:a16="http://schemas.microsoft.com/office/drawing/2014/main" id="{BDDC27BD-78F3-4F48-9B62-6B4CA832EB88}"/>
              </a:ext>
            </a:extLst>
          </p:cNvPr>
          <p:cNvCxnSpPr>
            <a:cxnSpLocks noChangeShapeType="1"/>
          </p:cNvCxnSpPr>
          <p:nvPr/>
        </p:nvCxnSpPr>
        <p:spPr bwMode="auto">
          <a:xfrm>
            <a:off x="6264275" y="2370138"/>
            <a:ext cx="1655762" cy="0"/>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14">
            <a:extLst>
              <a:ext uri="{FF2B5EF4-FFF2-40B4-BE49-F238E27FC236}">
                <a16:creationId xmlns:a16="http://schemas.microsoft.com/office/drawing/2014/main" id="{09688AD7-1707-4016-86C4-47A75BD83647}"/>
              </a:ext>
            </a:extLst>
          </p:cNvPr>
          <p:cNvSpPr txBox="1">
            <a:spLocks noChangeArrowheads="1"/>
          </p:cNvSpPr>
          <p:nvPr/>
        </p:nvSpPr>
        <p:spPr bwMode="auto">
          <a:xfrm>
            <a:off x="6645274" y="1752025"/>
            <a:ext cx="12287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a:t>
            </a:r>
          </a:p>
        </p:txBody>
      </p:sp>
      <p:sp>
        <p:nvSpPr>
          <p:cNvPr id="13" name="Text Box 15">
            <a:extLst>
              <a:ext uri="{FF2B5EF4-FFF2-40B4-BE49-F238E27FC236}">
                <a16:creationId xmlns:a16="http://schemas.microsoft.com/office/drawing/2014/main" id="{538C9B1D-EC75-4DEB-BC19-4E51CD9FF345}"/>
              </a:ext>
            </a:extLst>
          </p:cNvPr>
          <p:cNvSpPr txBox="1">
            <a:spLocks noChangeArrowheads="1"/>
          </p:cNvSpPr>
          <p:nvPr/>
        </p:nvSpPr>
        <p:spPr bwMode="auto">
          <a:xfrm>
            <a:off x="971550" y="5516563"/>
            <a:ext cx="9541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&lt; </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Text Box 16">
            <a:extLst>
              <a:ext uri="{FF2B5EF4-FFF2-40B4-BE49-F238E27FC236}">
                <a16:creationId xmlns:a16="http://schemas.microsoft.com/office/drawing/2014/main" id="{5C7E526C-BFA6-4EA6-B76E-81A3C0BB53E9}"/>
              </a:ext>
            </a:extLst>
          </p:cNvPr>
          <p:cNvSpPr txBox="1">
            <a:spLocks noChangeArrowheads="1"/>
          </p:cNvSpPr>
          <p:nvPr/>
        </p:nvSpPr>
        <p:spPr bwMode="auto">
          <a:xfrm>
            <a:off x="2627313" y="5516563"/>
            <a:ext cx="9541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Text Box 17">
            <a:extLst>
              <a:ext uri="{FF2B5EF4-FFF2-40B4-BE49-F238E27FC236}">
                <a16:creationId xmlns:a16="http://schemas.microsoft.com/office/drawing/2014/main" id="{B0FE40B0-1121-44F4-BCA4-45774BFD71BC}"/>
              </a:ext>
            </a:extLst>
          </p:cNvPr>
          <p:cNvSpPr txBox="1">
            <a:spLocks noChangeArrowheads="1"/>
          </p:cNvSpPr>
          <p:nvPr/>
        </p:nvSpPr>
        <p:spPr bwMode="auto">
          <a:xfrm>
            <a:off x="4356100" y="5516563"/>
            <a:ext cx="9541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18">
            <a:extLst>
              <a:ext uri="{FF2B5EF4-FFF2-40B4-BE49-F238E27FC236}">
                <a16:creationId xmlns:a16="http://schemas.microsoft.com/office/drawing/2014/main" id="{3E31017E-9005-42EB-ADFA-001A6537FF52}"/>
              </a:ext>
            </a:extLst>
          </p:cNvPr>
          <p:cNvSpPr txBox="1">
            <a:spLocks noChangeArrowheads="1"/>
          </p:cNvSpPr>
          <p:nvPr/>
        </p:nvSpPr>
        <p:spPr bwMode="auto">
          <a:xfrm>
            <a:off x="5940425" y="5516563"/>
            <a:ext cx="9541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Text Box 19">
            <a:extLst>
              <a:ext uri="{FF2B5EF4-FFF2-40B4-BE49-F238E27FC236}">
                <a16:creationId xmlns:a16="http://schemas.microsoft.com/office/drawing/2014/main" id="{CB5FF1EE-D47B-43E1-8DF4-C28F7EB14866}"/>
              </a:ext>
            </a:extLst>
          </p:cNvPr>
          <p:cNvSpPr txBox="1">
            <a:spLocks noChangeArrowheads="1"/>
          </p:cNvSpPr>
          <p:nvPr/>
        </p:nvSpPr>
        <p:spPr bwMode="auto">
          <a:xfrm>
            <a:off x="7667625" y="5516563"/>
            <a:ext cx="8515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r>
              <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&gt;</a:t>
            </a: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Picture 20">
            <a:extLst>
              <a:ext uri="{FF2B5EF4-FFF2-40B4-BE49-F238E27FC236}">
                <a16:creationId xmlns:a16="http://schemas.microsoft.com/office/drawing/2014/main" id="{0EA72537-491D-4734-9E33-DB07F07AC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89200"/>
            <a:ext cx="173513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1">
            <a:extLst>
              <a:ext uri="{FF2B5EF4-FFF2-40B4-BE49-F238E27FC236}">
                <a16:creationId xmlns:a16="http://schemas.microsoft.com/office/drawing/2014/main" id="{FFD988F7-8CC3-4B16-9FD8-E71DBD45D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65400"/>
            <a:ext cx="1676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a:extLst>
              <a:ext uri="{FF2B5EF4-FFF2-40B4-BE49-F238E27FC236}">
                <a16:creationId xmlns:a16="http://schemas.microsoft.com/office/drawing/2014/main" id="{E4794659-9105-4A7D-A22D-62F6BFC51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65400"/>
            <a:ext cx="1611313"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
            <a:extLst>
              <a:ext uri="{FF2B5EF4-FFF2-40B4-BE49-F238E27FC236}">
                <a16:creationId xmlns:a16="http://schemas.microsoft.com/office/drawing/2014/main" id="{972D5F19-9F06-4527-9082-9AEDF33B4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813" y="2565400"/>
            <a:ext cx="1601787"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a:extLst>
              <a:ext uri="{FF2B5EF4-FFF2-40B4-BE49-F238E27FC236}">
                <a16:creationId xmlns:a16="http://schemas.microsoft.com/office/drawing/2014/main" id="{B8B8DE97-8365-4B71-9F86-3885C9B1EB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2565400"/>
            <a:ext cx="1652588" cy="2743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26">
            <a:extLst>
              <a:ext uri="{FF2B5EF4-FFF2-40B4-BE49-F238E27FC236}">
                <a16:creationId xmlns:a16="http://schemas.microsoft.com/office/drawing/2014/main" id="{E526618B-6417-4F5D-AD3D-3DBD31C56ABE}"/>
              </a:ext>
            </a:extLst>
          </p:cNvPr>
          <p:cNvSpPr txBox="1">
            <a:spLocks noChangeArrowheads="1"/>
          </p:cNvSpPr>
          <p:nvPr/>
        </p:nvSpPr>
        <p:spPr bwMode="auto">
          <a:xfrm>
            <a:off x="441325" y="990600"/>
            <a:ext cx="46987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一、水定压加热汽化过程</a:t>
            </a:r>
          </a:p>
        </p:txBody>
      </p:sp>
    </p:spTree>
    <p:extLst>
      <p:ext uri="{BB962C8B-B14F-4D97-AF65-F5344CB8AC3E}">
        <p14:creationId xmlns:p14="http://schemas.microsoft.com/office/powerpoint/2010/main" val="391674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linds(horizontal)">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blinds(horizontal)">
                                      <p:cBhvr>
                                        <p:cTn id="76" dur="500"/>
                                        <p:tgtEl>
                                          <p:spTgt spid="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additive="base">
                                        <p:cTn id="96" dur="500" fill="hold"/>
                                        <p:tgtEl>
                                          <p:spTgt spid="11"/>
                                        </p:tgtEl>
                                        <p:attrNameLst>
                                          <p:attrName>ppt_x</p:attrName>
                                        </p:attrNameLst>
                                      </p:cBhvr>
                                      <p:tavLst>
                                        <p:tav tm="0">
                                          <p:val>
                                            <p:strVal val="#ppt_x"/>
                                          </p:val>
                                        </p:tav>
                                        <p:tav tm="100000">
                                          <p:val>
                                            <p:strVal val="#ppt_x"/>
                                          </p:val>
                                        </p:tav>
                                      </p:tavLst>
                                    </p:anim>
                                    <p:anim calcmode="lin" valueType="num">
                                      <p:cBhvr additive="base">
                                        <p:cTn id="9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blinds(horizontal)">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193D25A-970B-41B6-B3D7-1E34ADBA0217}"/>
              </a:ext>
            </a:extLst>
          </p:cNvPr>
          <p:cNvSpPr txBox="1"/>
          <p:nvPr/>
        </p:nvSpPr>
        <p:spPr>
          <a:xfrm>
            <a:off x="3276600" y="76200"/>
            <a:ext cx="5943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热力系统 </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分类</a:t>
            </a:r>
          </a:p>
        </p:txBody>
      </p:sp>
      <p:sp>
        <p:nvSpPr>
          <p:cNvPr id="4" name="文本框 3">
            <a:extLst>
              <a:ext uri="{FF2B5EF4-FFF2-40B4-BE49-F238E27FC236}">
                <a16:creationId xmlns:a16="http://schemas.microsoft.com/office/drawing/2014/main" id="{81D6F5B3-FC79-49C5-8D3D-178783DD90FF}"/>
              </a:ext>
            </a:extLst>
          </p:cNvPr>
          <p:cNvSpPr txBox="1"/>
          <p:nvPr/>
        </p:nvSpPr>
        <p:spPr>
          <a:xfrm>
            <a:off x="548309" y="838200"/>
            <a:ext cx="3352800"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按物质交换分类</a:t>
            </a:r>
          </a:p>
        </p:txBody>
      </p:sp>
      <p:sp>
        <p:nvSpPr>
          <p:cNvPr id="5" name="文本框 4">
            <a:extLst>
              <a:ext uri="{FF2B5EF4-FFF2-40B4-BE49-F238E27FC236}">
                <a16:creationId xmlns:a16="http://schemas.microsoft.com/office/drawing/2014/main" id="{277777AA-A887-49E8-AB1D-F04FE47A4FDD}"/>
              </a:ext>
            </a:extLst>
          </p:cNvPr>
          <p:cNvSpPr txBox="1"/>
          <p:nvPr/>
        </p:nvSpPr>
        <p:spPr>
          <a:xfrm>
            <a:off x="304800" y="1406604"/>
            <a:ext cx="7462630" cy="1046440"/>
          </a:xfrm>
          <a:prstGeom prst="rect">
            <a:avLst/>
          </a:prstGeom>
          <a:noFill/>
        </p:spPr>
        <p:txBody>
          <a:bodyPr wrap="square" rtlCol="0">
            <a:spAutoFit/>
          </a:bodyPr>
          <a:lstStyle/>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闭口系统：</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无物质</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交换的系统    </a:t>
            </a:r>
            <a:r>
              <a:rPr lang="en-US" altLang="zh-CN" sz="2600" b="1" dirty="0">
                <a:latin typeface="Times New Roman" panose="02020603050405020304" pitchFamily="18" charset="0"/>
                <a:ea typeface="黑体" panose="02010609060101010101" pitchFamily="49" charset="-122"/>
                <a:cs typeface="Times New Roman" panose="02020603050405020304" pitchFamily="18" charset="0"/>
              </a:rPr>
              <a:t>CM</a:t>
            </a:r>
          </a:p>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开口系统：</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有物质</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交换的系统    </a:t>
            </a:r>
            <a:r>
              <a:rPr lang="en-US" altLang="zh-CN" sz="2600" b="1" dirty="0">
                <a:latin typeface="Times New Roman" panose="02020603050405020304" pitchFamily="18" charset="0"/>
                <a:ea typeface="黑体" panose="02010609060101010101" pitchFamily="49" charset="-122"/>
                <a:cs typeface="Times New Roman" panose="02020603050405020304" pitchFamily="18" charset="0"/>
              </a:rPr>
              <a:t>CV</a:t>
            </a:r>
            <a:endParaRPr lang="zh-CN" altLang="en-US" sz="2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F07C01BF-CAD5-4AF6-8AD5-EB36B4975E97}"/>
              </a:ext>
            </a:extLst>
          </p:cNvPr>
          <p:cNvSpPr txBox="1"/>
          <p:nvPr/>
        </p:nvSpPr>
        <p:spPr>
          <a:xfrm>
            <a:off x="548309" y="2753380"/>
            <a:ext cx="4114800"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按能量交换分类</a:t>
            </a:r>
          </a:p>
        </p:txBody>
      </p:sp>
      <p:sp>
        <p:nvSpPr>
          <p:cNvPr id="7" name="文本框 6">
            <a:extLst>
              <a:ext uri="{FF2B5EF4-FFF2-40B4-BE49-F238E27FC236}">
                <a16:creationId xmlns:a16="http://schemas.microsoft.com/office/drawing/2014/main" id="{B2D4FE96-151C-400D-B7E4-A7B526BF2352}"/>
              </a:ext>
            </a:extLst>
          </p:cNvPr>
          <p:cNvSpPr txBox="1"/>
          <p:nvPr/>
        </p:nvSpPr>
        <p:spPr>
          <a:xfrm>
            <a:off x="304800" y="3276600"/>
            <a:ext cx="8519491" cy="3262432"/>
          </a:xfrm>
          <a:prstGeom prst="rect">
            <a:avLst/>
          </a:prstGeom>
          <a:noFill/>
        </p:spPr>
        <p:txBody>
          <a:bodyPr wrap="square" rtlCol="0">
            <a:spAutoFit/>
          </a:bodyPr>
          <a:lstStyle/>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简单可压缩系：</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热力系与外界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只有热量</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准静态体积变化</a:t>
            </a:r>
            <a:endParaRPr lang="en-US" altLang="zh-CN"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en-US" altLang="zh-CN"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功</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的交换</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孤立系：</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无</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任何</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能量</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物质</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交换的热力系。</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绝热系：</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无热量</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交换的系统。</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zh-CN" altLang="en-US" sz="2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恒温热源：</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与外界</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仅有热量</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的交换，且有限热量的交换</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en-US" altLang="zh-CN"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b="1" dirty="0">
                <a:solidFill>
                  <a:srgbClr val="C506CA"/>
                </a:solidFill>
                <a:latin typeface="Times New Roman" panose="02020603050405020304" pitchFamily="18" charset="0"/>
                <a:ea typeface="黑体" panose="02010609060101010101" pitchFamily="49" charset="-122"/>
                <a:cs typeface="Times New Roman" panose="02020603050405020304" pitchFamily="18" charset="0"/>
              </a:rPr>
              <a:t>不引起系统温度变化</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的热力系统。</a:t>
            </a:r>
          </a:p>
        </p:txBody>
      </p:sp>
    </p:spTree>
    <p:extLst>
      <p:ext uri="{BB962C8B-B14F-4D97-AF65-F5344CB8AC3E}">
        <p14:creationId xmlns:p14="http://schemas.microsoft.com/office/powerpoint/2010/main" val="328360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6" dur="500"/>
                                        <p:tgtEl>
                                          <p:spTgt spid="7">
                                            <p:txEl>
                                              <p:pRg st="0" end="0"/>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20" dur="500"/>
                                        <p:tgtEl>
                                          <p:spTgt spid="7">
                                            <p:txEl>
                                              <p:pRg st="1" end="1"/>
                                            </p:txEl>
                                          </p:spTgt>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randombar(horizontal)">
                                      <p:cBhvr>
                                        <p:cTn id="24" dur="500"/>
                                        <p:tgtEl>
                                          <p:spTgt spid="7">
                                            <p:txEl>
                                              <p:pRg st="2" end="2"/>
                                            </p:txEl>
                                          </p:spTgt>
                                        </p:tgtEl>
                                      </p:cBhvr>
                                    </p:animEffect>
                                  </p:childTnLst>
                                </p:cTn>
                              </p:par>
                            </p:childTnLst>
                          </p:cTn>
                        </p:par>
                        <p:par>
                          <p:cTn id="25" fill="hold">
                            <p:stCondLst>
                              <p:cond delay="2000"/>
                            </p:stCondLst>
                            <p:childTnLst>
                              <p:par>
                                <p:cTn id="26" presetID="14"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8" dur="500"/>
                                        <p:tgtEl>
                                          <p:spTgt spid="7">
                                            <p:txEl>
                                              <p:pRg st="3" end="3"/>
                                            </p:txEl>
                                          </p:spTgt>
                                        </p:tgtEl>
                                      </p:cBhvr>
                                    </p:animEffect>
                                  </p:childTnLst>
                                </p:cTn>
                              </p:par>
                            </p:childTnLst>
                          </p:cTn>
                        </p:par>
                        <p:par>
                          <p:cTn id="29" fill="hold">
                            <p:stCondLst>
                              <p:cond delay="2500"/>
                            </p:stCondLst>
                            <p:childTnLst>
                              <p:par>
                                <p:cTn id="30" presetID="14" presetClass="entr" presetSubtype="10" fill="hold"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randombar(horizontal)">
                                      <p:cBhvr>
                                        <p:cTn id="32" dur="500"/>
                                        <p:tgtEl>
                                          <p:spTgt spid="7">
                                            <p:txEl>
                                              <p:pRg st="4" end="4"/>
                                            </p:txEl>
                                          </p:spTgt>
                                        </p:tgtEl>
                                      </p:cBhvr>
                                    </p:animEffect>
                                  </p:childTnLst>
                                </p:cTn>
                              </p:par>
                            </p:childTnLst>
                          </p:cTn>
                        </p:par>
                        <p:par>
                          <p:cTn id="33" fill="hold">
                            <p:stCondLst>
                              <p:cond delay="3000"/>
                            </p:stCondLst>
                            <p:childTnLst>
                              <p:par>
                                <p:cTn id="34" presetID="14" presetClass="entr" presetSubtype="10" fill="hold" nodeType="after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A20FAE-9673-44CC-8D7F-2AAABB1EEECB}"/>
              </a:ext>
            </a:extLst>
          </p:cNvPr>
          <p:cNvSpPr txBox="1"/>
          <p:nvPr/>
        </p:nvSpPr>
        <p:spPr>
          <a:xfrm>
            <a:off x="2819400" y="76200"/>
            <a:ext cx="6248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3-6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水定压加热汽化过程</a:t>
            </a:r>
          </a:p>
        </p:txBody>
      </p:sp>
      <p:sp>
        <p:nvSpPr>
          <p:cNvPr id="3" name="Text Box 26">
            <a:extLst>
              <a:ext uri="{FF2B5EF4-FFF2-40B4-BE49-F238E27FC236}">
                <a16:creationId xmlns:a16="http://schemas.microsoft.com/office/drawing/2014/main" id="{2F98E67C-A805-44CA-A070-5B0D9A80745B}"/>
              </a:ext>
            </a:extLst>
          </p:cNvPr>
          <p:cNvSpPr txBox="1">
            <a:spLocks noChangeArrowheads="1"/>
          </p:cNvSpPr>
          <p:nvPr/>
        </p:nvSpPr>
        <p:spPr bwMode="auto">
          <a:xfrm>
            <a:off x="685800" y="762000"/>
            <a:ext cx="784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defTabSz="914400" fontAlgn="base">
              <a:spcBef>
                <a:spcPct val="0"/>
              </a:spcBef>
              <a:spcAft>
                <a:spcPct val="0"/>
              </a:spcAft>
            </a:pP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二、水定压加热汽化过程的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图及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6" name="Text Box 3">
            <a:extLst>
              <a:ext uri="{FF2B5EF4-FFF2-40B4-BE49-F238E27FC236}">
                <a16:creationId xmlns:a16="http://schemas.microsoft.com/office/drawing/2014/main" id="{50937AC8-204E-4468-BB04-8167E3228EFA}"/>
              </a:ext>
            </a:extLst>
          </p:cNvPr>
          <p:cNvSpPr txBox="1">
            <a:spLocks noChangeArrowheads="1"/>
          </p:cNvSpPr>
          <p:nvPr/>
        </p:nvSpPr>
        <p:spPr bwMode="auto">
          <a:xfrm>
            <a:off x="27959" y="5029200"/>
            <a:ext cx="118974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一点</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临界点</a:t>
            </a:r>
          </a:p>
        </p:txBody>
      </p:sp>
      <p:sp>
        <p:nvSpPr>
          <p:cNvPr id="7" name="AutoShape 4">
            <a:extLst>
              <a:ext uri="{FF2B5EF4-FFF2-40B4-BE49-F238E27FC236}">
                <a16:creationId xmlns:a16="http://schemas.microsoft.com/office/drawing/2014/main" id="{DA3D02A9-614E-44C6-9DE7-C434084E9AFF}"/>
              </a:ext>
            </a:extLst>
          </p:cNvPr>
          <p:cNvSpPr>
            <a:spLocks/>
          </p:cNvSpPr>
          <p:nvPr/>
        </p:nvSpPr>
        <p:spPr bwMode="auto">
          <a:xfrm>
            <a:off x="1194771" y="4800600"/>
            <a:ext cx="76200" cy="1219200"/>
          </a:xfrm>
          <a:prstGeom prst="leftBrace">
            <a:avLst>
              <a:gd name="adj1" fmla="val 133333"/>
              <a:gd name="adj2" fmla="val 50000"/>
            </a:avLst>
          </a:prstGeom>
          <a:noFill/>
          <a:ln w="28575">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5">
            <a:extLst>
              <a:ext uri="{FF2B5EF4-FFF2-40B4-BE49-F238E27FC236}">
                <a16:creationId xmlns:a16="http://schemas.microsoft.com/office/drawing/2014/main" id="{DE71228E-7A4A-45B9-BBFB-7B300ED05B43}"/>
              </a:ext>
            </a:extLst>
          </p:cNvPr>
          <p:cNvGraphicFramePr>
            <a:graphicFrameLocks noChangeAspect="1"/>
          </p:cNvGraphicFramePr>
          <p:nvPr/>
        </p:nvGraphicFramePr>
        <p:xfrm>
          <a:off x="1258888" y="4570413"/>
          <a:ext cx="2860675" cy="1635125"/>
        </p:xfrm>
        <a:graphic>
          <a:graphicData uri="http://schemas.openxmlformats.org/presentationml/2006/ole">
            <mc:AlternateContent xmlns:mc="http://schemas.openxmlformats.org/markup-compatibility/2006">
              <mc:Choice xmlns:v="urn:schemas-microsoft-com:vml" Requires="v">
                <p:oleObj name="Equation" r:id="rId3" imgW="1346040" imgH="736560" progId="Equation.DSMT4">
                  <p:embed/>
                </p:oleObj>
              </mc:Choice>
              <mc:Fallback>
                <p:oleObj name="Equation" r:id="rId3" imgW="1346040" imgH="736560" progId="Equation.DSMT4">
                  <p:embed/>
                  <p:pic>
                    <p:nvPicPr>
                      <p:cNvPr id="8" name="Object 5">
                        <a:extLst>
                          <a:ext uri="{FF2B5EF4-FFF2-40B4-BE49-F238E27FC236}">
                            <a16:creationId xmlns:a16="http://schemas.microsoft.com/office/drawing/2014/main" id="{DE71228E-7A4A-45B9-BBFB-7B300ED05B43}"/>
                          </a:ext>
                        </a:extLst>
                      </p:cNvPr>
                      <p:cNvPicPr>
                        <a:picLocks noChangeAspect="1" noChangeArrowheads="1"/>
                      </p:cNvPicPr>
                      <p:nvPr/>
                    </p:nvPicPr>
                    <p:blipFill>
                      <a:blip r:embed="rId4"/>
                      <a:srcRect/>
                      <a:stretch>
                        <a:fillRect/>
                      </a:stretch>
                    </p:blipFill>
                    <p:spPr bwMode="auto">
                      <a:xfrm>
                        <a:off x="1258888" y="4570413"/>
                        <a:ext cx="2860675" cy="163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6">
            <a:extLst>
              <a:ext uri="{FF2B5EF4-FFF2-40B4-BE49-F238E27FC236}">
                <a16:creationId xmlns:a16="http://schemas.microsoft.com/office/drawing/2014/main" id="{704729BC-9EC1-4D99-BF11-F9EE7DC3D93B}"/>
              </a:ext>
            </a:extLst>
          </p:cNvPr>
          <p:cNvSpPr txBox="1">
            <a:spLocks noChangeArrowheads="1"/>
          </p:cNvSpPr>
          <p:nvPr/>
        </p:nvSpPr>
        <p:spPr bwMode="auto">
          <a:xfrm>
            <a:off x="4038600" y="4465637"/>
            <a:ext cx="85472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两线</a:t>
            </a:r>
          </a:p>
        </p:txBody>
      </p:sp>
      <p:sp>
        <p:nvSpPr>
          <p:cNvPr id="10" name="Text Box 7">
            <a:extLst>
              <a:ext uri="{FF2B5EF4-FFF2-40B4-BE49-F238E27FC236}">
                <a16:creationId xmlns:a16="http://schemas.microsoft.com/office/drawing/2014/main" id="{D3F56E01-8219-425B-8327-286E07010FDC}"/>
              </a:ext>
            </a:extLst>
          </p:cNvPr>
          <p:cNvSpPr txBox="1">
            <a:spLocks noChangeArrowheads="1"/>
          </p:cNvSpPr>
          <p:nvPr/>
        </p:nvSpPr>
        <p:spPr bwMode="auto">
          <a:xfrm>
            <a:off x="4838700" y="4267200"/>
            <a:ext cx="208101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defTabSz="914400" fontAlgn="base">
              <a:spcBef>
                <a:spcPct val="0"/>
              </a:spcBef>
              <a:spcAft>
                <a:spcPct val="0"/>
              </a:spcAf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上界限线</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汽</a:t>
            </a:r>
            <a:r>
              <a:rPr kumimoji="1"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0" defTabSz="914400" fontAlgn="base">
              <a:spcBef>
                <a:spcPct val="0"/>
              </a:spcBef>
              <a:spcAft>
                <a:spcPct val="0"/>
              </a:spcAf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下界限线</a:t>
            </a:r>
            <a:r>
              <a:rPr kumimoji="1"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a:t>
            </a:r>
            <a:r>
              <a:rPr kumimoji="1" lang="en-US" altLang="zh-CN"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Text Box 8">
            <a:extLst>
              <a:ext uri="{FF2B5EF4-FFF2-40B4-BE49-F238E27FC236}">
                <a16:creationId xmlns:a16="http://schemas.microsoft.com/office/drawing/2014/main" id="{0940EE06-2078-493A-80CF-C4CF29F778DF}"/>
              </a:ext>
            </a:extLst>
          </p:cNvPr>
          <p:cNvSpPr txBox="1">
            <a:spLocks noChangeArrowheads="1"/>
          </p:cNvSpPr>
          <p:nvPr/>
        </p:nvSpPr>
        <p:spPr bwMode="auto">
          <a:xfrm>
            <a:off x="4038600" y="5761037"/>
            <a:ext cx="85472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三区</a:t>
            </a:r>
          </a:p>
        </p:txBody>
      </p:sp>
      <p:sp>
        <p:nvSpPr>
          <p:cNvPr id="12" name="AutoShape 9">
            <a:extLst>
              <a:ext uri="{FF2B5EF4-FFF2-40B4-BE49-F238E27FC236}">
                <a16:creationId xmlns:a16="http://schemas.microsoft.com/office/drawing/2014/main" id="{8C54D641-EC08-40EA-B647-948F9BB2B1A2}"/>
              </a:ext>
            </a:extLst>
          </p:cNvPr>
          <p:cNvSpPr>
            <a:spLocks/>
          </p:cNvSpPr>
          <p:nvPr/>
        </p:nvSpPr>
        <p:spPr bwMode="auto">
          <a:xfrm>
            <a:off x="4791172" y="5403850"/>
            <a:ext cx="76200" cy="1143000"/>
          </a:xfrm>
          <a:prstGeom prst="leftBrace">
            <a:avLst>
              <a:gd name="adj1" fmla="val 125000"/>
              <a:gd name="adj2" fmla="val 50000"/>
            </a:avLst>
          </a:prstGeom>
          <a:noFill/>
          <a:ln w="28575">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 Box 10">
            <a:extLst>
              <a:ext uri="{FF2B5EF4-FFF2-40B4-BE49-F238E27FC236}">
                <a16:creationId xmlns:a16="http://schemas.microsoft.com/office/drawing/2014/main" id="{02D8F29F-7423-4C33-A700-8736765062D4}"/>
              </a:ext>
            </a:extLst>
          </p:cNvPr>
          <p:cNvSpPr txBox="1">
            <a:spLocks noChangeArrowheads="1"/>
          </p:cNvSpPr>
          <p:nvPr/>
        </p:nvSpPr>
        <p:spPr bwMode="auto">
          <a:xfrm>
            <a:off x="4867372" y="5195887"/>
            <a:ext cx="51969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液</a:t>
            </a:r>
          </a:p>
        </p:txBody>
      </p:sp>
      <p:sp>
        <p:nvSpPr>
          <p:cNvPr id="14" name="Text Box 11">
            <a:extLst>
              <a:ext uri="{FF2B5EF4-FFF2-40B4-BE49-F238E27FC236}">
                <a16:creationId xmlns:a16="http://schemas.microsoft.com/office/drawing/2014/main" id="{4924A287-AECA-453F-991A-FBCF799AE396}"/>
              </a:ext>
            </a:extLst>
          </p:cNvPr>
          <p:cNvSpPr txBox="1">
            <a:spLocks noChangeArrowheads="1"/>
          </p:cNvSpPr>
          <p:nvPr/>
        </p:nvSpPr>
        <p:spPr bwMode="auto">
          <a:xfrm>
            <a:off x="4867372" y="5694362"/>
            <a:ext cx="17160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汽液共存</a:t>
            </a:r>
          </a:p>
        </p:txBody>
      </p:sp>
      <p:sp>
        <p:nvSpPr>
          <p:cNvPr id="15" name="Text Box 12">
            <a:extLst>
              <a:ext uri="{FF2B5EF4-FFF2-40B4-BE49-F238E27FC236}">
                <a16:creationId xmlns:a16="http://schemas.microsoft.com/office/drawing/2014/main" id="{AE57FECF-4820-4500-887F-BE96E8B7FEA2}"/>
              </a:ext>
            </a:extLst>
          </p:cNvPr>
          <p:cNvSpPr txBox="1">
            <a:spLocks noChangeArrowheads="1"/>
          </p:cNvSpPr>
          <p:nvPr/>
        </p:nvSpPr>
        <p:spPr bwMode="auto">
          <a:xfrm>
            <a:off x="4867372" y="6192837"/>
            <a:ext cx="51969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汽</a:t>
            </a:r>
          </a:p>
        </p:txBody>
      </p:sp>
      <p:sp>
        <p:nvSpPr>
          <p:cNvPr id="16" name="Text Box 13">
            <a:extLst>
              <a:ext uri="{FF2B5EF4-FFF2-40B4-BE49-F238E27FC236}">
                <a16:creationId xmlns:a16="http://schemas.microsoft.com/office/drawing/2014/main" id="{E0B54E83-56D9-42E3-9473-1FAEB33BBA7F}"/>
              </a:ext>
            </a:extLst>
          </p:cNvPr>
          <p:cNvSpPr txBox="1">
            <a:spLocks noChangeArrowheads="1"/>
          </p:cNvSpPr>
          <p:nvPr/>
        </p:nvSpPr>
        <p:spPr bwMode="auto">
          <a:xfrm>
            <a:off x="6324600" y="5364163"/>
            <a:ext cx="85472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五态</a:t>
            </a:r>
          </a:p>
        </p:txBody>
      </p:sp>
      <p:sp>
        <p:nvSpPr>
          <p:cNvPr id="17" name="AutoShape 14">
            <a:extLst>
              <a:ext uri="{FF2B5EF4-FFF2-40B4-BE49-F238E27FC236}">
                <a16:creationId xmlns:a16="http://schemas.microsoft.com/office/drawing/2014/main" id="{0F85896D-2FE5-4BFF-A044-A2BE46F9571F}"/>
              </a:ext>
            </a:extLst>
          </p:cNvPr>
          <p:cNvSpPr>
            <a:spLocks/>
          </p:cNvSpPr>
          <p:nvPr/>
        </p:nvSpPr>
        <p:spPr bwMode="auto">
          <a:xfrm>
            <a:off x="7112097" y="4505325"/>
            <a:ext cx="152400" cy="2133600"/>
          </a:xfrm>
          <a:prstGeom prst="leftBrace">
            <a:avLst>
              <a:gd name="adj1" fmla="val 116667"/>
              <a:gd name="adj2" fmla="val 50000"/>
            </a:avLst>
          </a:prstGeom>
          <a:noFill/>
          <a:ln w="28575">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Text Box 15">
            <a:extLst>
              <a:ext uri="{FF2B5EF4-FFF2-40B4-BE49-F238E27FC236}">
                <a16:creationId xmlns:a16="http://schemas.microsoft.com/office/drawing/2014/main" id="{B1F09F69-402F-42F1-81A4-4D4D6E88E354}"/>
              </a:ext>
            </a:extLst>
          </p:cNvPr>
          <p:cNvSpPr txBox="1">
            <a:spLocks noChangeArrowheads="1"/>
          </p:cNvSpPr>
          <p:nvPr/>
        </p:nvSpPr>
        <p:spPr bwMode="auto">
          <a:xfrm>
            <a:off x="7258147" y="4267200"/>
            <a:ext cx="15247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未饱和水</a:t>
            </a:r>
          </a:p>
        </p:txBody>
      </p:sp>
      <p:sp>
        <p:nvSpPr>
          <p:cNvPr id="19" name="Text Box 16">
            <a:extLst>
              <a:ext uri="{FF2B5EF4-FFF2-40B4-BE49-F238E27FC236}">
                <a16:creationId xmlns:a16="http://schemas.microsoft.com/office/drawing/2014/main" id="{D15CF8BB-17A4-4842-9FF4-A17D1F67FD94}"/>
              </a:ext>
            </a:extLst>
          </p:cNvPr>
          <p:cNvSpPr txBox="1">
            <a:spLocks noChangeArrowheads="1"/>
          </p:cNvSpPr>
          <p:nvPr/>
        </p:nvSpPr>
        <p:spPr bwMode="auto">
          <a:xfrm>
            <a:off x="7258147" y="4781550"/>
            <a:ext cx="14573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饱和水</a:t>
            </a:r>
          </a:p>
        </p:txBody>
      </p:sp>
      <p:sp>
        <p:nvSpPr>
          <p:cNvPr id="20" name="Text Box 17">
            <a:extLst>
              <a:ext uri="{FF2B5EF4-FFF2-40B4-BE49-F238E27FC236}">
                <a16:creationId xmlns:a16="http://schemas.microsoft.com/office/drawing/2014/main" id="{0E314363-8B3E-4FFE-8D0E-4DE4AC573C82}"/>
              </a:ext>
            </a:extLst>
          </p:cNvPr>
          <p:cNvSpPr txBox="1">
            <a:spLocks noChangeArrowheads="1"/>
          </p:cNvSpPr>
          <p:nvPr/>
        </p:nvSpPr>
        <p:spPr bwMode="auto">
          <a:xfrm>
            <a:off x="7258147" y="5295900"/>
            <a:ext cx="188585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defTabSz="914400" fontAlgn="base">
              <a:spcBef>
                <a:spcPct val="0"/>
              </a:spcBef>
              <a:spcAft>
                <a:spcPct val="0"/>
              </a:spcAf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湿</a:t>
            </a:r>
            <a:r>
              <a:rPr kumimoji="1" lang="zh-CN" altLang="en-US" sz="2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饱和</a:t>
            </a: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蒸汽</a:t>
            </a:r>
          </a:p>
        </p:txBody>
      </p:sp>
      <p:sp>
        <p:nvSpPr>
          <p:cNvPr id="21" name="Text Box 18">
            <a:extLst>
              <a:ext uri="{FF2B5EF4-FFF2-40B4-BE49-F238E27FC236}">
                <a16:creationId xmlns:a16="http://schemas.microsoft.com/office/drawing/2014/main" id="{BA024BC0-95EC-41B8-9B06-2BB67B96F4E5}"/>
              </a:ext>
            </a:extLst>
          </p:cNvPr>
          <p:cNvSpPr txBox="1">
            <a:spLocks noChangeArrowheads="1"/>
          </p:cNvSpPr>
          <p:nvPr/>
        </p:nvSpPr>
        <p:spPr bwMode="auto">
          <a:xfrm>
            <a:off x="7258147" y="5810250"/>
            <a:ext cx="185980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干饱和蒸汽</a:t>
            </a:r>
          </a:p>
        </p:txBody>
      </p:sp>
      <p:sp>
        <p:nvSpPr>
          <p:cNvPr id="22" name="Text Box 19">
            <a:extLst>
              <a:ext uri="{FF2B5EF4-FFF2-40B4-BE49-F238E27FC236}">
                <a16:creationId xmlns:a16="http://schemas.microsoft.com/office/drawing/2014/main" id="{3B61DB02-7479-4D9C-9F5C-86738C8E837C}"/>
              </a:ext>
            </a:extLst>
          </p:cNvPr>
          <p:cNvSpPr txBox="1">
            <a:spLocks noChangeArrowheads="1"/>
          </p:cNvSpPr>
          <p:nvPr/>
        </p:nvSpPr>
        <p:spPr bwMode="auto">
          <a:xfrm>
            <a:off x="7258147" y="6324600"/>
            <a:ext cx="15247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过热蒸汽</a:t>
            </a:r>
          </a:p>
        </p:txBody>
      </p:sp>
      <p:sp>
        <p:nvSpPr>
          <p:cNvPr id="23" name="AutoShape 20">
            <a:extLst>
              <a:ext uri="{FF2B5EF4-FFF2-40B4-BE49-F238E27FC236}">
                <a16:creationId xmlns:a16="http://schemas.microsoft.com/office/drawing/2014/main" id="{FAC92EAD-DB39-4B85-A7C0-7709555B30E6}"/>
              </a:ext>
            </a:extLst>
          </p:cNvPr>
          <p:cNvSpPr>
            <a:spLocks/>
          </p:cNvSpPr>
          <p:nvPr/>
        </p:nvSpPr>
        <p:spPr bwMode="auto">
          <a:xfrm>
            <a:off x="4791172" y="4398962"/>
            <a:ext cx="76200" cy="533400"/>
          </a:xfrm>
          <a:prstGeom prst="leftBrace">
            <a:avLst>
              <a:gd name="adj1" fmla="val 58333"/>
              <a:gd name="adj2" fmla="val 50000"/>
            </a:avLst>
          </a:prstGeom>
          <a:noFill/>
          <a:ln w="28575">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4" name="Object 29">
            <a:extLst>
              <a:ext uri="{FF2B5EF4-FFF2-40B4-BE49-F238E27FC236}">
                <a16:creationId xmlns:a16="http://schemas.microsoft.com/office/drawing/2014/main" id="{85DB89CC-975F-49B3-A385-F77C84A59B76}"/>
              </a:ext>
            </a:extLst>
          </p:cNvPr>
          <p:cNvGraphicFramePr>
            <a:graphicFrameLocks noChangeAspect="1"/>
          </p:cNvGraphicFramePr>
          <p:nvPr/>
        </p:nvGraphicFramePr>
        <p:xfrm>
          <a:off x="962122" y="1333500"/>
          <a:ext cx="3114675" cy="2857500"/>
        </p:xfrm>
        <a:graphic>
          <a:graphicData uri="http://schemas.openxmlformats.org/presentationml/2006/ole">
            <mc:AlternateContent xmlns:mc="http://schemas.openxmlformats.org/markup-compatibility/2006">
              <mc:Choice xmlns:v="urn:schemas-microsoft-com:vml" Requires="v">
                <p:oleObj name="位图图像" r:id="rId5" imgW="3115110" imgH="2857899" progId="Paint.Picture">
                  <p:embed/>
                </p:oleObj>
              </mc:Choice>
              <mc:Fallback>
                <p:oleObj name="位图图像" r:id="rId5" imgW="3115110" imgH="2857899" progId="Paint.Picture">
                  <p:embed/>
                  <p:pic>
                    <p:nvPicPr>
                      <p:cNvPr id="24" name="Object 29">
                        <a:extLst>
                          <a:ext uri="{FF2B5EF4-FFF2-40B4-BE49-F238E27FC236}">
                            <a16:creationId xmlns:a16="http://schemas.microsoft.com/office/drawing/2014/main" id="{85DB89CC-975F-49B3-A385-F77C84A59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122" y="1333500"/>
                        <a:ext cx="31146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30">
            <a:extLst>
              <a:ext uri="{FF2B5EF4-FFF2-40B4-BE49-F238E27FC236}">
                <a16:creationId xmlns:a16="http://schemas.microsoft.com/office/drawing/2014/main" id="{8D11AA03-A6FD-44CE-94CC-1A28A0B31655}"/>
              </a:ext>
            </a:extLst>
          </p:cNvPr>
          <p:cNvGraphicFramePr>
            <a:graphicFrameLocks noChangeAspect="1"/>
          </p:cNvGraphicFramePr>
          <p:nvPr/>
        </p:nvGraphicFramePr>
        <p:xfrm>
          <a:off x="4562572" y="1260475"/>
          <a:ext cx="3295650" cy="2886075"/>
        </p:xfrm>
        <a:graphic>
          <a:graphicData uri="http://schemas.openxmlformats.org/presentationml/2006/ole">
            <mc:AlternateContent xmlns:mc="http://schemas.openxmlformats.org/markup-compatibility/2006">
              <mc:Choice xmlns:v="urn:schemas-microsoft-com:vml" Requires="v">
                <p:oleObj name="位图图像" r:id="rId7" imgW="3296110" imgH="2886478" progId="Paint.Picture">
                  <p:embed/>
                </p:oleObj>
              </mc:Choice>
              <mc:Fallback>
                <p:oleObj name="位图图像" r:id="rId7" imgW="3296110" imgH="2886478" progId="Paint.Picture">
                  <p:embed/>
                  <p:pic>
                    <p:nvPicPr>
                      <p:cNvPr id="25" name="Object 30">
                        <a:extLst>
                          <a:ext uri="{FF2B5EF4-FFF2-40B4-BE49-F238E27FC236}">
                            <a16:creationId xmlns:a16="http://schemas.microsoft.com/office/drawing/2014/main" id="{8D11AA03-A6FD-44CE-94CC-1A28A0B316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2572" y="1260475"/>
                        <a:ext cx="329565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267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up)">
                                      <p:cBhvr>
                                        <p:cTn id="17" dur="75"/>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up)">
                                      <p:cBhvr>
                                        <p:cTn id="22" dur="75"/>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ou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ou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9">
                                            <p:txEl>
                                              <p:pRg st="0" end="0"/>
                                            </p:txEl>
                                          </p:spTgt>
                                        </p:tgtEl>
                                        <p:attrNameLst>
                                          <p:attrName>style.visibility</p:attrName>
                                        </p:attrNameLst>
                                      </p:cBhvr>
                                      <p:to>
                                        <p:strVal val="visible"/>
                                      </p:to>
                                    </p:set>
                                    <p:animEffect transition="in" filter="wipe(up)">
                                      <p:cBhvr>
                                        <p:cTn id="37" dur="75"/>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ox(ou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wipe(up)">
                                      <p:cBhvr>
                                        <p:cTn id="47" dur="75"/>
                                        <p:tgtEl>
                                          <p:spTgt spid="1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10">
                                            <p:txEl>
                                              <p:pRg st="1" end="1"/>
                                            </p:txEl>
                                          </p:spTgt>
                                        </p:tgtEl>
                                        <p:attrNameLst>
                                          <p:attrName>style.visibility</p:attrName>
                                        </p:attrNameLst>
                                      </p:cBhvr>
                                      <p:to>
                                        <p:strVal val="visible"/>
                                      </p:to>
                                    </p:set>
                                    <p:animEffect transition="in" filter="wipe(up)">
                                      <p:cBhvr>
                                        <p:cTn id="52" dur="75"/>
                                        <p:tgtEl>
                                          <p:spTgt spid="10">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type="lt">
                                    <p:tmPct val="100000"/>
                                  </p:iterate>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wipe(up)">
                                      <p:cBhvr>
                                        <p:cTn id="57" dur="75"/>
                                        <p:tgtEl>
                                          <p:spTgt spid="1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ox(ou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iterate type="lt">
                                    <p:tmPct val="100000"/>
                                  </p:iterate>
                                  <p:childTnLst>
                                    <p:set>
                                      <p:cBhvr>
                                        <p:cTn id="66" dur="1" fill="hold">
                                          <p:stCondLst>
                                            <p:cond delay="0"/>
                                          </p:stCondLst>
                                        </p:cTn>
                                        <p:tgtEl>
                                          <p:spTgt spid="13">
                                            <p:txEl>
                                              <p:pRg st="0" end="0"/>
                                            </p:txEl>
                                          </p:spTgt>
                                        </p:tgtEl>
                                        <p:attrNameLst>
                                          <p:attrName>style.visibility</p:attrName>
                                        </p:attrNameLst>
                                      </p:cBhvr>
                                      <p:to>
                                        <p:strVal val="visible"/>
                                      </p:to>
                                    </p:set>
                                    <p:animEffect transition="in" filter="wipe(up)">
                                      <p:cBhvr>
                                        <p:cTn id="67" dur="75"/>
                                        <p:tgtEl>
                                          <p:spTgt spid="1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iterate type="lt">
                                    <p:tmPct val="100000"/>
                                  </p:iterate>
                                  <p:childTnLst>
                                    <p:set>
                                      <p:cBhvr>
                                        <p:cTn id="71" dur="1" fill="hold">
                                          <p:stCondLst>
                                            <p:cond delay="0"/>
                                          </p:stCondLst>
                                        </p:cTn>
                                        <p:tgtEl>
                                          <p:spTgt spid="14">
                                            <p:txEl>
                                              <p:pRg st="0" end="0"/>
                                            </p:txEl>
                                          </p:spTgt>
                                        </p:tgtEl>
                                        <p:attrNameLst>
                                          <p:attrName>style.visibility</p:attrName>
                                        </p:attrNameLst>
                                      </p:cBhvr>
                                      <p:to>
                                        <p:strVal val="visible"/>
                                      </p:to>
                                    </p:set>
                                    <p:animEffect transition="in" filter="wipe(up)">
                                      <p:cBhvr>
                                        <p:cTn id="72" dur="75"/>
                                        <p:tgtEl>
                                          <p:spTgt spid="1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iterate type="lt">
                                    <p:tmPct val="100000"/>
                                  </p:iterate>
                                  <p:childTnLst>
                                    <p:set>
                                      <p:cBhvr>
                                        <p:cTn id="76" dur="1" fill="hold">
                                          <p:stCondLst>
                                            <p:cond delay="0"/>
                                          </p:stCondLst>
                                        </p:cTn>
                                        <p:tgtEl>
                                          <p:spTgt spid="15">
                                            <p:txEl>
                                              <p:pRg st="0" end="0"/>
                                            </p:txEl>
                                          </p:spTgt>
                                        </p:tgtEl>
                                        <p:attrNameLst>
                                          <p:attrName>style.visibility</p:attrName>
                                        </p:attrNameLst>
                                      </p:cBhvr>
                                      <p:to>
                                        <p:strVal val="visible"/>
                                      </p:to>
                                    </p:set>
                                    <p:animEffect transition="in" filter="wipe(up)">
                                      <p:cBhvr>
                                        <p:cTn id="77" dur="75"/>
                                        <p:tgtEl>
                                          <p:spTgt spid="1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iterate type="lt">
                                    <p:tmPct val="100000"/>
                                  </p:iterate>
                                  <p:childTnLst>
                                    <p:set>
                                      <p:cBhvr>
                                        <p:cTn id="81" dur="1" fill="hold">
                                          <p:stCondLst>
                                            <p:cond delay="0"/>
                                          </p:stCondLst>
                                        </p:cTn>
                                        <p:tgtEl>
                                          <p:spTgt spid="16">
                                            <p:txEl>
                                              <p:pRg st="0" end="0"/>
                                            </p:txEl>
                                          </p:spTgt>
                                        </p:tgtEl>
                                        <p:attrNameLst>
                                          <p:attrName>style.visibility</p:attrName>
                                        </p:attrNameLst>
                                      </p:cBhvr>
                                      <p:to>
                                        <p:strVal val="visible"/>
                                      </p:to>
                                    </p:set>
                                    <p:animEffect transition="in" filter="wipe(up)">
                                      <p:cBhvr>
                                        <p:cTn id="82" dur="75"/>
                                        <p:tgtEl>
                                          <p:spTgt spid="1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box(out)">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iterate type="lt">
                                    <p:tmPct val="100000"/>
                                  </p:iterate>
                                  <p:childTnLst>
                                    <p:set>
                                      <p:cBhvr>
                                        <p:cTn id="91" dur="1" fill="hold">
                                          <p:stCondLst>
                                            <p:cond delay="0"/>
                                          </p:stCondLst>
                                        </p:cTn>
                                        <p:tgtEl>
                                          <p:spTgt spid="18">
                                            <p:txEl>
                                              <p:pRg st="0" end="0"/>
                                            </p:txEl>
                                          </p:spTgt>
                                        </p:tgtEl>
                                        <p:attrNameLst>
                                          <p:attrName>style.visibility</p:attrName>
                                        </p:attrNameLst>
                                      </p:cBhvr>
                                      <p:to>
                                        <p:strVal val="visible"/>
                                      </p:to>
                                    </p:set>
                                    <p:animEffect transition="in" filter="wipe(up)">
                                      <p:cBhvr>
                                        <p:cTn id="92" dur="75"/>
                                        <p:tgtEl>
                                          <p:spTgt spid="18">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iterate type="lt">
                                    <p:tmPct val="100000"/>
                                  </p:iterate>
                                  <p:childTnLst>
                                    <p:set>
                                      <p:cBhvr>
                                        <p:cTn id="96" dur="1" fill="hold">
                                          <p:stCondLst>
                                            <p:cond delay="0"/>
                                          </p:stCondLst>
                                        </p:cTn>
                                        <p:tgtEl>
                                          <p:spTgt spid="19">
                                            <p:txEl>
                                              <p:pRg st="0" end="0"/>
                                            </p:txEl>
                                          </p:spTgt>
                                        </p:tgtEl>
                                        <p:attrNameLst>
                                          <p:attrName>style.visibility</p:attrName>
                                        </p:attrNameLst>
                                      </p:cBhvr>
                                      <p:to>
                                        <p:strVal val="visible"/>
                                      </p:to>
                                    </p:set>
                                    <p:animEffect transition="in" filter="wipe(up)">
                                      <p:cBhvr>
                                        <p:cTn id="97" dur="75"/>
                                        <p:tgtEl>
                                          <p:spTgt spid="19">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iterate type="lt">
                                    <p:tmPct val="100000"/>
                                  </p:iterate>
                                  <p:childTnLst>
                                    <p:set>
                                      <p:cBhvr>
                                        <p:cTn id="101" dur="1" fill="hold">
                                          <p:stCondLst>
                                            <p:cond delay="0"/>
                                          </p:stCondLst>
                                        </p:cTn>
                                        <p:tgtEl>
                                          <p:spTgt spid="20">
                                            <p:txEl>
                                              <p:pRg st="0" end="0"/>
                                            </p:txEl>
                                          </p:spTgt>
                                        </p:tgtEl>
                                        <p:attrNameLst>
                                          <p:attrName>style.visibility</p:attrName>
                                        </p:attrNameLst>
                                      </p:cBhvr>
                                      <p:to>
                                        <p:strVal val="visible"/>
                                      </p:to>
                                    </p:set>
                                    <p:animEffect transition="in" filter="wipe(up)">
                                      <p:cBhvr>
                                        <p:cTn id="102" dur="75"/>
                                        <p:tgtEl>
                                          <p:spTgt spid="20">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iterate type="lt">
                                    <p:tmPct val="100000"/>
                                  </p:iterate>
                                  <p:childTnLst>
                                    <p:set>
                                      <p:cBhvr>
                                        <p:cTn id="106" dur="1" fill="hold">
                                          <p:stCondLst>
                                            <p:cond delay="0"/>
                                          </p:stCondLst>
                                        </p:cTn>
                                        <p:tgtEl>
                                          <p:spTgt spid="21">
                                            <p:txEl>
                                              <p:pRg st="0" end="0"/>
                                            </p:txEl>
                                          </p:spTgt>
                                        </p:tgtEl>
                                        <p:attrNameLst>
                                          <p:attrName>style.visibility</p:attrName>
                                        </p:attrNameLst>
                                      </p:cBhvr>
                                      <p:to>
                                        <p:strVal val="visible"/>
                                      </p:to>
                                    </p:set>
                                    <p:animEffect transition="in" filter="wipe(up)">
                                      <p:cBhvr>
                                        <p:cTn id="107" dur="75"/>
                                        <p:tgtEl>
                                          <p:spTgt spid="21">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iterate type="lt">
                                    <p:tmPct val="100000"/>
                                  </p:iterate>
                                  <p:childTnLst>
                                    <p:set>
                                      <p:cBhvr>
                                        <p:cTn id="111" dur="1" fill="hold">
                                          <p:stCondLst>
                                            <p:cond delay="0"/>
                                          </p:stCondLst>
                                        </p:cTn>
                                        <p:tgtEl>
                                          <p:spTgt spid="22">
                                            <p:txEl>
                                              <p:pRg st="0" end="0"/>
                                            </p:txEl>
                                          </p:spTgt>
                                        </p:tgtEl>
                                        <p:attrNameLst>
                                          <p:attrName>style.visibility</p:attrName>
                                        </p:attrNameLst>
                                      </p:cBhvr>
                                      <p:to>
                                        <p:strVal val="visible"/>
                                      </p:to>
                                    </p:set>
                                    <p:animEffect transition="in" filter="wipe(up)">
                                      <p:cBhvr>
                                        <p:cTn id="112" dur="75"/>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9" grpId="0" build="p" autoUpdateAnimBg="0"/>
      <p:bldP spid="10" grpId="0" build="p" autoUpdateAnimBg="0"/>
      <p:bldP spid="11" grpId="0" build="p" autoUpdateAnimBg="0"/>
      <p:bldP spid="13" grpId="0" build="p" autoUpdateAnimBg="0"/>
      <p:bldP spid="14" grpId="0" build="p" autoUpdateAnimBg="0"/>
      <p:bldP spid="15" grpId="0" build="p" autoUpdateAnimBg="0"/>
      <p:bldP spid="16" grpId="0" build="p" autoUpdateAnimBg="0"/>
      <p:bldP spid="18" grpId="0" build="p" autoUpdateAnimBg="0"/>
      <p:bldP spid="19" grpId="0" build="p" autoUpdateAnimBg="0"/>
      <p:bldP spid="20" grpId="0" build="p" autoUpdateAnimBg="0"/>
      <p:bldP spid="21" grpId="0" build="p" autoUpdateAnimBg="0"/>
      <p:bldP spid="22"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743200" y="76200"/>
            <a:ext cx="6477000" cy="584775"/>
          </a:xfrm>
          <a:prstGeom prst="rect">
            <a:avLst/>
          </a:prstGeom>
          <a:noFill/>
        </p:spPr>
        <p:txBody>
          <a:bodyPr wrap="square" rtlCol="0">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第四章 理想气体混合物及湿空气</a:t>
            </a:r>
          </a:p>
        </p:txBody>
      </p:sp>
      <p:sp>
        <p:nvSpPr>
          <p:cNvPr id="4" name="文本框 3">
            <a:extLst>
              <a:ext uri="{FF2B5EF4-FFF2-40B4-BE49-F238E27FC236}">
                <a16:creationId xmlns:a16="http://schemas.microsoft.com/office/drawing/2014/main" id="{A3821BAA-DCFD-4622-9264-2397E0551367}"/>
              </a:ext>
            </a:extLst>
          </p:cNvPr>
          <p:cNvSpPr txBox="1"/>
          <p:nvPr/>
        </p:nvSpPr>
        <p:spPr>
          <a:xfrm>
            <a:off x="2362200" y="990600"/>
            <a:ext cx="5410200" cy="5155257"/>
          </a:xfrm>
          <a:prstGeom prst="rect">
            <a:avLst/>
          </a:prstGeom>
          <a:noFill/>
        </p:spPr>
        <p:txBody>
          <a:bodyPr wrap="square" rtlCol="0">
            <a:spAutoFit/>
          </a:bodyPr>
          <a:lstStyle/>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理想气体混合物</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4-2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理想气体混合物的比热容、</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热力学能、焓和熵</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4-3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湿空气</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4-4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湿空气的状态参数</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4-5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湿球温度和绝热饱和温度</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4-6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湿空气的焓</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湿图</a:t>
            </a:r>
            <a:endPar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1800"/>
              </a:spcBef>
            </a:pP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4-7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湿空气过程及应用</a:t>
            </a:r>
          </a:p>
        </p:txBody>
      </p:sp>
    </p:spTree>
    <p:extLst>
      <p:ext uri="{BB962C8B-B14F-4D97-AF65-F5344CB8AC3E}">
        <p14:creationId xmlns:p14="http://schemas.microsoft.com/office/powerpoint/2010/main" val="1438024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84123F-D948-4E45-AD0B-CFF8E17E82A7}"/>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
        <p:nvSpPr>
          <p:cNvPr id="3" name="Text Box 3">
            <a:extLst>
              <a:ext uri="{FF2B5EF4-FFF2-40B4-BE49-F238E27FC236}">
                <a16:creationId xmlns:a16="http://schemas.microsoft.com/office/drawing/2014/main" id="{C67B2106-3094-4839-A456-E92C186ED75A}"/>
              </a:ext>
            </a:extLst>
          </p:cNvPr>
          <p:cNvSpPr txBox="1">
            <a:spLocks noChangeArrowheads="1"/>
          </p:cNvSpPr>
          <p:nvPr/>
        </p:nvSpPr>
        <p:spPr bwMode="auto">
          <a:xfrm>
            <a:off x="844550" y="3359150"/>
            <a:ext cx="6927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第 </a:t>
            </a: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种组元气体的质量分数：</a:t>
            </a:r>
          </a:p>
        </p:txBody>
      </p:sp>
      <p:sp>
        <p:nvSpPr>
          <p:cNvPr id="4" name="Text Box 4">
            <a:extLst>
              <a:ext uri="{FF2B5EF4-FFF2-40B4-BE49-F238E27FC236}">
                <a16:creationId xmlns:a16="http://schemas.microsoft.com/office/drawing/2014/main" id="{3723D026-4793-434F-A62A-C99812053D95}"/>
              </a:ext>
            </a:extLst>
          </p:cNvPr>
          <p:cNvSpPr txBox="1">
            <a:spLocks noChangeArrowheads="1"/>
          </p:cNvSpPr>
          <p:nvPr/>
        </p:nvSpPr>
        <p:spPr bwMode="auto">
          <a:xfrm>
            <a:off x="914400" y="990600"/>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设混合气体由</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2 , 3,…, </a:t>
            </a: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种气体组成</a:t>
            </a:r>
          </a:p>
        </p:txBody>
      </p:sp>
      <p:graphicFrame>
        <p:nvGraphicFramePr>
          <p:cNvPr id="5" name="Object 6">
            <a:extLst>
              <a:ext uri="{FF2B5EF4-FFF2-40B4-BE49-F238E27FC236}">
                <a16:creationId xmlns:a16="http://schemas.microsoft.com/office/drawing/2014/main" id="{E9FDADA7-55B8-4CE7-B731-71CF68DDD62A}"/>
              </a:ext>
            </a:extLst>
          </p:cNvPr>
          <p:cNvGraphicFramePr>
            <a:graphicFrameLocks noChangeAspect="1"/>
          </p:cNvGraphicFramePr>
          <p:nvPr/>
        </p:nvGraphicFramePr>
        <p:xfrm>
          <a:off x="533400" y="1758950"/>
          <a:ext cx="7961312" cy="1292225"/>
        </p:xfrm>
        <a:graphic>
          <a:graphicData uri="http://schemas.openxmlformats.org/presentationml/2006/ole">
            <mc:AlternateContent xmlns:mc="http://schemas.openxmlformats.org/markup-compatibility/2006">
              <mc:Choice xmlns:v="urn:schemas-microsoft-com:vml" Requires="v">
                <p:oleObj name="Equation" r:id="rId2" imgW="2666880" imgH="431640" progId="Equation.DSMT4">
                  <p:embed/>
                </p:oleObj>
              </mc:Choice>
              <mc:Fallback>
                <p:oleObj name="Equation" r:id="rId2" imgW="2666880" imgH="431640" progId="Equation.DSMT4">
                  <p:embed/>
                  <p:pic>
                    <p:nvPicPr>
                      <p:cNvPr id="5" name="Object 6">
                        <a:extLst>
                          <a:ext uri="{FF2B5EF4-FFF2-40B4-BE49-F238E27FC236}">
                            <a16:creationId xmlns:a16="http://schemas.microsoft.com/office/drawing/2014/main" id="{E9FDADA7-55B8-4CE7-B731-71CF68DDD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8950"/>
                        <a:ext cx="7961312" cy="1292225"/>
                      </a:xfrm>
                      <a:prstGeom prst="rect">
                        <a:avLst/>
                      </a:prstGeom>
                      <a:solidFill>
                        <a:srgbClr val="92D050"/>
                      </a:solidFill>
                      <a:ln>
                        <a:noFill/>
                      </a:ln>
                      <a:effectLst/>
                    </p:spPr>
                  </p:pic>
                </p:oleObj>
              </mc:Fallback>
            </mc:AlternateContent>
          </a:graphicData>
        </a:graphic>
      </p:graphicFrame>
      <p:graphicFrame>
        <p:nvGraphicFramePr>
          <p:cNvPr id="6" name="Object 8">
            <a:extLst>
              <a:ext uri="{FF2B5EF4-FFF2-40B4-BE49-F238E27FC236}">
                <a16:creationId xmlns:a16="http://schemas.microsoft.com/office/drawing/2014/main" id="{687ACD9F-59BF-490D-9D0B-25F820DA1D00}"/>
              </a:ext>
            </a:extLst>
          </p:cNvPr>
          <p:cNvGraphicFramePr>
            <a:graphicFrameLocks noChangeAspect="1"/>
          </p:cNvGraphicFramePr>
          <p:nvPr/>
        </p:nvGraphicFramePr>
        <p:xfrm>
          <a:off x="6324600" y="3282950"/>
          <a:ext cx="1533525" cy="1181100"/>
        </p:xfrm>
        <a:graphic>
          <a:graphicData uri="http://schemas.openxmlformats.org/presentationml/2006/ole">
            <mc:AlternateContent xmlns:mc="http://schemas.openxmlformats.org/markup-compatibility/2006">
              <mc:Choice xmlns:v="urn:schemas-microsoft-com:vml" Requires="v">
                <p:oleObj name="Equation" r:id="rId4" imgW="507960" imgH="393480" progId="Equation.DSMT4">
                  <p:embed/>
                </p:oleObj>
              </mc:Choice>
              <mc:Fallback>
                <p:oleObj name="Equation" r:id="rId4" imgW="507960" imgH="393480" progId="Equation.DSMT4">
                  <p:embed/>
                  <p:pic>
                    <p:nvPicPr>
                      <p:cNvPr id="6" name="Object 8">
                        <a:extLst>
                          <a:ext uri="{FF2B5EF4-FFF2-40B4-BE49-F238E27FC236}">
                            <a16:creationId xmlns:a16="http://schemas.microsoft.com/office/drawing/2014/main" id="{687ACD9F-59BF-490D-9D0B-25F820DA1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282950"/>
                        <a:ext cx="1533525" cy="1181100"/>
                      </a:xfrm>
                      <a:prstGeom prst="rect">
                        <a:avLst/>
                      </a:prstGeom>
                      <a:solidFill>
                        <a:srgbClr val="FFC000"/>
                      </a:solidFill>
                      <a:ln>
                        <a:noFill/>
                      </a:ln>
                      <a:effectLst/>
                    </p:spPr>
                  </p:pic>
                </p:oleObj>
              </mc:Fallback>
            </mc:AlternateContent>
          </a:graphicData>
        </a:graphic>
      </p:graphicFrame>
      <p:graphicFrame>
        <p:nvGraphicFramePr>
          <p:cNvPr id="7" name="Object 9">
            <a:extLst>
              <a:ext uri="{FF2B5EF4-FFF2-40B4-BE49-F238E27FC236}">
                <a16:creationId xmlns:a16="http://schemas.microsoft.com/office/drawing/2014/main" id="{56779619-18F4-4C74-BD43-85B285BEB354}"/>
              </a:ext>
            </a:extLst>
          </p:cNvPr>
          <p:cNvGraphicFramePr>
            <a:graphicFrameLocks noChangeAspect="1"/>
          </p:cNvGraphicFramePr>
          <p:nvPr/>
        </p:nvGraphicFramePr>
        <p:xfrm>
          <a:off x="609600" y="4806950"/>
          <a:ext cx="4787900" cy="1289050"/>
        </p:xfrm>
        <a:graphic>
          <a:graphicData uri="http://schemas.openxmlformats.org/presentationml/2006/ole">
            <mc:AlternateContent xmlns:mc="http://schemas.openxmlformats.org/markup-compatibility/2006">
              <mc:Choice xmlns:v="urn:schemas-microsoft-com:vml" Requires="v">
                <p:oleObj name="Equation" r:id="rId6" imgW="1587240" imgH="431640" progId="Equation.DSMT4">
                  <p:embed/>
                </p:oleObj>
              </mc:Choice>
              <mc:Fallback>
                <p:oleObj name="Equation" r:id="rId6" imgW="1587240" imgH="431640" progId="Equation.DSMT4">
                  <p:embed/>
                  <p:pic>
                    <p:nvPicPr>
                      <p:cNvPr id="7" name="Object 9">
                        <a:extLst>
                          <a:ext uri="{FF2B5EF4-FFF2-40B4-BE49-F238E27FC236}">
                            <a16:creationId xmlns:a16="http://schemas.microsoft.com/office/drawing/2014/main" id="{56779619-18F4-4C74-BD43-85B285BEB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806950"/>
                        <a:ext cx="4787900" cy="1289050"/>
                      </a:xfrm>
                      <a:prstGeom prst="rect">
                        <a:avLst/>
                      </a:prstGeom>
                      <a:solidFill>
                        <a:srgbClr val="92D050"/>
                      </a:solidFill>
                      <a:ln>
                        <a:noFill/>
                      </a:ln>
                      <a:effectLst/>
                    </p:spPr>
                  </p:pic>
                </p:oleObj>
              </mc:Fallback>
            </mc:AlternateContent>
          </a:graphicData>
        </a:graphic>
      </p:graphicFrame>
      <p:sp>
        <p:nvSpPr>
          <p:cNvPr id="8" name="Text Box 18">
            <a:extLst>
              <a:ext uri="{FF2B5EF4-FFF2-40B4-BE49-F238E27FC236}">
                <a16:creationId xmlns:a16="http://schemas.microsoft.com/office/drawing/2014/main" id="{DCFAFDAA-495A-4C74-9846-65ABEF344AC5}"/>
              </a:ext>
            </a:extLst>
          </p:cNvPr>
          <p:cNvSpPr txBox="1">
            <a:spLocks noChangeArrowheads="1"/>
          </p:cNvSpPr>
          <p:nvPr/>
        </p:nvSpPr>
        <p:spPr bwMode="auto">
          <a:xfrm>
            <a:off x="5715000" y="4883150"/>
            <a:ext cx="3048000" cy="1077218"/>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各组元质量分数之和为</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9" name="Text Box 19">
            <a:extLst>
              <a:ext uri="{FF2B5EF4-FFF2-40B4-BE49-F238E27FC236}">
                <a16:creationId xmlns:a16="http://schemas.microsoft.com/office/drawing/2014/main" id="{3B9391A8-83ED-4F61-BBE0-C96AAC2E6C61}"/>
              </a:ext>
            </a:extLst>
          </p:cNvPr>
          <p:cNvSpPr txBox="1">
            <a:spLocks noChangeArrowheads="1"/>
          </p:cNvSpPr>
          <p:nvPr/>
        </p:nvSpPr>
        <p:spPr bwMode="auto">
          <a:xfrm>
            <a:off x="3435350" y="3871913"/>
            <a:ext cx="33988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Mass Fraction</a:t>
            </a:r>
          </a:p>
        </p:txBody>
      </p:sp>
    </p:spTree>
    <p:extLst>
      <p:ext uri="{BB962C8B-B14F-4D97-AF65-F5344CB8AC3E}">
        <p14:creationId xmlns:p14="http://schemas.microsoft.com/office/powerpoint/2010/main" val="167997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outVertic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outVertic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8" grpId="0" animBg="1" autoUpdateAnimBg="0"/>
      <p:bldP spid="9"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8D7AAF0-3CA5-4868-8688-5B15092F6FBC}"/>
              </a:ext>
            </a:extLst>
          </p:cNvPr>
          <p:cNvSpPr txBox="1">
            <a:spLocks noChangeArrowheads="1"/>
          </p:cNvSpPr>
          <p:nvPr/>
        </p:nvSpPr>
        <p:spPr>
          <a:xfrm>
            <a:off x="2590800" y="872791"/>
            <a:ext cx="5012635" cy="619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摩尔分数 </a:t>
            </a: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mole fraction</a:t>
            </a:r>
          </a:p>
        </p:txBody>
      </p:sp>
      <p:sp>
        <p:nvSpPr>
          <p:cNvPr id="3" name="Text Box 10">
            <a:extLst>
              <a:ext uri="{FF2B5EF4-FFF2-40B4-BE49-F238E27FC236}">
                <a16:creationId xmlns:a16="http://schemas.microsoft.com/office/drawing/2014/main" id="{6736957C-CBB1-4CAB-A8B5-1519E82AEA01}"/>
              </a:ext>
            </a:extLst>
          </p:cNvPr>
          <p:cNvSpPr txBox="1">
            <a:spLocks noChangeArrowheads="1"/>
          </p:cNvSpPr>
          <p:nvPr/>
        </p:nvSpPr>
        <p:spPr bwMode="auto">
          <a:xfrm>
            <a:off x="762000" y="1388775"/>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设混合气体由</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2 , 3,…, </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种气体组成</a:t>
            </a:r>
          </a:p>
        </p:txBody>
      </p:sp>
      <p:graphicFrame>
        <p:nvGraphicFramePr>
          <p:cNvPr id="4" name="Object 11">
            <a:extLst>
              <a:ext uri="{FF2B5EF4-FFF2-40B4-BE49-F238E27FC236}">
                <a16:creationId xmlns:a16="http://schemas.microsoft.com/office/drawing/2014/main" id="{99702746-34EC-4AF5-BA8B-DAB737DFA891}"/>
              </a:ext>
            </a:extLst>
          </p:cNvPr>
          <p:cNvGraphicFramePr>
            <a:graphicFrameLocks noChangeAspect="1"/>
          </p:cNvGraphicFramePr>
          <p:nvPr/>
        </p:nvGraphicFramePr>
        <p:xfrm>
          <a:off x="990600" y="2590800"/>
          <a:ext cx="7278687" cy="1292225"/>
        </p:xfrm>
        <a:graphic>
          <a:graphicData uri="http://schemas.openxmlformats.org/presentationml/2006/ole">
            <mc:AlternateContent xmlns:mc="http://schemas.openxmlformats.org/markup-compatibility/2006">
              <mc:Choice xmlns:v="urn:schemas-microsoft-com:vml" Requires="v">
                <p:oleObj name="Equation" r:id="rId2" imgW="2438280" imgH="431640" progId="Equation.DSMT4">
                  <p:embed/>
                </p:oleObj>
              </mc:Choice>
              <mc:Fallback>
                <p:oleObj name="Equation" r:id="rId2" imgW="2438280" imgH="431640" progId="Equation.DSMT4">
                  <p:embed/>
                  <p:pic>
                    <p:nvPicPr>
                      <p:cNvPr id="4" name="Object 11">
                        <a:extLst>
                          <a:ext uri="{FF2B5EF4-FFF2-40B4-BE49-F238E27FC236}">
                            <a16:creationId xmlns:a16="http://schemas.microsoft.com/office/drawing/2014/main" id="{99702746-34EC-4AF5-BA8B-DAB737DFA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90800"/>
                        <a:ext cx="7278687" cy="1292225"/>
                      </a:xfrm>
                      <a:prstGeom prst="rect">
                        <a:avLst/>
                      </a:prstGeom>
                      <a:solidFill>
                        <a:srgbClr val="92D050"/>
                      </a:solidFill>
                      <a:ln>
                        <a:noFill/>
                      </a:ln>
                      <a:effectLst/>
                    </p:spPr>
                  </p:pic>
                </p:oleObj>
              </mc:Fallback>
            </mc:AlternateContent>
          </a:graphicData>
        </a:graphic>
      </p:graphicFrame>
      <p:sp>
        <p:nvSpPr>
          <p:cNvPr id="5" name="Rectangle 12">
            <a:extLst>
              <a:ext uri="{FF2B5EF4-FFF2-40B4-BE49-F238E27FC236}">
                <a16:creationId xmlns:a16="http://schemas.microsoft.com/office/drawing/2014/main" id="{29B71BEC-1F76-48B9-9818-EA386AC0C9EB}"/>
              </a:ext>
            </a:extLst>
          </p:cNvPr>
          <p:cNvSpPr>
            <a:spLocks noChangeArrowheads="1"/>
          </p:cNvSpPr>
          <p:nvPr/>
        </p:nvSpPr>
        <p:spPr bwMode="auto">
          <a:xfrm>
            <a:off x="449378" y="2063750"/>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摩尔数</a:t>
            </a:r>
          </a:p>
        </p:txBody>
      </p:sp>
      <p:sp>
        <p:nvSpPr>
          <p:cNvPr id="6" name="Text Box 13">
            <a:extLst>
              <a:ext uri="{FF2B5EF4-FFF2-40B4-BE49-F238E27FC236}">
                <a16:creationId xmlns:a16="http://schemas.microsoft.com/office/drawing/2014/main" id="{5BFFC4AD-6258-41CD-B0EE-8BAB0ECD15D1}"/>
              </a:ext>
            </a:extLst>
          </p:cNvPr>
          <p:cNvSpPr txBox="1">
            <a:spLocks noChangeArrowheads="1"/>
          </p:cNvSpPr>
          <p:nvPr/>
        </p:nvSpPr>
        <p:spPr bwMode="auto">
          <a:xfrm>
            <a:off x="838200" y="4292025"/>
            <a:ext cx="533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第 </a:t>
            </a: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种组元气体的摩尔分数：</a:t>
            </a:r>
          </a:p>
        </p:txBody>
      </p:sp>
      <p:graphicFrame>
        <p:nvGraphicFramePr>
          <p:cNvPr id="7" name="Object 14">
            <a:extLst>
              <a:ext uri="{FF2B5EF4-FFF2-40B4-BE49-F238E27FC236}">
                <a16:creationId xmlns:a16="http://schemas.microsoft.com/office/drawing/2014/main" id="{E9F94161-96D5-452E-92A1-DAA423A670BB}"/>
              </a:ext>
            </a:extLst>
          </p:cNvPr>
          <p:cNvGraphicFramePr>
            <a:graphicFrameLocks noChangeAspect="1"/>
          </p:cNvGraphicFramePr>
          <p:nvPr/>
        </p:nvGraphicFramePr>
        <p:xfrm>
          <a:off x="6172200" y="3973513"/>
          <a:ext cx="1379538" cy="1181100"/>
        </p:xfrm>
        <a:graphic>
          <a:graphicData uri="http://schemas.openxmlformats.org/presentationml/2006/ole">
            <mc:AlternateContent xmlns:mc="http://schemas.openxmlformats.org/markup-compatibility/2006">
              <mc:Choice xmlns:v="urn:schemas-microsoft-com:vml" Requires="v">
                <p:oleObj name="Equation" r:id="rId4" imgW="457200" imgH="393480" progId="Equation.DSMT4">
                  <p:embed/>
                </p:oleObj>
              </mc:Choice>
              <mc:Fallback>
                <p:oleObj name="Equation" r:id="rId4" imgW="457200" imgH="393480" progId="Equation.DSMT4">
                  <p:embed/>
                  <p:pic>
                    <p:nvPicPr>
                      <p:cNvPr id="7" name="Object 14">
                        <a:extLst>
                          <a:ext uri="{FF2B5EF4-FFF2-40B4-BE49-F238E27FC236}">
                            <a16:creationId xmlns:a16="http://schemas.microsoft.com/office/drawing/2014/main" id="{E9F94161-96D5-452E-92A1-DAA423A67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973513"/>
                        <a:ext cx="1379538" cy="1181100"/>
                      </a:xfrm>
                      <a:prstGeom prst="rect">
                        <a:avLst/>
                      </a:prstGeom>
                      <a:solidFill>
                        <a:srgbClr val="FFC000"/>
                      </a:solidFill>
                      <a:ln>
                        <a:noFill/>
                      </a:ln>
                      <a:effectLst/>
                    </p:spPr>
                  </p:pic>
                </p:oleObj>
              </mc:Fallback>
            </mc:AlternateContent>
          </a:graphicData>
        </a:graphic>
      </p:graphicFrame>
      <p:graphicFrame>
        <p:nvGraphicFramePr>
          <p:cNvPr id="8" name="Object 15">
            <a:extLst>
              <a:ext uri="{FF2B5EF4-FFF2-40B4-BE49-F238E27FC236}">
                <a16:creationId xmlns:a16="http://schemas.microsoft.com/office/drawing/2014/main" id="{E9023925-29FA-496F-97F8-D51ACE0EF2ED}"/>
              </a:ext>
            </a:extLst>
          </p:cNvPr>
          <p:cNvGraphicFramePr>
            <a:graphicFrameLocks noChangeAspect="1"/>
          </p:cNvGraphicFramePr>
          <p:nvPr/>
        </p:nvGraphicFramePr>
        <p:xfrm>
          <a:off x="990600" y="5176344"/>
          <a:ext cx="4481513" cy="1289050"/>
        </p:xfrm>
        <a:graphic>
          <a:graphicData uri="http://schemas.openxmlformats.org/presentationml/2006/ole">
            <mc:AlternateContent xmlns:mc="http://schemas.openxmlformats.org/markup-compatibility/2006">
              <mc:Choice xmlns:v="urn:schemas-microsoft-com:vml" Requires="v">
                <p:oleObj name="Equation" r:id="rId6" imgW="1485720" imgH="431640" progId="Equation.DSMT4">
                  <p:embed/>
                </p:oleObj>
              </mc:Choice>
              <mc:Fallback>
                <p:oleObj name="Equation" r:id="rId6" imgW="1485720" imgH="431640" progId="Equation.DSMT4">
                  <p:embed/>
                  <p:pic>
                    <p:nvPicPr>
                      <p:cNvPr id="8" name="Object 15">
                        <a:extLst>
                          <a:ext uri="{FF2B5EF4-FFF2-40B4-BE49-F238E27FC236}">
                            <a16:creationId xmlns:a16="http://schemas.microsoft.com/office/drawing/2014/main" id="{E9023925-29FA-496F-97F8-D51ACE0EF2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176344"/>
                        <a:ext cx="4481513" cy="1289050"/>
                      </a:xfrm>
                      <a:prstGeom prst="rect">
                        <a:avLst/>
                      </a:prstGeom>
                      <a:solidFill>
                        <a:srgbClr val="92D050"/>
                      </a:solidFill>
                      <a:ln>
                        <a:noFill/>
                      </a:ln>
                      <a:effectLst/>
                    </p:spPr>
                  </p:pic>
                </p:oleObj>
              </mc:Fallback>
            </mc:AlternateContent>
          </a:graphicData>
        </a:graphic>
      </p:graphicFrame>
      <p:sp>
        <p:nvSpPr>
          <p:cNvPr id="9" name="Text Box 16">
            <a:extLst>
              <a:ext uri="{FF2B5EF4-FFF2-40B4-BE49-F238E27FC236}">
                <a16:creationId xmlns:a16="http://schemas.microsoft.com/office/drawing/2014/main" id="{607742F4-3B4A-4058-86A4-45720158F2EA}"/>
              </a:ext>
            </a:extLst>
          </p:cNvPr>
          <p:cNvSpPr txBox="1">
            <a:spLocks noChangeArrowheads="1"/>
          </p:cNvSpPr>
          <p:nvPr/>
        </p:nvSpPr>
        <p:spPr bwMode="auto">
          <a:xfrm>
            <a:off x="5715000" y="5281119"/>
            <a:ext cx="3048000" cy="1077218"/>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各组元摩尔分数之和为</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 name="文本框 9">
            <a:extLst>
              <a:ext uri="{FF2B5EF4-FFF2-40B4-BE49-F238E27FC236}">
                <a16:creationId xmlns:a16="http://schemas.microsoft.com/office/drawing/2014/main" id="{CEE6000F-8153-4D39-88D9-B366B132F99C}"/>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Tree>
    <p:extLst>
      <p:ext uri="{BB962C8B-B14F-4D97-AF65-F5344CB8AC3E}">
        <p14:creationId xmlns:p14="http://schemas.microsoft.com/office/powerpoint/2010/main" val="345717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out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outVertic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1+#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9"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6D2CB73-01D6-4613-B9DC-BDB2D2F51B16}"/>
              </a:ext>
            </a:extLst>
          </p:cNvPr>
          <p:cNvSpPr txBox="1">
            <a:spLocks noChangeArrowheads="1"/>
          </p:cNvSpPr>
          <p:nvPr/>
        </p:nvSpPr>
        <p:spPr>
          <a:xfrm>
            <a:off x="3627711" y="854937"/>
            <a:ext cx="3001689" cy="8239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b="1" i="1" dirty="0">
                <a:solidFill>
                  <a:srgbClr val="00FF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3600" b="1" i="1" baseline="-25000" dirty="0">
                <a:solidFill>
                  <a:srgbClr val="00FF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的换算</a:t>
            </a:r>
            <a:endPar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9">
            <a:extLst>
              <a:ext uri="{FF2B5EF4-FFF2-40B4-BE49-F238E27FC236}">
                <a16:creationId xmlns:a16="http://schemas.microsoft.com/office/drawing/2014/main" id="{8A2D2A05-4C37-426A-995C-9A27B40ACB1C}"/>
              </a:ext>
            </a:extLst>
          </p:cNvPr>
          <p:cNvSpPr>
            <a:spLocks noChangeArrowheads="1"/>
          </p:cNvSpPr>
          <p:nvPr/>
        </p:nvSpPr>
        <p:spPr bwMode="auto">
          <a:xfrm>
            <a:off x="2116101" y="2957376"/>
            <a:ext cx="2051568" cy="89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已知   </a:t>
            </a:r>
            <a:r>
              <a:rPr kumimoji="1" lang="en-US" altLang="zh-CN" sz="4800" b="1" i="1" u="none" strike="noStrike" kern="1200" cap="none" spc="0" normalizeH="0" baseline="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1" lang="en-US" altLang="zh-CN" sz="4800" b="1" i="0" u="none" strike="noStrike" kern="1200" cap="none" spc="0" normalizeH="0" baseline="-2500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p>
        </p:txBody>
      </p:sp>
      <p:graphicFrame>
        <p:nvGraphicFramePr>
          <p:cNvPr id="4" name="Object 11">
            <a:extLst>
              <a:ext uri="{FF2B5EF4-FFF2-40B4-BE49-F238E27FC236}">
                <a16:creationId xmlns:a16="http://schemas.microsoft.com/office/drawing/2014/main" id="{13A77559-E15F-4974-A873-31FC19B2AD26}"/>
              </a:ext>
            </a:extLst>
          </p:cNvPr>
          <p:cNvGraphicFramePr>
            <a:graphicFrameLocks noChangeAspect="1"/>
          </p:cNvGraphicFramePr>
          <p:nvPr/>
        </p:nvGraphicFramePr>
        <p:xfrm>
          <a:off x="3094311" y="731879"/>
          <a:ext cx="588390" cy="750846"/>
        </p:xfrm>
        <a:graphic>
          <a:graphicData uri="http://schemas.openxmlformats.org/presentationml/2006/ole">
            <mc:AlternateContent xmlns:mc="http://schemas.openxmlformats.org/markup-compatibility/2006">
              <mc:Choice xmlns:v="urn:schemas-microsoft-com:vml" Requires="v">
                <p:oleObj name="Equation" r:id="rId2" imgW="177480" imgH="228600" progId="Equation.DSMT4">
                  <p:embed/>
                </p:oleObj>
              </mc:Choice>
              <mc:Fallback>
                <p:oleObj name="Equation" r:id="rId2" imgW="177480" imgH="228600" progId="Equation.DSMT4">
                  <p:embed/>
                  <p:pic>
                    <p:nvPicPr>
                      <p:cNvPr id="4" name="Object 11">
                        <a:extLst>
                          <a:ext uri="{FF2B5EF4-FFF2-40B4-BE49-F238E27FC236}">
                            <a16:creationId xmlns:a16="http://schemas.microsoft.com/office/drawing/2014/main" id="{13A77559-E15F-4974-A873-31FC19B2A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311" y="731879"/>
                        <a:ext cx="588390" cy="750846"/>
                      </a:xfrm>
                      <a:prstGeom prst="rect">
                        <a:avLst/>
                      </a:prstGeom>
                      <a:noFill/>
                      <a:ln>
                        <a:noFill/>
                      </a:ln>
                      <a:effectLst/>
                    </p:spPr>
                  </p:pic>
                </p:oleObj>
              </mc:Fallback>
            </mc:AlternateContent>
          </a:graphicData>
        </a:graphic>
      </p:graphicFrame>
      <p:graphicFrame>
        <p:nvGraphicFramePr>
          <p:cNvPr id="5" name="Object 12">
            <a:extLst>
              <a:ext uri="{FF2B5EF4-FFF2-40B4-BE49-F238E27FC236}">
                <a16:creationId xmlns:a16="http://schemas.microsoft.com/office/drawing/2014/main" id="{5A969693-B94A-4BDC-910D-E5EDC1D71D49}"/>
              </a:ext>
            </a:extLst>
          </p:cNvPr>
          <p:cNvGraphicFramePr>
            <a:graphicFrameLocks noChangeAspect="1"/>
          </p:cNvGraphicFramePr>
          <p:nvPr/>
        </p:nvGraphicFramePr>
        <p:xfrm>
          <a:off x="1273969" y="1600200"/>
          <a:ext cx="6326187" cy="1333500"/>
        </p:xfrm>
        <a:graphic>
          <a:graphicData uri="http://schemas.openxmlformats.org/presentationml/2006/ole">
            <mc:AlternateContent xmlns:mc="http://schemas.openxmlformats.org/markup-compatibility/2006">
              <mc:Choice xmlns:v="urn:schemas-microsoft-com:vml" Requires="v">
                <p:oleObj name="Equation" r:id="rId4" imgW="2095200" imgH="444240" progId="Equation.DSMT4">
                  <p:embed/>
                </p:oleObj>
              </mc:Choice>
              <mc:Fallback>
                <p:oleObj name="Equation" r:id="rId4" imgW="2095200" imgH="444240" progId="Equation.DSMT4">
                  <p:embed/>
                  <p:pic>
                    <p:nvPicPr>
                      <p:cNvPr id="5" name="Object 12">
                        <a:extLst>
                          <a:ext uri="{FF2B5EF4-FFF2-40B4-BE49-F238E27FC236}">
                            <a16:creationId xmlns:a16="http://schemas.microsoft.com/office/drawing/2014/main" id="{5A969693-B94A-4BDC-910D-E5EDC1D71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969" y="1600200"/>
                        <a:ext cx="6326187" cy="1333500"/>
                      </a:xfrm>
                      <a:prstGeom prst="rect">
                        <a:avLst/>
                      </a:prstGeom>
                      <a:solidFill>
                        <a:srgbClr val="92D050"/>
                      </a:solidFill>
                      <a:ln>
                        <a:noFill/>
                      </a:ln>
                      <a:effectLst/>
                    </p:spPr>
                  </p:pic>
                </p:oleObj>
              </mc:Fallback>
            </mc:AlternateContent>
          </a:graphicData>
        </a:graphic>
      </p:graphicFrame>
      <p:sp>
        <p:nvSpPr>
          <p:cNvPr id="6" name="AutoShape 13">
            <a:extLst>
              <a:ext uri="{FF2B5EF4-FFF2-40B4-BE49-F238E27FC236}">
                <a16:creationId xmlns:a16="http://schemas.microsoft.com/office/drawing/2014/main" id="{F2C7388D-0BAD-444E-93B9-ECB2A53D4693}"/>
              </a:ext>
            </a:extLst>
          </p:cNvPr>
          <p:cNvSpPr>
            <a:spLocks noChangeArrowheads="1"/>
          </p:cNvSpPr>
          <p:nvPr/>
        </p:nvSpPr>
        <p:spPr bwMode="auto">
          <a:xfrm>
            <a:off x="4040185" y="3256688"/>
            <a:ext cx="1295400" cy="1476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Object 14">
            <a:extLst>
              <a:ext uri="{FF2B5EF4-FFF2-40B4-BE49-F238E27FC236}">
                <a16:creationId xmlns:a16="http://schemas.microsoft.com/office/drawing/2014/main" id="{5DF6353F-33EE-47A7-8DBD-385679146418}"/>
              </a:ext>
            </a:extLst>
          </p:cNvPr>
          <p:cNvGraphicFramePr>
            <a:graphicFrameLocks noChangeAspect="1"/>
          </p:cNvGraphicFramePr>
          <p:nvPr/>
        </p:nvGraphicFramePr>
        <p:xfrm>
          <a:off x="5792787" y="2957376"/>
          <a:ext cx="684213" cy="823912"/>
        </p:xfrm>
        <a:graphic>
          <a:graphicData uri="http://schemas.openxmlformats.org/presentationml/2006/ole">
            <mc:AlternateContent xmlns:mc="http://schemas.openxmlformats.org/markup-compatibility/2006">
              <mc:Choice xmlns:v="urn:schemas-microsoft-com:vml" Requires="v">
                <p:oleObj name="Equation" r:id="rId6" imgW="177480" imgH="215640" progId="Equation.DSMT4">
                  <p:embed/>
                </p:oleObj>
              </mc:Choice>
              <mc:Fallback>
                <p:oleObj name="Equation" r:id="rId6" imgW="177480" imgH="215640" progId="Equation.DSMT4">
                  <p:embed/>
                  <p:pic>
                    <p:nvPicPr>
                      <p:cNvPr id="7" name="Object 14">
                        <a:extLst>
                          <a:ext uri="{FF2B5EF4-FFF2-40B4-BE49-F238E27FC236}">
                            <a16:creationId xmlns:a16="http://schemas.microsoft.com/office/drawing/2014/main" id="{5DF6353F-33EE-47A7-8DBD-385679146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2787" y="2957376"/>
                        <a:ext cx="684213" cy="8239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
            <a:extLst>
              <a:ext uri="{FF2B5EF4-FFF2-40B4-BE49-F238E27FC236}">
                <a16:creationId xmlns:a16="http://schemas.microsoft.com/office/drawing/2014/main" id="{EB88656F-18FB-4600-8EC4-EE9CB08D84AB}"/>
              </a:ext>
            </a:extLst>
          </p:cNvPr>
          <p:cNvGraphicFramePr>
            <a:graphicFrameLocks noChangeAspect="1"/>
          </p:cNvGraphicFramePr>
          <p:nvPr/>
        </p:nvGraphicFramePr>
        <p:xfrm>
          <a:off x="1101725" y="4073525"/>
          <a:ext cx="6670675" cy="2514600"/>
        </p:xfrm>
        <a:graphic>
          <a:graphicData uri="http://schemas.openxmlformats.org/presentationml/2006/ole">
            <mc:AlternateContent xmlns:mc="http://schemas.openxmlformats.org/markup-compatibility/2006">
              <mc:Choice xmlns:v="urn:schemas-microsoft-com:vml" Requires="v">
                <p:oleObj name="Equation" r:id="rId8" imgW="2209680" imgH="838080" progId="Equation.DSMT4">
                  <p:embed/>
                </p:oleObj>
              </mc:Choice>
              <mc:Fallback>
                <p:oleObj name="Equation" r:id="rId8" imgW="2209680" imgH="838080" progId="Equation.DSMT4">
                  <p:embed/>
                  <p:pic>
                    <p:nvPicPr>
                      <p:cNvPr id="8" name="Object 15">
                        <a:extLst>
                          <a:ext uri="{FF2B5EF4-FFF2-40B4-BE49-F238E27FC236}">
                            <a16:creationId xmlns:a16="http://schemas.microsoft.com/office/drawing/2014/main" id="{EB88656F-18FB-4600-8EC4-EE9CB08D84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725" y="4073525"/>
                        <a:ext cx="6670675" cy="2514600"/>
                      </a:xfrm>
                      <a:prstGeom prst="rect">
                        <a:avLst/>
                      </a:prstGeom>
                      <a:solidFill>
                        <a:srgbClr val="FFC000"/>
                      </a:solidFill>
                      <a:ln>
                        <a:noFill/>
                      </a:ln>
                      <a:effectLst/>
                    </p:spPr>
                  </p:pic>
                </p:oleObj>
              </mc:Fallback>
            </mc:AlternateContent>
          </a:graphicData>
        </a:graphic>
      </p:graphicFrame>
      <p:sp>
        <p:nvSpPr>
          <p:cNvPr id="9" name="AutoShape 16">
            <a:extLst>
              <a:ext uri="{FF2B5EF4-FFF2-40B4-BE49-F238E27FC236}">
                <a16:creationId xmlns:a16="http://schemas.microsoft.com/office/drawing/2014/main" id="{530B3FE7-B7F0-4CFB-940B-2320358703B7}"/>
              </a:ext>
            </a:extLst>
          </p:cNvPr>
          <p:cNvSpPr>
            <a:spLocks noChangeArrowheads="1"/>
          </p:cNvSpPr>
          <p:nvPr/>
        </p:nvSpPr>
        <p:spPr bwMode="auto">
          <a:xfrm rot="10800000">
            <a:off x="4040185" y="3561488"/>
            <a:ext cx="1295400" cy="1476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ED66EA57-741B-4EFA-8BAA-D37E7E715A1B}"/>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Tree>
    <p:extLst>
      <p:ext uri="{BB962C8B-B14F-4D97-AF65-F5344CB8AC3E}">
        <p14:creationId xmlns:p14="http://schemas.microsoft.com/office/powerpoint/2010/main" val="25064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Left)">
                                      <p:cBhvr>
                                        <p:cTn id="17" dur="500"/>
                                        <p:tgtEl>
                                          <p:spTgt spid="6"/>
                                        </p:tgtEl>
                                      </p:cBhvr>
                                    </p:animEffect>
                                  </p:childTnLst>
                                </p:cTn>
                              </p:par>
                            </p:childTnLst>
                          </p:cTn>
                        </p:par>
                        <p:par>
                          <p:cTn id="18" fill="hold">
                            <p:stCondLst>
                              <p:cond delay="1000"/>
                            </p:stCondLst>
                            <p:childTnLst>
                              <p:par>
                                <p:cTn id="19" presetID="16" presetClass="entr" presetSubtype="37"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out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074">
            <a:extLst>
              <a:ext uri="{FF2B5EF4-FFF2-40B4-BE49-F238E27FC236}">
                <a16:creationId xmlns:a16="http://schemas.microsoft.com/office/drawing/2014/main" id="{752FDFF6-416D-4A32-9C10-D79AE64FCF0C}"/>
              </a:ext>
            </a:extLst>
          </p:cNvPr>
          <p:cNvSpPr txBox="1">
            <a:spLocks noChangeArrowheads="1"/>
          </p:cNvSpPr>
          <p:nvPr/>
        </p:nvSpPr>
        <p:spPr>
          <a:xfrm>
            <a:off x="228600" y="1004887"/>
            <a:ext cx="8610600" cy="5953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分压定律</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和分体积定律</a:t>
            </a:r>
          </a:p>
        </p:txBody>
      </p:sp>
      <p:sp>
        <p:nvSpPr>
          <p:cNvPr id="3" name="Rectangle 3076">
            <a:extLst>
              <a:ext uri="{FF2B5EF4-FFF2-40B4-BE49-F238E27FC236}">
                <a16:creationId xmlns:a16="http://schemas.microsoft.com/office/drawing/2014/main" id="{EB39E15A-9D38-4DC1-B08A-47D3C8BB3A32}"/>
              </a:ext>
            </a:extLst>
          </p:cNvPr>
          <p:cNvSpPr>
            <a:spLocks noChangeArrowheads="1"/>
          </p:cNvSpPr>
          <p:nvPr/>
        </p:nvSpPr>
        <p:spPr bwMode="auto">
          <a:xfrm>
            <a:off x="3811374" y="2667000"/>
            <a:ext cx="13244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4" name="Rectangle 3077">
            <a:extLst>
              <a:ext uri="{FF2B5EF4-FFF2-40B4-BE49-F238E27FC236}">
                <a16:creationId xmlns:a16="http://schemas.microsoft.com/office/drawing/2014/main" id="{A5E55BD5-8C17-4651-B2A2-BC631CE1AD69}"/>
              </a:ext>
            </a:extLst>
          </p:cNvPr>
          <p:cNvSpPr>
            <a:spLocks noChangeArrowheads="1"/>
          </p:cNvSpPr>
          <p:nvPr/>
        </p:nvSpPr>
        <p:spPr bwMode="auto">
          <a:xfrm>
            <a:off x="3429000" y="1752600"/>
            <a:ext cx="2057400" cy="914400"/>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Oval 3078">
            <a:extLst>
              <a:ext uri="{FF2B5EF4-FFF2-40B4-BE49-F238E27FC236}">
                <a16:creationId xmlns:a16="http://schemas.microsoft.com/office/drawing/2014/main" id="{002C743A-CC3A-4D22-B8B2-EA6335D87AE7}"/>
              </a:ext>
            </a:extLst>
          </p:cNvPr>
          <p:cNvSpPr>
            <a:spLocks noChangeArrowheads="1"/>
          </p:cNvSpPr>
          <p:nvPr/>
        </p:nvSpPr>
        <p:spPr bwMode="auto">
          <a:xfrm>
            <a:off x="3962400" y="19812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Oval 3079">
            <a:extLst>
              <a:ext uri="{FF2B5EF4-FFF2-40B4-BE49-F238E27FC236}">
                <a16:creationId xmlns:a16="http://schemas.microsoft.com/office/drawing/2014/main" id="{FEA6CA63-7241-4A28-BCF4-B2BF19D2A06A}"/>
              </a:ext>
            </a:extLst>
          </p:cNvPr>
          <p:cNvSpPr>
            <a:spLocks noChangeArrowheads="1"/>
          </p:cNvSpPr>
          <p:nvPr/>
        </p:nvSpPr>
        <p:spPr bwMode="auto">
          <a:xfrm>
            <a:off x="3581400" y="23622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Oval 3080">
            <a:extLst>
              <a:ext uri="{FF2B5EF4-FFF2-40B4-BE49-F238E27FC236}">
                <a16:creationId xmlns:a16="http://schemas.microsoft.com/office/drawing/2014/main" id="{85A28ED9-1501-4B8F-8878-8323FC68102F}"/>
              </a:ext>
            </a:extLst>
          </p:cNvPr>
          <p:cNvSpPr>
            <a:spLocks noChangeArrowheads="1"/>
          </p:cNvSpPr>
          <p:nvPr/>
        </p:nvSpPr>
        <p:spPr bwMode="auto">
          <a:xfrm>
            <a:off x="5181600" y="21336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Oval 3081">
            <a:extLst>
              <a:ext uri="{FF2B5EF4-FFF2-40B4-BE49-F238E27FC236}">
                <a16:creationId xmlns:a16="http://schemas.microsoft.com/office/drawing/2014/main" id="{11982224-0767-4FB3-89FF-F7661404F94A}"/>
              </a:ext>
            </a:extLst>
          </p:cNvPr>
          <p:cNvSpPr>
            <a:spLocks noChangeArrowheads="1"/>
          </p:cNvSpPr>
          <p:nvPr/>
        </p:nvSpPr>
        <p:spPr bwMode="auto">
          <a:xfrm>
            <a:off x="4495800" y="19050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Oval 3082">
            <a:extLst>
              <a:ext uri="{FF2B5EF4-FFF2-40B4-BE49-F238E27FC236}">
                <a16:creationId xmlns:a16="http://schemas.microsoft.com/office/drawing/2014/main" id="{80AD8A7A-D40C-41F2-9959-88D1021CC6F7}"/>
              </a:ext>
            </a:extLst>
          </p:cNvPr>
          <p:cNvSpPr>
            <a:spLocks noChangeArrowheads="1"/>
          </p:cNvSpPr>
          <p:nvPr/>
        </p:nvSpPr>
        <p:spPr bwMode="auto">
          <a:xfrm>
            <a:off x="4572000" y="24384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3083">
            <a:extLst>
              <a:ext uri="{FF2B5EF4-FFF2-40B4-BE49-F238E27FC236}">
                <a16:creationId xmlns:a16="http://schemas.microsoft.com/office/drawing/2014/main" id="{1E58F1E3-287B-40B8-A5C2-E0DFCBE3C8F6}"/>
              </a:ext>
            </a:extLst>
          </p:cNvPr>
          <p:cNvSpPr>
            <a:spLocks noChangeArrowheads="1"/>
          </p:cNvSpPr>
          <p:nvPr/>
        </p:nvSpPr>
        <p:spPr bwMode="auto">
          <a:xfrm>
            <a:off x="3657600" y="190500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3084">
            <a:extLst>
              <a:ext uri="{FF2B5EF4-FFF2-40B4-BE49-F238E27FC236}">
                <a16:creationId xmlns:a16="http://schemas.microsoft.com/office/drawing/2014/main" id="{A7BB672F-363C-402E-9728-65F3AC0171F1}"/>
              </a:ext>
            </a:extLst>
          </p:cNvPr>
          <p:cNvSpPr>
            <a:spLocks noChangeArrowheads="1"/>
          </p:cNvSpPr>
          <p:nvPr/>
        </p:nvSpPr>
        <p:spPr bwMode="auto">
          <a:xfrm>
            <a:off x="4267200" y="220980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3085">
            <a:extLst>
              <a:ext uri="{FF2B5EF4-FFF2-40B4-BE49-F238E27FC236}">
                <a16:creationId xmlns:a16="http://schemas.microsoft.com/office/drawing/2014/main" id="{622C3261-7E00-474E-A88F-5C65B3080A1A}"/>
              </a:ext>
            </a:extLst>
          </p:cNvPr>
          <p:cNvSpPr>
            <a:spLocks noChangeArrowheads="1"/>
          </p:cNvSpPr>
          <p:nvPr/>
        </p:nvSpPr>
        <p:spPr bwMode="auto">
          <a:xfrm>
            <a:off x="4841875" y="2327275"/>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AutoShape 3086">
            <a:extLst>
              <a:ext uri="{FF2B5EF4-FFF2-40B4-BE49-F238E27FC236}">
                <a16:creationId xmlns:a16="http://schemas.microsoft.com/office/drawing/2014/main" id="{300619EC-B7CC-4E72-8D61-1D28B6A19344}"/>
              </a:ext>
            </a:extLst>
          </p:cNvPr>
          <p:cNvSpPr>
            <a:spLocks noChangeArrowheads="1"/>
          </p:cNvSpPr>
          <p:nvPr/>
        </p:nvSpPr>
        <p:spPr bwMode="auto">
          <a:xfrm>
            <a:off x="3733800" y="21336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AutoShape 3087">
            <a:extLst>
              <a:ext uri="{FF2B5EF4-FFF2-40B4-BE49-F238E27FC236}">
                <a16:creationId xmlns:a16="http://schemas.microsoft.com/office/drawing/2014/main" id="{4B1AC932-D6AB-4F35-9FA6-63E770A1DC37}"/>
              </a:ext>
            </a:extLst>
          </p:cNvPr>
          <p:cNvSpPr>
            <a:spLocks noChangeArrowheads="1"/>
          </p:cNvSpPr>
          <p:nvPr/>
        </p:nvSpPr>
        <p:spPr bwMode="auto">
          <a:xfrm>
            <a:off x="5181600" y="23622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AutoShape 3088">
            <a:extLst>
              <a:ext uri="{FF2B5EF4-FFF2-40B4-BE49-F238E27FC236}">
                <a16:creationId xmlns:a16="http://schemas.microsoft.com/office/drawing/2014/main" id="{CE8DA915-1C5A-4671-8281-6815BBDA35C8}"/>
              </a:ext>
            </a:extLst>
          </p:cNvPr>
          <p:cNvSpPr>
            <a:spLocks noChangeArrowheads="1"/>
          </p:cNvSpPr>
          <p:nvPr/>
        </p:nvSpPr>
        <p:spPr bwMode="auto">
          <a:xfrm>
            <a:off x="4343400" y="24384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3089">
            <a:extLst>
              <a:ext uri="{FF2B5EF4-FFF2-40B4-BE49-F238E27FC236}">
                <a16:creationId xmlns:a16="http://schemas.microsoft.com/office/drawing/2014/main" id="{84AC907B-BB5A-4A24-B17B-E0423A6E0110}"/>
              </a:ext>
            </a:extLst>
          </p:cNvPr>
          <p:cNvSpPr>
            <a:spLocks noChangeArrowheads="1"/>
          </p:cNvSpPr>
          <p:nvPr/>
        </p:nvSpPr>
        <p:spPr bwMode="auto">
          <a:xfrm>
            <a:off x="4953000" y="19050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Group 3090">
            <a:extLst>
              <a:ext uri="{FF2B5EF4-FFF2-40B4-BE49-F238E27FC236}">
                <a16:creationId xmlns:a16="http://schemas.microsoft.com/office/drawing/2014/main" id="{D0FC7EF6-5968-424D-A1E6-679BB720D9D2}"/>
              </a:ext>
            </a:extLst>
          </p:cNvPr>
          <p:cNvGrpSpPr>
            <a:grpSpLocks/>
          </p:cNvGrpSpPr>
          <p:nvPr/>
        </p:nvGrpSpPr>
        <p:grpSpPr bwMode="auto">
          <a:xfrm>
            <a:off x="914400" y="3276600"/>
            <a:ext cx="2057400" cy="1711325"/>
            <a:chOff x="576" y="2352"/>
            <a:chExt cx="1296" cy="1078"/>
          </a:xfrm>
        </p:grpSpPr>
        <p:sp>
          <p:nvSpPr>
            <p:cNvPr id="18" name="Rectangle 3091">
              <a:extLst>
                <a:ext uri="{FF2B5EF4-FFF2-40B4-BE49-F238E27FC236}">
                  <a16:creationId xmlns:a16="http://schemas.microsoft.com/office/drawing/2014/main" id="{E016AF62-C172-4FC1-B1E3-D945D6027CC6}"/>
                </a:ext>
              </a:extLst>
            </p:cNvPr>
            <p:cNvSpPr>
              <a:spLocks noChangeArrowheads="1"/>
            </p:cNvSpPr>
            <p:nvPr/>
          </p:nvSpPr>
          <p:spPr bwMode="auto">
            <a:xfrm>
              <a:off x="576"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Oval 3092">
              <a:extLst>
                <a:ext uri="{FF2B5EF4-FFF2-40B4-BE49-F238E27FC236}">
                  <a16:creationId xmlns:a16="http://schemas.microsoft.com/office/drawing/2014/main" id="{97AB6628-DDA4-489C-8C16-7A9D9B8E1469}"/>
                </a:ext>
              </a:extLst>
            </p:cNvPr>
            <p:cNvSpPr>
              <a:spLocks noChangeArrowheads="1"/>
            </p:cNvSpPr>
            <p:nvPr/>
          </p:nvSpPr>
          <p:spPr bwMode="auto">
            <a:xfrm>
              <a:off x="912" y="247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Oval 3093">
              <a:extLst>
                <a:ext uri="{FF2B5EF4-FFF2-40B4-BE49-F238E27FC236}">
                  <a16:creationId xmlns:a16="http://schemas.microsoft.com/office/drawing/2014/main" id="{389B1D20-C518-4BB5-B87B-4E427B0EF84B}"/>
                </a:ext>
              </a:extLst>
            </p:cNvPr>
            <p:cNvSpPr>
              <a:spLocks noChangeArrowheads="1"/>
            </p:cNvSpPr>
            <p:nvPr/>
          </p:nvSpPr>
          <p:spPr bwMode="auto">
            <a:xfrm>
              <a:off x="1296" y="2448"/>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Oval 3094">
              <a:extLst>
                <a:ext uri="{FF2B5EF4-FFF2-40B4-BE49-F238E27FC236}">
                  <a16:creationId xmlns:a16="http://schemas.microsoft.com/office/drawing/2014/main" id="{328586B9-D03D-4EE3-978C-A2105118B671}"/>
                </a:ext>
              </a:extLst>
            </p:cNvPr>
            <p:cNvSpPr>
              <a:spLocks noChangeArrowheads="1"/>
            </p:cNvSpPr>
            <p:nvPr/>
          </p:nvSpPr>
          <p:spPr bwMode="auto">
            <a:xfrm>
              <a:off x="672" y="271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3095">
              <a:extLst>
                <a:ext uri="{FF2B5EF4-FFF2-40B4-BE49-F238E27FC236}">
                  <a16:creationId xmlns:a16="http://schemas.microsoft.com/office/drawing/2014/main" id="{C42DFCC3-DAA9-49F4-9B07-58716D7D803B}"/>
                </a:ext>
              </a:extLst>
            </p:cNvPr>
            <p:cNvSpPr>
              <a:spLocks noChangeArrowheads="1"/>
            </p:cNvSpPr>
            <p:nvPr/>
          </p:nvSpPr>
          <p:spPr bwMode="auto">
            <a:xfrm>
              <a:off x="1296" y="2762"/>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3096">
              <a:extLst>
                <a:ext uri="{FF2B5EF4-FFF2-40B4-BE49-F238E27FC236}">
                  <a16:creationId xmlns:a16="http://schemas.microsoft.com/office/drawing/2014/main" id="{20C39F5C-ED94-4600-B2AB-D72968A63F40}"/>
                </a:ext>
              </a:extLst>
            </p:cNvPr>
            <p:cNvSpPr>
              <a:spLocks noChangeArrowheads="1"/>
            </p:cNvSpPr>
            <p:nvPr/>
          </p:nvSpPr>
          <p:spPr bwMode="auto">
            <a:xfrm>
              <a:off x="1728" y="2618"/>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Group 3097">
              <a:extLst>
                <a:ext uri="{FF2B5EF4-FFF2-40B4-BE49-F238E27FC236}">
                  <a16:creationId xmlns:a16="http://schemas.microsoft.com/office/drawing/2014/main" id="{BEA51000-BC2F-4C2D-AB66-B40E0F548999}"/>
                </a:ext>
              </a:extLst>
            </p:cNvPr>
            <p:cNvGrpSpPr>
              <a:grpSpLocks/>
            </p:cNvGrpSpPr>
            <p:nvPr/>
          </p:nvGrpSpPr>
          <p:grpSpPr bwMode="auto">
            <a:xfrm>
              <a:off x="852" y="3004"/>
              <a:ext cx="834" cy="426"/>
              <a:chOff x="852" y="3004"/>
              <a:chExt cx="834" cy="426"/>
            </a:xfrm>
          </p:grpSpPr>
          <p:sp>
            <p:nvSpPr>
              <p:cNvPr id="25" name="Rectangle 3098">
                <a:extLst>
                  <a:ext uri="{FF2B5EF4-FFF2-40B4-BE49-F238E27FC236}">
                    <a16:creationId xmlns:a16="http://schemas.microsoft.com/office/drawing/2014/main" id="{1DE64BBD-2C47-4CEE-8A9C-32D54ED25B2C}"/>
                  </a:ext>
                </a:extLst>
              </p:cNvPr>
              <p:cNvSpPr>
                <a:spLocks noChangeArrowheads="1"/>
              </p:cNvSpPr>
              <p:nvPr/>
            </p:nvSpPr>
            <p:spPr bwMode="auto">
              <a:xfrm>
                <a:off x="852" y="300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26" name="Oval 3099">
                <a:extLst>
                  <a:ext uri="{FF2B5EF4-FFF2-40B4-BE49-F238E27FC236}">
                    <a16:creationId xmlns:a16="http://schemas.microsoft.com/office/drawing/2014/main" id="{5905295B-5B78-4928-82E1-06EB05F37060}"/>
                  </a:ext>
                </a:extLst>
              </p:cNvPr>
              <p:cNvSpPr>
                <a:spLocks noChangeArrowheads="1"/>
              </p:cNvSpPr>
              <p:nvPr/>
            </p:nvSpPr>
            <p:spPr bwMode="auto">
              <a:xfrm>
                <a:off x="938" y="3360"/>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27" name="Group 3100">
            <a:extLst>
              <a:ext uri="{FF2B5EF4-FFF2-40B4-BE49-F238E27FC236}">
                <a16:creationId xmlns:a16="http://schemas.microsoft.com/office/drawing/2014/main" id="{D580C6B6-1049-426A-BE1D-57B684486882}"/>
              </a:ext>
            </a:extLst>
          </p:cNvPr>
          <p:cNvGrpSpPr>
            <a:grpSpLocks/>
          </p:cNvGrpSpPr>
          <p:nvPr/>
        </p:nvGrpSpPr>
        <p:grpSpPr bwMode="auto">
          <a:xfrm>
            <a:off x="3429000" y="3276600"/>
            <a:ext cx="2057400" cy="1752600"/>
            <a:chOff x="2160" y="2352"/>
            <a:chExt cx="1296" cy="1104"/>
          </a:xfrm>
        </p:grpSpPr>
        <p:sp>
          <p:nvSpPr>
            <p:cNvPr id="28" name="Rectangle 3101">
              <a:extLst>
                <a:ext uri="{FF2B5EF4-FFF2-40B4-BE49-F238E27FC236}">
                  <a16:creationId xmlns:a16="http://schemas.microsoft.com/office/drawing/2014/main" id="{C48D849C-C913-41EB-B17E-8B96464FA2DD}"/>
                </a:ext>
              </a:extLst>
            </p:cNvPr>
            <p:cNvSpPr>
              <a:spLocks noChangeArrowheads="1"/>
            </p:cNvSpPr>
            <p:nvPr/>
          </p:nvSpPr>
          <p:spPr bwMode="auto">
            <a:xfrm>
              <a:off x="2160"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AutoShape 3102">
              <a:extLst>
                <a:ext uri="{FF2B5EF4-FFF2-40B4-BE49-F238E27FC236}">
                  <a16:creationId xmlns:a16="http://schemas.microsoft.com/office/drawing/2014/main" id="{AFA25B11-C7D7-4144-92BB-924705AA1F8A}"/>
                </a:ext>
              </a:extLst>
            </p:cNvPr>
            <p:cNvSpPr>
              <a:spLocks noChangeArrowheads="1"/>
            </p:cNvSpPr>
            <p:nvPr/>
          </p:nvSpPr>
          <p:spPr bwMode="auto">
            <a:xfrm>
              <a:off x="2304" y="249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AutoShape 3103">
              <a:extLst>
                <a:ext uri="{FF2B5EF4-FFF2-40B4-BE49-F238E27FC236}">
                  <a16:creationId xmlns:a16="http://schemas.microsoft.com/office/drawing/2014/main" id="{95166055-9D6D-48D7-9422-F40078113421}"/>
                </a:ext>
              </a:extLst>
            </p:cNvPr>
            <p:cNvSpPr>
              <a:spLocks noChangeArrowheads="1"/>
            </p:cNvSpPr>
            <p:nvPr/>
          </p:nvSpPr>
          <p:spPr bwMode="auto">
            <a:xfrm>
              <a:off x="2736" y="2784"/>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AutoShape 3104">
              <a:extLst>
                <a:ext uri="{FF2B5EF4-FFF2-40B4-BE49-F238E27FC236}">
                  <a16:creationId xmlns:a16="http://schemas.microsoft.com/office/drawing/2014/main" id="{1E357FF1-B802-489A-AE62-FE9F38B61DA8}"/>
                </a:ext>
              </a:extLst>
            </p:cNvPr>
            <p:cNvSpPr>
              <a:spLocks noChangeArrowheads="1"/>
            </p:cNvSpPr>
            <p:nvPr/>
          </p:nvSpPr>
          <p:spPr bwMode="auto">
            <a:xfrm>
              <a:off x="3312" y="273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AutoShape 3105">
              <a:extLst>
                <a:ext uri="{FF2B5EF4-FFF2-40B4-BE49-F238E27FC236}">
                  <a16:creationId xmlns:a16="http://schemas.microsoft.com/office/drawing/2014/main" id="{E7AA636E-ED07-42A7-9FAF-286687CE1E83}"/>
                </a:ext>
              </a:extLst>
            </p:cNvPr>
            <p:cNvSpPr>
              <a:spLocks noChangeArrowheads="1"/>
            </p:cNvSpPr>
            <p:nvPr/>
          </p:nvSpPr>
          <p:spPr bwMode="auto">
            <a:xfrm>
              <a:off x="3072" y="2448"/>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3" name="Group 3106">
              <a:extLst>
                <a:ext uri="{FF2B5EF4-FFF2-40B4-BE49-F238E27FC236}">
                  <a16:creationId xmlns:a16="http://schemas.microsoft.com/office/drawing/2014/main" id="{BC5CA1D4-E541-4CFA-BD7F-ABC553CF260C}"/>
                </a:ext>
              </a:extLst>
            </p:cNvPr>
            <p:cNvGrpSpPr>
              <a:grpSpLocks/>
            </p:cNvGrpSpPr>
            <p:nvPr/>
          </p:nvGrpSpPr>
          <p:grpSpPr bwMode="auto">
            <a:xfrm>
              <a:off x="2392" y="3024"/>
              <a:ext cx="834" cy="432"/>
              <a:chOff x="2392" y="3024"/>
              <a:chExt cx="834" cy="432"/>
            </a:xfrm>
          </p:grpSpPr>
          <p:sp>
            <p:nvSpPr>
              <p:cNvPr id="34" name="Rectangle 3107">
                <a:extLst>
                  <a:ext uri="{FF2B5EF4-FFF2-40B4-BE49-F238E27FC236}">
                    <a16:creationId xmlns:a16="http://schemas.microsoft.com/office/drawing/2014/main" id="{FE315330-06C6-4751-AD68-4D97FAD75C9E}"/>
                  </a:ext>
                </a:extLst>
              </p:cNvPr>
              <p:cNvSpPr>
                <a:spLocks noChangeArrowheads="1"/>
              </p:cNvSpPr>
              <p:nvPr/>
            </p:nvSpPr>
            <p:spPr bwMode="auto">
              <a:xfrm>
                <a:off x="2392" y="302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35" name="AutoShape 3108">
                <a:extLst>
                  <a:ext uri="{FF2B5EF4-FFF2-40B4-BE49-F238E27FC236}">
                    <a16:creationId xmlns:a16="http://schemas.microsoft.com/office/drawing/2014/main" id="{084FAA65-7884-4616-AE15-611D734EA8C0}"/>
                  </a:ext>
                </a:extLst>
              </p:cNvPr>
              <p:cNvSpPr>
                <a:spLocks noChangeArrowheads="1"/>
              </p:cNvSpPr>
              <p:nvPr/>
            </p:nvSpPr>
            <p:spPr bwMode="auto">
              <a:xfrm>
                <a:off x="2448" y="3360"/>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36" name="Group 3109">
            <a:extLst>
              <a:ext uri="{FF2B5EF4-FFF2-40B4-BE49-F238E27FC236}">
                <a16:creationId xmlns:a16="http://schemas.microsoft.com/office/drawing/2014/main" id="{56254453-06E1-4D67-8913-8690569E137D}"/>
              </a:ext>
            </a:extLst>
          </p:cNvPr>
          <p:cNvGrpSpPr>
            <a:grpSpLocks/>
          </p:cNvGrpSpPr>
          <p:nvPr/>
        </p:nvGrpSpPr>
        <p:grpSpPr bwMode="auto">
          <a:xfrm>
            <a:off x="5943600" y="3276600"/>
            <a:ext cx="2057400" cy="1752600"/>
            <a:chOff x="3744" y="2352"/>
            <a:chExt cx="1296" cy="1104"/>
          </a:xfrm>
        </p:grpSpPr>
        <p:sp>
          <p:nvSpPr>
            <p:cNvPr id="37" name="Rectangle 3110">
              <a:extLst>
                <a:ext uri="{FF2B5EF4-FFF2-40B4-BE49-F238E27FC236}">
                  <a16:creationId xmlns:a16="http://schemas.microsoft.com/office/drawing/2014/main" id="{9BF93D7B-4F0B-4A3B-9B76-D7ECED72C284}"/>
                </a:ext>
              </a:extLst>
            </p:cNvPr>
            <p:cNvSpPr>
              <a:spLocks noChangeArrowheads="1"/>
            </p:cNvSpPr>
            <p:nvPr/>
          </p:nvSpPr>
          <p:spPr bwMode="auto">
            <a:xfrm>
              <a:off x="3744"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Rectangle 3111">
              <a:extLst>
                <a:ext uri="{FF2B5EF4-FFF2-40B4-BE49-F238E27FC236}">
                  <a16:creationId xmlns:a16="http://schemas.microsoft.com/office/drawing/2014/main" id="{6D60E406-F768-4833-848B-3CE8D32880D5}"/>
                </a:ext>
              </a:extLst>
            </p:cNvPr>
            <p:cNvSpPr>
              <a:spLocks noChangeArrowheads="1"/>
            </p:cNvSpPr>
            <p:nvPr/>
          </p:nvSpPr>
          <p:spPr bwMode="auto">
            <a:xfrm>
              <a:off x="3866" y="2474"/>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3112">
              <a:extLst>
                <a:ext uri="{FF2B5EF4-FFF2-40B4-BE49-F238E27FC236}">
                  <a16:creationId xmlns:a16="http://schemas.microsoft.com/office/drawing/2014/main" id="{611C81B9-8CDC-4882-ACDA-7FE26FB5AD67}"/>
                </a:ext>
              </a:extLst>
            </p:cNvPr>
            <p:cNvSpPr>
              <a:spLocks noChangeArrowheads="1"/>
            </p:cNvSpPr>
            <p:nvPr/>
          </p:nvSpPr>
          <p:spPr bwMode="auto">
            <a:xfrm>
              <a:off x="4250" y="2618"/>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3113">
              <a:extLst>
                <a:ext uri="{FF2B5EF4-FFF2-40B4-BE49-F238E27FC236}">
                  <a16:creationId xmlns:a16="http://schemas.microsoft.com/office/drawing/2014/main" id="{63C779BA-6B12-449F-8414-187288C6A127}"/>
                </a:ext>
              </a:extLst>
            </p:cNvPr>
            <p:cNvSpPr>
              <a:spLocks noChangeArrowheads="1"/>
            </p:cNvSpPr>
            <p:nvPr/>
          </p:nvSpPr>
          <p:spPr bwMode="auto">
            <a:xfrm>
              <a:off x="4704" y="2666"/>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1" name="Group 3114">
              <a:extLst>
                <a:ext uri="{FF2B5EF4-FFF2-40B4-BE49-F238E27FC236}">
                  <a16:creationId xmlns:a16="http://schemas.microsoft.com/office/drawing/2014/main" id="{EE9CAB01-45F8-475A-A19D-86D9BAC5FD3D}"/>
                </a:ext>
              </a:extLst>
            </p:cNvPr>
            <p:cNvGrpSpPr>
              <a:grpSpLocks/>
            </p:cNvGrpSpPr>
            <p:nvPr/>
          </p:nvGrpSpPr>
          <p:grpSpPr bwMode="auto">
            <a:xfrm>
              <a:off x="3924" y="3024"/>
              <a:ext cx="834" cy="432"/>
              <a:chOff x="3924" y="3024"/>
              <a:chExt cx="834" cy="432"/>
            </a:xfrm>
          </p:grpSpPr>
          <p:sp>
            <p:nvSpPr>
              <p:cNvPr id="42" name="Rectangle 3115">
                <a:extLst>
                  <a:ext uri="{FF2B5EF4-FFF2-40B4-BE49-F238E27FC236}">
                    <a16:creationId xmlns:a16="http://schemas.microsoft.com/office/drawing/2014/main" id="{0DC8C8CA-3926-4153-8A2A-B089489093C2}"/>
                  </a:ext>
                </a:extLst>
              </p:cNvPr>
              <p:cNvSpPr>
                <a:spLocks noChangeArrowheads="1"/>
              </p:cNvSpPr>
              <p:nvPr/>
            </p:nvSpPr>
            <p:spPr bwMode="auto">
              <a:xfrm>
                <a:off x="3924" y="302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43" name="Rectangle 3116">
                <a:extLst>
                  <a:ext uri="{FF2B5EF4-FFF2-40B4-BE49-F238E27FC236}">
                    <a16:creationId xmlns:a16="http://schemas.microsoft.com/office/drawing/2014/main" id="{7D5EEE35-6BF7-4A38-849A-0096018452A6}"/>
                  </a:ext>
                </a:extLst>
              </p:cNvPr>
              <p:cNvSpPr>
                <a:spLocks noChangeArrowheads="1"/>
              </p:cNvSpPr>
              <p:nvPr/>
            </p:nvSpPr>
            <p:spPr bwMode="auto">
              <a:xfrm>
                <a:off x="4010" y="3386"/>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44" name="Rectangle 3117">
            <a:extLst>
              <a:ext uri="{FF2B5EF4-FFF2-40B4-BE49-F238E27FC236}">
                <a16:creationId xmlns:a16="http://schemas.microsoft.com/office/drawing/2014/main" id="{66C6FB79-F201-45FA-A3B0-CD606C3CC593}"/>
              </a:ext>
            </a:extLst>
          </p:cNvPr>
          <p:cNvSpPr>
            <a:spLocks noChangeArrowheads="1"/>
          </p:cNvSpPr>
          <p:nvPr/>
        </p:nvSpPr>
        <p:spPr bwMode="auto">
          <a:xfrm>
            <a:off x="2286000" y="5670274"/>
            <a:ext cx="1701107" cy="584775"/>
          </a:xfrm>
          <a:prstGeom prst="rect">
            <a:avLst/>
          </a:prstGeom>
          <a:solidFill>
            <a:srgbClr val="92D050"/>
          </a:solidFill>
          <a:ln>
            <a:noFill/>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分压力</a:t>
            </a: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p>
        </p:txBody>
      </p:sp>
      <p:sp>
        <p:nvSpPr>
          <p:cNvPr id="45" name="AutoShape 3118">
            <a:extLst>
              <a:ext uri="{FF2B5EF4-FFF2-40B4-BE49-F238E27FC236}">
                <a16:creationId xmlns:a16="http://schemas.microsoft.com/office/drawing/2014/main" id="{AF440E19-CE3A-47E6-8AF2-8CD59FFBD585}"/>
              </a:ext>
            </a:extLst>
          </p:cNvPr>
          <p:cNvSpPr>
            <a:spLocks noChangeArrowheads="1"/>
          </p:cNvSpPr>
          <p:nvPr/>
        </p:nvSpPr>
        <p:spPr bwMode="auto">
          <a:xfrm>
            <a:off x="1066800" y="4495800"/>
            <a:ext cx="838200" cy="685800"/>
          </a:xfrm>
          <a:prstGeom prst="wedgeEllipseCallout">
            <a:avLst>
              <a:gd name="adj1" fmla="val 172161"/>
              <a:gd name="adj2" fmla="val 113507"/>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AutoShape 3119">
            <a:extLst>
              <a:ext uri="{FF2B5EF4-FFF2-40B4-BE49-F238E27FC236}">
                <a16:creationId xmlns:a16="http://schemas.microsoft.com/office/drawing/2014/main" id="{F47C1621-171B-47A7-9E5E-875985CE7434}"/>
              </a:ext>
            </a:extLst>
          </p:cNvPr>
          <p:cNvSpPr>
            <a:spLocks noChangeArrowheads="1"/>
          </p:cNvSpPr>
          <p:nvPr/>
        </p:nvSpPr>
        <p:spPr bwMode="auto">
          <a:xfrm>
            <a:off x="3505200" y="4419600"/>
            <a:ext cx="762000" cy="762000"/>
          </a:xfrm>
          <a:prstGeom prst="wedgeEllipseCallout">
            <a:avLst>
              <a:gd name="adj1" fmla="val -65924"/>
              <a:gd name="adj2" fmla="val 101848"/>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AutoShape 3120">
            <a:extLst>
              <a:ext uri="{FF2B5EF4-FFF2-40B4-BE49-F238E27FC236}">
                <a16:creationId xmlns:a16="http://schemas.microsoft.com/office/drawing/2014/main" id="{02B99FD0-9F50-4C4B-B084-4570662295A1}"/>
              </a:ext>
            </a:extLst>
          </p:cNvPr>
          <p:cNvSpPr>
            <a:spLocks noChangeArrowheads="1"/>
          </p:cNvSpPr>
          <p:nvPr/>
        </p:nvSpPr>
        <p:spPr bwMode="auto">
          <a:xfrm>
            <a:off x="6019800" y="4419600"/>
            <a:ext cx="762000" cy="762000"/>
          </a:xfrm>
          <a:prstGeom prst="wedgeEllipseCallout">
            <a:avLst>
              <a:gd name="adj1" fmla="val -329076"/>
              <a:gd name="adj2" fmla="val 111087"/>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Rectangle 3121">
            <a:extLst>
              <a:ext uri="{FF2B5EF4-FFF2-40B4-BE49-F238E27FC236}">
                <a16:creationId xmlns:a16="http://schemas.microsoft.com/office/drawing/2014/main" id="{D0F8334E-0ED9-4A60-86F1-8351F456B0A1}"/>
              </a:ext>
            </a:extLst>
          </p:cNvPr>
          <p:cNvSpPr>
            <a:spLocks noChangeArrowheads="1"/>
          </p:cNvSpPr>
          <p:nvPr/>
        </p:nvSpPr>
        <p:spPr bwMode="auto">
          <a:xfrm>
            <a:off x="4378325" y="5680075"/>
            <a:ext cx="2963824" cy="584775"/>
          </a:xfrm>
          <a:prstGeom prst="rect">
            <a:avLst/>
          </a:prstGeom>
          <a:solidFill>
            <a:srgbClr val="92D050"/>
          </a:solidFill>
          <a:ln>
            <a:noFill/>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partial pressure</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文本框 48">
            <a:extLst>
              <a:ext uri="{FF2B5EF4-FFF2-40B4-BE49-F238E27FC236}">
                <a16:creationId xmlns:a16="http://schemas.microsoft.com/office/drawing/2014/main" id="{780A940D-DC7D-4E44-85F5-7C74E5100117}"/>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Tree>
    <p:extLst>
      <p:ext uri="{BB962C8B-B14F-4D97-AF65-F5344CB8AC3E}">
        <p14:creationId xmlns:p14="http://schemas.microsoft.com/office/powerpoint/2010/main" val="397323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1+#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up)">
                                      <p:cBhvr>
                                        <p:cTn id="29" dur="500"/>
                                        <p:tgtEl>
                                          <p:spTgt spid="46"/>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ppt_x"/>
                                          </p:val>
                                        </p:tav>
                                        <p:tav tm="100000">
                                          <p:val>
                                            <p:strVal val="#ppt_x"/>
                                          </p:val>
                                        </p:tav>
                                      </p:tavLst>
                                    </p:anim>
                                    <p:anim calcmode="lin" valueType="num">
                                      <p:cBhvr additive="base">
                                        <p:cTn id="4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autoUpdateAnimBg="0"/>
      <p:bldP spid="45" grpId="0" animBg="1" autoUpdateAnimBg="0"/>
      <p:bldP spid="46" grpId="0" animBg="1" autoUpdateAnimBg="0"/>
      <p:bldP spid="47" grpId="0" animBg="1" autoUpdateAnimBg="0"/>
      <p:bldP spid="48"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074">
            <a:extLst>
              <a:ext uri="{FF2B5EF4-FFF2-40B4-BE49-F238E27FC236}">
                <a16:creationId xmlns:a16="http://schemas.microsoft.com/office/drawing/2014/main" id="{08F3507F-8E6E-4AB1-81B2-BEC90D086C50}"/>
              </a:ext>
            </a:extLst>
          </p:cNvPr>
          <p:cNvSpPr txBox="1">
            <a:spLocks noChangeArrowheads="1"/>
          </p:cNvSpPr>
          <p:nvPr/>
        </p:nvSpPr>
        <p:spPr>
          <a:xfrm>
            <a:off x="228600" y="1004887"/>
            <a:ext cx="8610600" cy="5953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分压定律</a:t>
            </a:r>
          </a:p>
        </p:txBody>
      </p:sp>
      <p:sp>
        <p:nvSpPr>
          <p:cNvPr id="3" name="文本框 2">
            <a:extLst>
              <a:ext uri="{FF2B5EF4-FFF2-40B4-BE49-F238E27FC236}">
                <a16:creationId xmlns:a16="http://schemas.microsoft.com/office/drawing/2014/main" id="{5A9B18B5-5825-40BC-80B4-8A940280C077}"/>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
        <p:nvSpPr>
          <p:cNvPr id="4" name="Rectangle 3076">
            <a:extLst>
              <a:ext uri="{FF2B5EF4-FFF2-40B4-BE49-F238E27FC236}">
                <a16:creationId xmlns:a16="http://schemas.microsoft.com/office/drawing/2014/main" id="{FF33F2DE-52D4-4D66-BB64-53675C5976CB}"/>
              </a:ext>
            </a:extLst>
          </p:cNvPr>
          <p:cNvSpPr>
            <a:spLocks noChangeArrowheads="1"/>
          </p:cNvSpPr>
          <p:nvPr/>
        </p:nvSpPr>
        <p:spPr bwMode="auto">
          <a:xfrm>
            <a:off x="3811374" y="3107750"/>
            <a:ext cx="13244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5" name="Rectangle 3077">
            <a:extLst>
              <a:ext uri="{FF2B5EF4-FFF2-40B4-BE49-F238E27FC236}">
                <a16:creationId xmlns:a16="http://schemas.microsoft.com/office/drawing/2014/main" id="{A73AE0C1-6BB1-475F-BC29-05D10796901A}"/>
              </a:ext>
            </a:extLst>
          </p:cNvPr>
          <p:cNvSpPr>
            <a:spLocks noChangeArrowheads="1"/>
          </p:cNvSpPr>
          <p:nvPr/>
        </p:nvSpPr>
        <p:spPr bwMode="auto">
          <a:xfrm>
            <a:off x="3429000" y="2193350"/>
            <a:ext cx="2057400" cy="914400"/>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Oval 3078">
            <a:extLst>
              <a:ext uri="{FF2B5EF4-FFF2-40B4-BE49-F238E27FC236}">
                <a16:creationId xmlns:a16="http://schemas.microsoft.com/office/drawing/2014/main" id="{2A262A2F-6997-4E03-8DEE-CA362E050969}"/>
              </a:ext>
            </a:extLst>
          </p:cNvPr>
          <p:cNvSpPr>
            <a:spLocks noChangeArrowheads="1"/>
          </p:cNvSpPr>
          <p:nvPr/>
        </p:nvSpPr>
        <p:spPr bwMode="auto">
          <a:xfrm>
            <a:off x="3962400" y="24219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Oval 3079">
            <a:extLst>
              <a:ext uri="{FF2B5EF4-FFF2-40B4-BE49-F238E27FC236}">
                <a16:creationId xmlns:a16="http://schemas.microsoft.com/office/drawing/2014/main" id="{0FEE1CAD-C7B0-4BEB-9554-4C8D051D4B9A}"/>
              </a:ext>
            </a:extLst>
          </p:cNvPr>
          <p:cNvSpPr>
            <a:spLocks noChangeArrowheads="1"/>
          </p:cNvSpPr>
          <p:nvPr/>
        </p:nvSpPr>
        <p:spPr bwMode="auto">
          <a:xfrm>
            <a:off x="3581400" y="28029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Oval 3080">
            <a:extLst>
              <a:ext uri="{FF2B5EF4-FFF2-40B4-BE49-F238E27FC236}">
                <a16:creationId xmlns:a16="http://schemas.microsoft.com/office/drawing/2014/main" id="{2C5B60E7-8A70-4A6C-B0A0-0B607BA8CC3F}"/>
              </a:ext>
            </a:extLst>
          </p:cNvPr>
          <p:cNvSpPr>
            <a:spLocks noChangeArrowheads="1"/>
          </p:cNvSpPr>
          <p:nvPr/>
        </p:nvSpPr>
        <p:spPr bwMode="auto">
          <a:xfrm>
            <a:off x="5181600" y="25743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Oval 3081">
            <a:extLst>
              <a:ext uri="{FF2B5EF4-FFF2-40B4-BE49-F238E27FC236}">
                <a16:creationId xmlns:a16="http://schemas.microsoft.com/office/drawing/2014/main" id="{460034F6-5DF5-43E7-B5B5-9675EBA6BFA0}"/>
              </a:ext>
            </a:extLst>
          </p:cNvPr>
          <p:cNvSpPr>
            <a:spLocks noChangeArrowheads="1"/>
          </p:cNvSpPr>
          <p:nvPr/>
        </p:nvSpPr>
        <p:spPr bwMode="auto">
          <a:xfrm>
            <a:off x="4495800" y="23457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Oval 3082">
            <a:extLst>
              <a:ext uri="{FF2B5EF4-FFF2-40B4-BE49-F238E27FC236}">
                <a16:creationId xmlns:a16="http://schemas.microsoft.com/office/drawing/2014/main" id="{AE43DED3-915F-45DB-9A26-0EE6AD81FDC9}"/>
              </a:ext>
            </a:extLst>
          </p:cNvPr>
          <p:cNvSpPr>
            <a:spLocks noChangeArrowheads="1"/>
          </p:cNvSpPr>
          <p:nvPr/>
        </p:nvSpPr>
        <p:spPr bwMode="auto">
          <a:xfrm>
            <a:off x="4572000" y="28791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Rectangle 3083">
            <a:extLst>
              <a:ext uri="{FF2B5EF4-FFF2-40B4-BE49-F238E27FC236}">
                <a16:creationId xmlns:a16="http://schemas.microsoft.com/office/drawing/2014/main" id="{2DE3687F-1170-4C83-ABDE-F143CBB2D9A6}"/>
              </a:ext>
            </a:extLst>
          </p:cNvPr>
          <p:cNvSpPr>
            <a:spLocks noChangeArrowheads="1"/>
          </p:cNvSpPr>
          <p:nvPr/>
        </p:nvSpPr>
        <p:spPr bwMode="auto">
          <a:xfrm>
            <a:off x="3657600" y="234575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ectangle 3084">
            <a:extLst>
              <a:ext uri="{FF2B5EF4-FFF2-40B4-BE49-F238E27FC236}">
                <a16:creationId xmlns:a16="http://schemas.microsoft.com/office/drawing/2014/main" id="{4A5F6C0D-F600-4AC3-BF7A-620726AB31FD}"/>
              </a:ext>
            </a:extLst>
          </p:cNvPr>
          <p:cNvSpPr>
            <a:spLocks noChangeArrowheads="1"/>
          </p:cNvSpPr>
          <p:nvPr/>
        </p:nvSpPr>
        <p:spPr bwMode="auto">
          <a:xfrm>
            <a:off x="4267200" y="265055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3085">
            <a:extLst>
              <a:ext uri="{FF2B5EF4-FFF2-40B4-BE49-F238E27FC236}">
                <a16:creationId xmlns:a16="http://schemas.microsoft.com/office/drawing/2014/main" id="{365BB9B0-D279-46AA-A050-CAD24CA340E7}"/>
              </a:ext>
            </a:extLst>
          </p:cNvPr>
          <p:cNvSpPr>
            <a:spLocks noChangeArrowheads="1"/>
          </p:cNvSpPr>
          <p:nvPr/>
        </p:nvSpPr>
        <p:spPr bwMode="auto">
          <a:xfrm>
            <a:off x="4841875" y="2768025"/>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AutoShape 3086">
            <a:extLst>
              <a:ext uri="{FF2B5EF4-FFF2-40B4-BE49-F238E27FC236}">
                <a16:creationId xmlns:a16="http://schemas.microsoft.com/office/drawing/2014/main" id="{9A8D2980-EBEB-40EF-914A-A3172E9BA8E5}"/>
              </a:ext>
            </a:extLst>
          </p:cNvPr>
          <p:cNvSpPr>
            <a:spLocks noChangeArrowheads="1"/>
          </p:cNvSpPr>
          <p:nvPr/>
        </p:nvSpPr>
        <p:spPr bwMode="auto">
          <a:xfrm>
            <a:off x="3733800" y="257435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AutoShape 3087">
            <a:extLst>
              <a:ext uri="{FF2B5EF4-FFF2-40B4-BE49-F238E27FC236}">
                <a16:creationId xmlns:a16="http://schemas.microsoft.com/office/drawing/2014/main" id="{EB9065F2-09EA-4AEE-93A1-69B0117D5266}"/>
              </a:ext>
            </a:extLst>
          </p:cNvPr>
          <p:cNvSpPr>
            <a:spLocks noChangeArrowheads="1"/>
          </p:cNvSpPr>
          <p:nvPr/>
        </p:nvSpPr>
        <p:spPr bwMode="auto">
          <a:xfrm>
            <a:off x="5181600" y="280295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AutoShape 3088">
            <a:extLst>
              <a:ext uri="{FF2B5EF4-FFF2-40B4-BE49-F238E27FC236}">
                <a16:creationId xmlns:a16="http://schemas.microsoft.com/office/drawing/2014/main" id="{130313E0-7665-4DF5-897C-CC78FC485A7E}"/>
              </a:ext>
            </a:extLst>
          </p:cNvPr>
          <p:cNvSpPr>
            <a:spLocks noChangeArrowheads="1"/>
          </p:cNvSpPr>
          <p:nvPr/>
        </p:nvSpPr>
        <p:spPr bwMode="auto">
          <a:xfrm>
            <a:off x="4343400" y="287915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AutoShape 3089">
            <a:extLst>
              <a:ext uri="{FF2B5EF4-FFF2-40B4-BE49-F238E27FC236}">
                <a16:creationId xmlns:a16="http://schemas.microsoft.com/office/drawing/2014/main" id="{5E626204-2683-41C6-A55F-F83E8F93F6EA}"/>
              </a:ext>
            </a:extLst>
          </p:cNvPr>
          <p:cNvSpPr>
            <a:spLocks noChangeArrowheads="1"/>
          </p:cNvSpPr>
          <p:nvPr/>
        </p:nvSpPr>
        <p:spPr bwMode="auto">
          <a:xfrm>
            <a:off x="4953000" y="234575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8" name="Group 3090">
            <a:extLst>
              <a:ext uri="{FF2B5EF4-FFF2-40B4-BE49-F238E27FC236}">
                <a16:creationId xmlns:a16="http://schemas.microsoft.com/office/drawing/2014/main" id="{DE9F1FDD-1E77-403C-8A98-3B2D70905FD2}"/>
              </a:ext>
            </a:extLst>
          </p:cNvPr>
          <p:cNvGrpSpPr>
            <a:grpSpLocks/>
          </p:cNvGrpSpPr>
          <p:nvPr/>
        </p:nvGrpSpPr>
        <p:grpSpPr bwMode="auto">
          <a:xfrm>
            <a:off x="914400" y="3717350"/>
            <a:ext cx="2057400" cy="1711325"/>
            <a:chOff x="576" y="2352"/>
            <a:chExt cx="1296" cy="1078"/>
          </a:xfrm>
        </p:grpSpPr>
        <p:sp>
          <p:nvSpPr>
            <p:cNvPr id="19" name="Rectangle 3091">
              <a:extLst>
                <a:ext uri="{FF2B5EF4-FFF2-40B4-BE49-F238E27FC236}">
                  <a16:creationId xmlns:a16="http://schemas.microsoft.com/office/drawing/2014/main" id="{701380C6-61C0-4140-B4D3-FCEB0110A739}"/>
                </a:ext>
              </a:extLst>
            </p:cNvPr>
            <p:cNvSpPr>
              <a:spLocks noChangeArrowheads="1"/>
            </p:cNvSpPr>
            <p:nvPr/>
          </p:nvSpPr>
          <p:spPr bwMode="auto">
            <a:xfrm>
              <a:off x="576"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Oval 3092">
              <a:extLst>
                <a:ext uri="{FF2B5EF4-FFF2-40B4-BE49-F238E27FC236}">
                  <a16:creationId xmlns:a16="http://schemas.microsoft.com/office/drawing/2014/main" id="{4A5F009E-32A3-40DB-925F-8EAB4C20D744}"/>
                </a:ext>
              </a:extLst>
            </p:cNvPr>
            <p:cNvSpPr>
              <a:spLocks noChangeArrowheads="1"/>
            </p:cNvSpPr>
            <p:nvPr/>
          </p:nvSpPr>
          <p:spPr bwMode="auto">
            <a:xfrm>
              <a:off x="912" y="247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Oval 3093">
              <a:extLst>
                <a:ext uri="{FF2B5EF4-FFF2-40B4-BE49-F238E27FC236}">
                  <a16:creationId xmlns:a16="http://schemas.microsoft.com/office/drawing/2014/main" id="{DBA19E76-0087-4812-AFCD-FBB0136AA375}"/>
                </a:ext>
              </a:extLst>
            </p:cNvPr>
            <p:cNvSpPr>
              <a:spLocks noChangeArrowheads="1"/>
            </p:cNvSpPr>
            <p:nvPr/>
          </p:nvSpPr>
          <p:spPr bwMode="auto">
            <a:xfrm>
              <a:off x="1296" y="2448"/>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Oval 3094">
              <a:extLst>
                <a:ext uri="{FF2B5EF4-FFF2-40B4-BE49-F238E27FC236}">
                  <a16:creationId xmlns:a16="http://schemas.microsoft.com/office/drawing/2014/main" id="{650E03A3-6C41-40D9-9FB0-F84028CFB847}"/>
                </a:ext>
              </a:extLst>
            </p:cNvPr>
            <p:cNvSpPr>
              <a:spLocks noChangeArrowheads="1"/>
            </p:cNvSpPr>
            <p:nvPr/>
          </p:nvSpPr>
          <p:spPr bwMode="auto">
            <a:xfrm>
              <a:off x="672" y="271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Oval 3095">
              <a:extLst>
                <a:ext uri="{FF2B5EF4-FFF2-40B4-BE49-F238E27FC236}">
                  <a16:creationId xmlns:a16="http://schemas.microsoft.com/office/drawing/2014/main" id="{18EBCB94-098D-43F5-990F-7F85514765AA}"/>
                </a:ext>
              </a:extLst>
            </p:cNvPr>
            <p:cNvSpPr>
              <a:spLocks noChangeArrowheads="1"/>
            </p:cNvSpPr>
            <p:nvPr/>
          </p:nvSpPr>
          <p:spPr bwMode="auto">
            <a:xfrm>
              <a:off x="1296" y="2762"/>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Oval 3096">
              <a:extLst>
                <a:ext uri="{FF2B5EF4-FFF2-40B4-BE49-F238E27FC236}">
                  <a16:creationId xmlns:a16="http://schemas.microsoft.com/office/drawing/2014/main" id="{F520FA47-C6F2-4D5D-A9C7-464304363F78}"/>
                </a:ext>
              </a:extLst>
            </p:cNvPr>
            <p:cNvSpPr>
              <a:spLocks noChangeArrowheads="1"/>
            </p:cNvSpPr>
            <p:nvPr/>
          </p:nvSpPr>
          <p:spPr bwMode="auto">
            <a:xfrm>
              <a:off x="1728" y="2618"/>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5" name="Group 3097">
              <a:extLst>
                <a:ext uri="{FF2B5EF4-FFF2-40B4-BE49-F238E27FC236}">
                  <a16:creationId xmlns:a16="http://schemas.microsoft.com/office/drawing/2014/main" id="{8C95C077-2181-45D6-BC86-5621156B9FB1}"/>
                </a:ext>
              </a:extLst>
            </p:cNvPr>
            <p:cNvGrpSpPr>
              <a:grpSpLocks/>
            </p:cNvGrpSpPr>
            <p:nvPr/>
          </p:nvGrpSpPr>
          <p:grpSpPr bwMode="auto">
            <a:xfrm>
              <a:off x="852" y="3004"/>
              <a:ext cx="834" cy="426"/>
              <a:chOff x="852" y="3004"/>
              <a:chExt cx="834" cy="426"/>
            </a:xfrm>
          </p:grpSpPr>
          <p:sp>
            <p:nvSpPr>
              <p:cNvPr id="26" name="Rectangle 3098">
                <a:extLst>
                  <a:ext uri="{FF2B5EF4-FFF2-40B4-BE49-F238E27FC236}">
                    <a16:creationId xmlns:a16="http://schemas.microsoft.com/office/drawing/2014/main" id="{BE03A016-838B-49D0-95A2-BC3E2BBB1F8E}"/>
                  </a:ext>
                </a:extLst>
              </p:cNvPr>
              <p:cNvSpPr>
                <a:spLocks noChangeArrowheads="1"/>
              </p:cNvSpPr>
              <p:nvPr/>
            </p:nvSpPr>
            <p:spPr bwMode="auto">
              <a:xfrm>
                <a:off x="852" y="300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27" name="Oval 3099">
                <a:extLst>
                  <a:ext uri="{FF2B5EF4-FFF2-40B4-BE49-F238E27FC236}">
                    <a16:creationId xmlns:a16="http://schemas.microsoft.com/office/drawing/2014/main" id="{4FEDE5C1-0360-4335-95E5-E3A173D19DC1}"/>
                  </a:ext>
                </a:extLst>
              </p:cNvPr>
              <p:cNvSpPr>
                <a:spLocks noChangeArrowheads="1"/>
              </p:cNvSpPr>
              <p:nvPr/>
            </p:nvSpPr>
            <p:spPr bwMode="auto">
              <a:xfrm>
                <a:off x="938" y="3360"/>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28" name="Group 3100">
            <a:extLst>
              <a:ext uri="{FF2B5EF4-FFF2-40B4-BE49-F238E27FC236}">
                <a16:creationId xmlns:a16="http://schemas.microsoft.com/office/drawing/2014/main" id="{D6B453D7-8FED-4291-9334-E32E6490ABA5}"/>
              </a:ext>
            </a:extLst>
          </p:cNvPr>
          <p:cNvGrpSpPr>
            <a:grpSpLocks/>
          </p:cNvGrpSpPr>
          <p:nvPr/>
        </p:nvGrpSpPr>
        <p:grpSpPr bwMode="auto">
          <a:xfrm>
            <a:off x="3429000" y="3717350"/>
            <a:ext cx="2057400" cy="1752600"/>
            <a:chOff x="2160" y="2352"/>
            <a:chExt cx="1296" cy="1104"/>
          </a:xfrm>
        </p:grpSpPr>
        <p:sp>
          <p:nvSpPr>
            <p:cNvPr id="29" name="Rectangle 3101">
              <a:extLst>
                <a:ext uri="{FF2B5EF4-FFF2-40B4-BE49-F238E27FC236}">
                  <a16:creationId xmlns:a16="http://schemas.microsoft.com/office/drawing/2014/main" id="{29155E30-5F00-4831-9145-698FF8313C41}"/>
                </a:ext>
              </a:extLst>
            </p:cNvPr>
            <p:cNvSpPr>
              <a:spLocks noChangeArrowheads="1"/>
            </p:cNvSpPr>
            <p:nvPr/>
          </p:nvSpPr>
          <p:spPr bwMode="auto">
            <a:xfrm>
              <a:off x="2160"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AutoShape 3102">
              <a:extLst>
                <a:ext uri="{FF2B5EF4-FFF2-40B4-BE49-F238E27FC236}">
                  <a16:creationId xmlns:a16="http://schemas.microsoft.com/office/drawing/2014/main" id="{DDECAE73-B874-484F-971A-FF3CC7AEAB6A}"/>
                </a:ext>
              </a:extLst>
            </p:cNvPr>
            <p:cNvSpPr>
              <a:spLocks noChangeArrowheads="1"/>
            </p:cNvSpPr>
            <p:nvPr/>
          </p:nvSpPr>
          <p:spPr bwMode="auto">
            <a:xfrm>
              <a:off x="2304" y="249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AutoShape 3103">
              <a:extLst>
                <a:ext uri="{FF2B5EF4-FFF2-40B4-BE49-F238E27FC236}">
                  <a16:creationId xmlns:a16="http://schemas.microsoft.com/office/drawing/2014/main" id="{9548DE7F-5007-402C-AA04-4DD15DC255C4}"/>
                </a:ext>
              </a:extLst>
            </p:cNvPr>
            <p:cNvSpPr>
              <a:spLocks noChangeArrowheads="1"/>
            </p:cNvSpPr>
            <p:nvPr/>
          </p:nvSpPr>
          <p:spPr bwMode="auto">
            <a:xfrm>
              <a:off x="2736" y="2784"/>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AutoShape 3104">
              <a:extLst>
                <a:ext uri="{FF2B5EF4-FFF2-40B4-BE49-F238E27FC236}">
                  <a16:creationId xmlns:a16="http://schemas.microsoft.com/office/drawing/2014/main" id="{0C1CAC59-1E0A-415A-B9EF-9AA9900773F3}"/>
                </a:ext>
              </a:extLst>
            </p:cNvPr>
            <p:cNvSpPr>
              <a:spLocks noChangeArrowheads="1"/>
            </p:cNvSpPr>
            <p:nvPr/>
          </p:nvSpPr>
          <p:spPr bwMode="auto">
            <a:xfrm>
              <a:off x="3312" y="273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AutoShape 3105">
              <a:extLst>
                <a:ext uri="{FF2B5EF4-FFF2-40B4-BE49-F238E27FC236}">
                  <a16:creationId xmlns:a16="http://schemas.microsoft.com/office/drawing/2014/main" id="{96C47041-6740-4A1F-9BBB-1FFD4B68FC9E}"/>
                </a:ext>
              </a:extLst>
            </p:cNvPr>
            <p:cNvSpPr>
              <a:spLocks noChangeArrowheads="1"/>
            </p:cNvSpPr>
            <p:nvPr/>
          </p:nvSpPr>
          <p:spPr bwMode="auto">
            <a:xfrm>
              <a:off x="3072" y="2448"/>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4" name="Group 3106">
              <a:extLst>
                <a:ext uri="{FF2B5EF4-FFF2-40B4-BE49-F238E27FC236}">
                  <a16:creationId xmlns:a16="http://schemas.microsoft.com/office/drawing/2014/main" id="{A4553E7E-BAC8-4564-A6C4-6FE19A70F3AA}"/>
                </a:ext>
              </a:extLst>
            </p:cNvPr>
            <p:cNvGrpSpPr>
              <a:grpSpLocks/>
            </p:cNvGrpSpPr>
            <p:nvPr/>
          </p:nvGrpSpPr>
          <p:grpSpPr bwMode="auto">
            <a:xfrm>
              <a:off x="2392" y="3024"/>
              <a:ext cx="834" cy="432"/>
              <a:chOff x="2392" y="3024"/>
              <a:chExt cx="834" cy="432"/>
            </a:xfrm>
          </p:grpSpPr>
          <p:sp>
            <p:nvSpPr>
              <p:cNvPr id="35" name="Rectangle 3107">
                <a:extLst>
                  <a:ext uri="{FF2B5EF4-FFF2-40B4-BE49-F238E27FC236}">
                    <a16:creationId xmlns:a16="http://schemas.microsoft.com/office/drawing/2014/main" id="{FB2C4D32-D18F-4CC1-AE57-67E5EF327A69}"/>
                  </a:ext>
                </a:extLst>
              </p:cNvPr>
              <p:cNvSpPr>
                <a:spLocks noChangeArrowheads="1"/>
              </p:cNvSpPr>
              <p:nvPr/>
            </p:nvSpPr>
            <p:spPr bwMode="auto">
              <a:xfrm>
                <a:off x="2392" y="302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36" name="AutoShape 3108">
                <a:extLst>
                  <a:ext uri="{FF2B5EF4-FFF2-40B4-BE49-F238E27FC236}">
                    <a16:creationId xmlns:a16="http://schemas.microsoft.com/office/drawing/2014/main" id="{78B52553-C159-4557-88B3-CA2A12FF7DA8}"/>
                  </a:ext>
                </a:extLst>
              </p:cNvPr>
              <p:cNvSpPr>
                <a:spLocks noChangeArrowheads="1"/>
              </p:cNvSpPr>
              <p:nvPr/>
            </p:nvSpPr>
            <p:spPr bwMode="auto">
              <a:xfrm>
                <a:off x="2448" y="3360"/>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37" name="Group 3109">
            <a:extLst>
              <a:ext uri="{FF2B5EF4-FFF2-40B4-BE49-F238E27FC236}">
                <a16:creationId xmlns:a16="http://schemas.microsoft.com/office/drawing/2014/main" id="{CA32BBE9-0BF7-4F00-A2B9-55520AFD94B4}"/>
              </a:ext>
            </a:extLst>
          </p:cNvPr>
          <p:cNvGrpSpPr>
            <a:grpSpLocks/>
          </p:cNvGrpSpPr>
          <p:nvPr/>
        </p:nvGrpSpPr>
        <p:grpSpPr bwMode="auto">
          <a:xfrm>
            <a:off x="5943600" y="3717350"/>
            <a:ext cx="2057400" cy="1752600"/>
            <a:chOff x="3744" y="2352"/>
            <a:chExt cx="1296" cy="1104"/>
          </a:xfrm>
        </p:grpSpPr>
        <p:sp>
          <p:nvSpPr>
            <p:cNvPr id="38" name="Rectangle 3110">
              <a:extLst>
                <a:ext uri="{FF2B5EF4-FFF2-40B4-BE49-F238E27FC236}">
                  <a16:creationId xmlns:a16="http://schemas.microsoft.com/office/drawing/2014/main" id="{43F998E7-A13D-421E-873A-3B3BCD57DCDB}"/>
                </a:ext>
              </a:extLst>
            </p:cNvPr>
            <p:cNvSpPr>
              <a:spLocks noChangeArrowheads="1"/>
            </p:cNvSpPr>
            <p:nvPr/>
          </p:nvSpPr>
          <p:spPr bwMode="auto">
            <a:xfrm>
              <a:off x="3744" y="2352"/>
              <a:ext cx="1296"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Rectangle 3111">
              <a:extLst>
                <a:ext uri="{FF2B5EF4-FFF2-40B4-BE49-F238E27FC236}">
                  <a16:creationId xmlns:a16="http://schemas.microsoft.com/office/drawing/2014/main" id="{1C71B1F7-8147-4BB4-92A1-F5C304D587AC}"/>
                </a:ext>
              </a:extLst>
            </p:cNvPr>
            <p:cNvSpPr>
              <a:spLocks noChangeArrowheads="1"/>
            </p:cNvSpPr>
            <p:nvPr/>
          </p:nvSpPr>
          <p:spPr bwMode="auto">
            <a:xfrm>
              <a:off x="3866" y="2474"/>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3112">
              <a:extLst>
                <a:ext uri="{FF2B5EF4-FFF2-40B4-BE49-F238E27FC236}">
                  <a16:creationId xmlns:a16="http://schemas.microsoft.com/office/drawing/2014/main" id="{5D02FE28-8565-4080-B014-886DD51651EE}"/>
                </a:ext>
              </a:extLst>
            </p:cNvPr>
            <p:cNvSpPr>
              <a:spLocks noChangeArrowheads="1"/>
            </p:cNvSpPr>
            <p:nvPr/>
          </p:nvSpPr>
          <p:spPr bwMode="auto">
            <a:xfrm>
              <a:off x="4250" y="2618"/>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Rectangle 3113">
              <a:extLst>
                <a:ext uri="{FF2B5EF4-FFF2-40B4-BE49-F238E27FC236}">
                  <a16:creationId xmlns:a16="http://schemas.microsoft.com/office/drawing/2014/main" id="{28469EE4-F53E-42C6-945F-287B859F8EA7}"/>
                </a:ext>
              </a:extLst>
            </p:cNvPr>
            <p:cNvSpPr>
              <a:spLocks noChangeArrowheads="1"/>
            </p:cNvSpPr>
            <p:nvPr/>
          </p:nvSpPr>
          <p:spPr bwMode="auto">
            <a:xfrm>
              <a:off x="4704" y="2666"/>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2" name="Group 3114">
              <a:extLst>
                <a:ext uri="{FF2B5EF4-FFF2-40B4-BE49-F238E27FC236}">
                  <a16:creationId xmlns:a16="http://schemas.microsoft.com/office/drawing/2014/main" id="{FDAEF69B-85A0-4A44-BCFA-F6BC625271E6}"/>
                </a:ext>
              </a:extLst>
            </p:cNvPr>
            <p:cNvGrpSpPr>
              <a:grpSpLocks/>
            </p:cNvGrpSpPr>
            <p:nvPr/>
          </p:nvGrpSpPr>
          <p:grpSpPr bwMode="auto">
            <a:xfrm>
              <a:off x="3924" y="3024"/>
              <a:ext cx="834" cy="432"/>
              <a:chOff x="3924" y="3024"/>
              <a:chExt cx="834" cy="432"/>
            </a:xfrm>
          </p:grpSpPr>
          <p:sp>
            <p:nvSpPr>
              <p:cNvPr id="43" name="Rectangle 3115">
                <a:extLst>
                  <a:ext uri="{FF2B5EF4-FFF2-40B4-BE49-F238E27FC236}">
                    <a16:creationId xmlns:a16="http://schemas.microsoft.com/office/drawing/2014/main" id="{2510F1C6-1190-4802-9BA7-1FF31005A4FD}"/>
                  </a:ext>
                </a:extLst>
              </p:cNvPr>
              <p:cNvSpPr>
                <a:spLocks noChangeArrowheads="1"/>
              </p:cNvSpPr>
              <p:nvPr/>
            </p:nvSpPr>
            <p:spPr bwMode="auto">
              <a:xfrm>
                <a:off x="3924" y="3024"/>
                <a:ext cx="8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  T  V</a:t>
                </a:r>
              </a:p>
            </p:txBody>
          </p:sp>
          <p:sp>
            <p:nvSpPr>
              <p:cNvPr id="44" name="Rectangle 3116">
                <a:extLst>
                  <a:ext uri="{FF2B5EF4-FFF2-40B4-BE49-F238E27FC236}">
                    <a16:creationId xmlns:a16="http://schemas.microsoft.com/office/drawing/2014/main" id="{22B1EF91-D1E4-4759-8C29-0B66AB632BB5}"/>
                  </a:ext>
                </a:extLst>
              </p:cNvPr>
              <p:cNvSpPr>
                <a:spLocks noChangeArrowheads="1"/>
              </p:cNvSpPr>
              <p:nvPr/>
            </p:nvSpPr>
            <p:spPr bwMode="auto">
              <a:xfrm>
                <a:off x="4010" y="3386"/>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45" name="Rectangle 3117">
            <a:extLst>
              <a:ext uri="{FF2B5EF4-FFF2-40B4-BE49-F238E27FC236}">
                <a16:creationId xmlns:a16="http://schemas.microsoft.com/office/drawing/2014/main" id="{BCF1D37C-141B-4770-A639-A444D08F66E2}"/>
              </a:ext>
            </a:extLst>
          </p:cNvPr>
          <p:cNvSpPr>
            <a:spLocks noChangeArrowheads="1"/>
          </p:cNvSpPr>
          <p:nvPr/>
        </p:nvSpPr>
        <p:spPr bwMode="auto">
          <a:xfrm>
            <a:off x="2286000" y="6111024"/>
            <a:ext cx="1701107" cy="584775"/>
          </a:xfrm>
          <a:prstGeom prst="rect">
            <a:avLst/>
          </a:prstGeom>
          <a:solidFill>
            <a:srgbClr val="92D050"/>
          </a:solidFill>
          <a:ln>
            <a:noFill/>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分压力</a:t>
            </a: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p>
        </p:txBody>
      </p:sp>
      <p:sp>
        <p:nvSpPr>
          <p:cNvPr id="46" name="AutoShape 3118">
            <a:extLst>
              <a:ext uri="{FF2B5EF4-FFF2-40B4-BE49-F238E27FC236}">
                <a16:creationId xmlns:a16="http://schemas.microsoft.com/office/drawing/2014/main" id="{E137B232-7626-446E-B7CB-0DB8AABA1D49}"/>
              </a:ext>
            </a:extLst>
          </p:cNvPr>
          <p:cNvSpPr>
            <a:spLocks noChangeArrowheads="1"/>
          </p:cNvSpPr>
          <p:nvPr/>
        </p:nvSpPr>
        <p:spPr bwMode="auto">
          <a:xfrm>
            <a:off x="1066800" y="4936550"/>
            <a:ext cx="838200" cy="685800"/>
          </a:xfrm>
          <a:prstGeom prst="wedgeEllipseCallout">
            <a:avLst>
              <a:gd name="adj1" fmla="val 172161"/>
              <a:gd name="adj2" fmla="val 113507"/>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AutoShape 3119">
            <a:extLst>
              <a:ext uri="{FF2B5EF4-FFF2-40B4-BE49-F238E27FC236}">
                <a16:creationId xmlns:a16="http://schemas.microsoft.com/office/drawing/2014/main" id="{3D4426B3-88B8-4B04-8E3F-29E2B70C46D3}"/>
              </a:ext>
            </a:extLst>
          </p:cNvPr>
          <p:cNvSpPr>
            <a:spLocks noChangeArrowheads="1"/>
          </p:cNvSpPr>
          <p:nvPr/>
        </p:nvSpPr>
        <p:spPr bwMode="auto">
          <a:xfrm>
            <a:off x="3505200" y="4860350"/>
            <a:ext cx="762000" cy="762000"/>
          </a:xfrm>
          <a:prstGeom prst="wedgeEllipseCallout">
            <a:avLst>
              <a:gd name="adj1" fmla="val -65924"/>
              <a:gd name="adj2" fmla="val 101848"/>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AutoShape 3120">
            <a:extLst>
              <a:ext uri="{FF2B5EF4-FFF2-40B4-BE49-F238E27FC236}">
                <a16:creationId xmlns:a16="http://schemas.microsoft.com/office/drawing/2014/main" id="{A223340F-B390-44AE-9F99-A8FA062BB112}"/>
              </a:ext>
            </a:extLst>
          </p:cNvPr>
          <p:cNvSpPr>
            <a:spLocks noChangeArrowheads="1"/>
          </p:cNvSpPr>
          <p:nvPr/>
        </p:nvSpPr>
        <p:spPr bwMode="auto">
          <a:xfrm>
            <a:off x="6019800" y="4860350"/>
            <a:ext cx="762000" cy="762000"/>
          </a:xfrm>
          <a:prstGeom prst="wedgeEllipseCallout">
            <a:avLst>
              <a:gd name="adj1" fmla="val -329076"/>
              <a:gd name="adj2" fmla="val 111087"/>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0" name="Object 1071">
            <a:extLst>
              <a:ext uri="{FF2B5EF4-FFF2-40B4-BE49-F238E27FC236}">
                <a16:creationId xmlns:a16="http://schemas.microsoft.com/office/drawing/2014/main" id="{D87A2152-1EF6-470A-98E0-C76DEDBBEC36}"/>
              </a:ext>
            </a:extLst>
          </p:cNvPr>
          <p:cNvGraphicFramePr>
            <a:graphicFrameLocks noChangeAspect="1"/>
          </p:cNvGraphicFramePr>
          <p:nvPr/>
        </p:nvGraphicFramePr>
        <p:xfrm>
          <a:off x="6381750" y="2555875"/>
          <a:ext cx="2400300" cy="708025"/>
        </p:xfrm>
        <a:graphic>
          <a:graphicData uri="http://schemas.openxmlformats.org/presentationml/2006/ole">
            <mc:AlternateContent xmlns:mc="http://schemas.openxmlformats.org/markup-compatibility/2006">
              <mc:Choice xmlns:v="urn:schemas-microsoft-com:vml" Requires="v">
                <p:oleObj name="Equation" r:id="rId2" imgW="685800" imgH="203040" progId="Equation.DSMT4">
                  <p:embed/>
                </p:oleObj>
              </mc:Choice>
              <mc:Fallback>
                <p:oleObj name="Equation" r:id="rId2" imgW="685800" imgH="203040" progId="Equation.DSMT4">
                  <p:embed/>
                  <p:pic>
                    <p:nvPicPr>
                      <p:cNvPr id="50" name="Object 1071">
                        <a:extLst>
                          <a:ext uri="{FF2B5EF4-FFF2-40B4-BE49-F238E27FC236}">
                            <a16:creationId xmlns:a16="http://schemas.microsoft.com/office/drawing/2014/main" id="{D87A2152-1EF6-470A-98E0-C76DEDBBEC36}"/>
                          </a:ext>
                        </a:extLst>
                      </p:cNvPr>
                      <p:cNvPicPr>
                        <a:picLocks noChangeAspect="1" noChangeArrowheads="1"/>
                      </p:cNvPicPr>
                      <p:nvPr/>
                    </p:nvPicPr>
                    <p:blipFill>
                      <a:blip r:embed="rId3"/>
                      <a:srcRect/>
                      <a:stretch>
                        <a:fillRect/>
                      </a:stretch>
                    </p:blipFill>
                    <p:spPr bwMode="auto">
                      <a:xfrm>
                        <a:off x="6381750" y="2555875"/>
                        <a:ext cx="2400300" cy="708025"/>
                      </a:xfrm>
                      <a:prstGeom prst="rect">
                        <a:avLst/>
                      </a:prstGeom>
                      <a:solidFill>
                        <a:srgbClr val="92D050"/>
                      </a:solidFill>
                      <a:ln>
                        <a:noFill/>
                      </a:ln>
                      <a:effectLst/>
                    </p:spPr>
                  </p:pic>
                </p:oleObj>
              </mc:Fallback>
            </mc:AlternateContent>
          </a:graphicData>
        </a:graphic>
      </p:graphicFrame>
      <p:graphicFrame>
        <p:nvGraphicFramePr>
          <p:cNvPr id="51" name="Object 1072">
            <a:extLst>
              <a:ext uri="{FF2B5EF4-FFF2-40B4-BE49-F238E27FC236}">
                <a16:creationId xmlns:a16="http://schemas.microsoft.com/office/drawing/2014/main" id="{F588287D-CD5B-4C16-9BEB-C3AC12C8A06D}"/>
              </a:ext>
            </a:extLst>
          </p:cNvPr>
          <p:cNvGraphicFramePr>
            <a:graphicFrameLocks noChangeAspect="1"/>
          </p:cNvGraphicFramePr>
          <p:nvPr/>
        </p:nvGraphicFramePr>
        <p:xfrm>
          <a:off x="5683250" y="5851525"/>
          <a:ext cx="2578100" cy="796925"/>
        </p:xfrm>
        <a:graphic>
          <a:graphicData uri="http://schemas.openxmlformats.org/presentationml/2006/ole">
            <mc:AlternateContent xmlns:mc="http://schemas.openxmlformats.org/markup-compatibility/2006">
              <mc:Choice xmlns:v="urn:schemas-microsoft-com:vml" Requires="v">
                <p:oleObj name="Equation" r:id="rId4" imgW="736560" imgH="228600" progId="Equation.DSMT4">
                  <p:embed/>
                </p:oleObj>
              </mc:Choice>
              <mc:Fallback>
                <p:oleObj name="Equation" r:id="rId4" imgW="736560" imgH="228600" progId="Equation.DSMT4">
                  <p:embed/>
                  <p:pic>
                    <p:nvPicPr>
                      <p:cNvPr id="51" name="Object 1072">
                        <a:extLst>
                          <a:ext uri="{FF2B5EF4-FFF2-40B4-BE49-F238E27FC236}">
                            <a16:creationId xmlns:a16="http://schemas.microsoft.com/office/drawing/2014/main" id="{F588287D-CD5B-4C16-9BEB-C3AC12C8A06D}"/>
                          </a:ext>
                        </a:extLst>
                      </p:cNvPr>
                      <p:cNvPicPr>
                        <a:picLocks noChangeAspect="1" noChangeArrowheads="1"/>
                      </p:cNvPicPr>
                      <p:nvPr/>
                    </p:nvPicPr>
                    <p:blipFill>
                      <a:blip r:embed="rId5"/>
                      <a:srcRect/>
                      <a:stretch>
                        <a:fillRect/>
                      </a:stretch>
                    </p:blipFill>
                    <p:spPr bwMode="auto">
                      <a:xfrm>
                        <a:off x="5683250" y="5851525"/>
                        <a:ext cx="2578100" cy="796925"/>
                      </a:xfrm>
                      <a:prstGeom prst="rect">
                        <a:avLst/>
                      </a:prstGeom>
                      <a:solidFill>
                        <a:srgbClr val="FFC000"/>
                      </a:solidFill>
                      <a:ln>
                        <a:noFill/>
                      </a:ln>
                      <a:effectLst/>
                    </p:spPr>
                  </p:pic>
                </p:oleObj>
              </mc:Fallback>
            </mc:AlternateContent>
          </a:graphicData>
        </a:graphic>
      </p:graphicFrame>
      <p:graphicFrame>
        <p:nvGraphicFramePr>
          <p:cNvPr id="52" name="Object 1073">
            <a:extLst>
              <a:ext uri="{FF2B5EF4-FFF2-40B4-BE49-F238E27FC236}">
                <a16:creationId xmlns:a16="http://schemas.microsoft.com/office/drawing/2014/main" id="{7A28D771-6B8C-44E9-8C27-172FA2E73D9A}"/>
              </a:ext>
            </a:extLst>
          </p:cNvPr>
          <p:cNvGraphicFramePr>
            <a:graphicFrameLocks noChangeAspect="1"/>
          </p:cNvGraphicFramePr>
          <p:nvPr/>
        </p:nvGraphicFramePr>
        <p:xfrm>
          <a:off x="501650" y="1076325"/>
          <a:ext cx="2622550" cy="1460500"/>
        </p:xfrm>
        <a:graphic>
          <a:graphicData uri="http://schemas.openxmlformats.org/presentationml/2006/ole">
            <mc:AlternateContent xmlns:mc="http://schemas.openxmlformats.org/markup-compatibility/2006">
              <mc:Choice xmlns:v="urn:schemas-microsoft-com:vml" Requires="v">
                <p:oleObj name="Equation" r:id="rId6" imgW="749160" imgH="419040" progId="Equation.DSMT4">
                  <p:embed/>
                </p:oleObj>
              </mc:Choice>
              <mc:Fallback>
                <p:oleObj name="Equation" r:id="rId6" imgW="749160" imgH="419040" progId="Equation.DSMT4">
                  <p:embed/>
                  <p:pic>
                    <p:nvPicPr>
                      <p:cNvPr id="52" name="Object 1073">
                        <a:extLst>
                          <a:ext uri="{FF2B5EF4-FFF2-40B4-BE49-F238E27FC236}">
                            <a16:creationId xmlns:a16="http://schemas.microsoft.com/office/drawing/2014/main" id="{7A28D771-6B8C-44E9-8C27-172FA2E73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 y="1076325"/>
                        <a:ext cx="2622550" cy="1460500"/>
                      </a:xfrm>
                      <a:prstGeom prst="rect">
                        <a:avLst/>
                      </a:prstGeom>
                      <a:solidFill>
                        <a:srgbClr val="FFC000"/>
                      </a:solidFill>
                      <a:ln>
                        <a:noFill/>
                      </a:ln>
                      <a:effectLst/>
                    </p:spPr>
                  </p:pic>
                </p:oleObj>
              </mc:Fallback>
            </mc:AlternateContent>
          </a:graphicData>
        </a:graphic>
      </p:graphicFrame>
      <p:graphicFrame>
        <p:nvGraphicFramePr>
          <p:cNvPr id="53" name="Object 1074">
            <a:extLst>
              <a:ext uri="{FF2B5EF4-FFF2-40B4-BE49-F238E27FC236}">
                <a16:creationId xmlns:a16="http://schemas.microsoft.com/office/drawing/2014/main" id="{EEABF57F-0658-4491-B75F-1D1306EAB5FC}"/>
              </a:ext>
            </a:extLst>
          </p:cNvPr>
          <p:cNvGraphicFramePr>
            <a:graphicFrameLocks noChangeAspect="1"/>
          </p:cNvGraphicFramePr>
          <p:nvPr/>
        </p:nvGraphicFramePr>
        <p:xfrm>
          <a:off x="501650" y="2774950"/>
          <a:ext cx="1866900" cy="750888"/>
        </p:xfrm>
        <a:graphic>
          <a:graphicData uri="http://schemas.openxmlformats.org/presentationml/2006/ole">
            <mc:AlternateContent xmlns:mc="http://schemas.openxmlformats.org/markup-compatibility/2006">
              <mc:Choice xmlns:v="urn:schemas-microsoft-com:vml" Requires="v">
                <p:oleObj name="Equation" r:id="rId8" imgW="533160" imgH="215640" progId="Equation.DSMT4">
                  <p:embed/>
                </p:oleObj>
              </mc:Choice>
              <mc:Fallback>
                <p:oleObj name="Equation" r:id="rId8" imgW="533160" imgH="215640" progId="Equation.DSMT4">
                  <p:embed/>
                  <p:pic>
                    <p:nvPicPr>
                      <p:cNvPr id="53" name="Object 1074">
                        <a:extLst>
                          <a:ext uri="{FF2B5EF4-FFF2-40B4-BE49-F238E27FC236}">
                            <a16:creationId xmlns:a16="http://schemas.microsoft.com/office/drawing/2014/main" id="{EEABF57F-0658-4491-B75F-1D1306EAB5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 y="2774950"/>
                        <a:ext cx="1866900" cy="750888"/>
                      </a:xfrm>
                      <a:prstGeom prst="rect">
                        <a:avLst/>
                      </a:prstGeom>
                      <a:solidFill>
                        <a:srgbClr val="92D050"/>
                      </a:solidFill>
                      <a:ln>
                        <a:noFill/>
                      </a:ln>
                      <a:effectLst/>
                    </p:spPr>
                  </p:pic>
                </p:oleObj>
              </mc:Fallback>
            </mc:AlternateContent>
          </a:graphicData>
        </a:graphic>
      </p:graphicFrame>
      <p:graphicFrame>
        <p:nvGraphicFramePr>
          <p:cNvPr id="54" name="Object 1075">
            <a:extLst>
              <a:ext uri="{FF2B5EF4-FFF2-40B4-BE49-F238E27FC236}">
                <a16:creationId xmlns:a16="http://schemas.microsoft.com/office/drawing/2014/main" id="{E045FBFE-F9DB-458F-B670-ACB3C618EF20}"/>
              </a:ext>
            </a:extLst>
          </p:cNvPr>
          <p:cNvGraphicFramePr>
            <a:graphicFrameLocks noChangeAspect="1"/>
          </p:cNvGraphicFramePr>
          <p:nvPr/>
        </p:nvGraphicFramePr>
        <p:xfrm>
          <a:off x="4870450" y="1260475"/>
          <a:ext cx="4044950" cy="884238"/>
        </p:xfrm>
        <a:graphic>
          <a:graphicData uri="http://schemas.openxmlformats.org/presentationml/2006/ole">
            <mc:AlternateContent xmlns:mc="http://schemas.openxmlformats.org/markup-compatibility/2006">
              <mc:Choice xmlns:v="urn:schemas-microsoft-com:vml" Requires="v">
                <p:oleObj name="Equation" r:id="rId10" imgW="1155600" imgH="253800" progId="Equation.DSMT4">
                  <p:embed/>
                </p:oleObj>
              </mc:Choice>
              <mc:Fallback>
                <p:oleObj name="Equation" r:id="rId10" imgW="1155600" imgH="253800" progId="Equation.DSMT4">
                  <p:embed/>
                  <p:pic>
                    <p:nvPicPr>
                      <p:cNvPr id="54" name="Object 1075">
                        <a:extLst>
                          <a:ext uri="{FF2B5EF4-FFF2-40B4-BE49-F238E27FC236}">
                            <a16:creationId xmlns:a16="http://schemas.microsoft.com/office/drawing/2014/main" id="{E045FBFE-F9DB-458F-B670-ACB3C618E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0450" y="1260475"/>
                        <a:ext cx="4044950" cy="88423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378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arn(outVertic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arn(outVertic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outVertic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outVertical)">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5461D4B-2A91-42EB-93D3-F9BB17FEF89B}"/>
              </a:ext>
            </a:extLst>
          </p:cNvPr>
          <p:cNvSpPr txBox="1">
            <a:spLocks noChangeArrowheads="1"/>
          </p:cNvSpPr>
          <p:nvPr/>
        </p:nvSpPr>
        <p:spPr>
          <a:xfrm>
            <a:off x="717550" y="1004888"/>
            <a:ext cx="7696200" cy="7080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质量分数与混合物气体常数</a:t>
            </a:r>
          </a:p>
        </p:txBody>
      </p:sp>
      <p:graphicFrame>
        <p:nvGraphicFramePr>
          <p:cNvPr id="3" name="Object 14">
            <a:extLst>
              <a:ext uri="{FF2B5EF4-FFF2-40B4-BE49-F238E27FC236}">
                <a16:creationId xmlns:a16="http://schemas.microsoft.com/office/drawing/2014/main" id="{2B498DE9-499B-4930-BC68-EE9647E45855}"/>
              </a:ext>
            </a:extLst>
          </p:cNvPr>
          <p:cNvGraphicFramePr>
            <a:graphicFrameLocks noChangeAspect="1"/>
          </p:cNvGraphicFramePr>
          <p:nvPr/>
        </p:nvGraphicFramePr>
        <p:xfrm>
          <a:off x="866775" y="1936750"/>
          <a:ext cx="3022600" cy="841375"/>
        </p:xfrm>
        <a:graphic>
          <a:graphicData uri="http://schemas.openxmlformats.org/presentationml/2006/ole">
            <mc:AlternateContent xmlns:mc="http://schemas.openxmlformats.org/markup-compatibility/2006">
              <mc:Choice xmlns:v="urn:schemas-microsoft-com:vml" Requires="v">
                <p:oleObj name="Equation" r:id="rId2" imgW="863280" imgH="241200" progId="Equation.DSMT4">
                  <p:embed/>
                </p:oleObj>
              </mc:Choice>
              <mc:Fallback>
                <p:oleObj name="Equation" r:id="rId2" imgW="863280" imgH="241200" progId="Equation.DSMT4">
                  <p:embed/>
                  <p:pic>
                    <p:nvPicPr>
                      <p:cNvPr id="3" name="Object 14">
                        <a:extLst>
                          <a:ext uri="{FF2B5EF4-FFF2-40B4-BE49-F238E27FC236}">
                            <a16:creationId xmlns:a16="http://schemas.microsoft.com/office/drawing/2014/main" id="{2B498DE9-499B-4930-BC68-EE9647E45855}"/>
                          </a:ext>
                        </a:extLst>
                      </p:cNvPr>
                      <p:cNvPicPr>
                        <a:picLocks noChangeAspect="1" noChangeArrowheads="1"/>
                      </p:cNvPicPr>
                      <p:nvPr/>
                    </p:nvPicPr>
                    <p:blipFill>
                      <a:blip r:embed="rId3"/>
                      <a:srcRect/>
                      <a:stretch>
                        <a:fillRect/>
                      </a:stretch>
                    </p:blipFill>
                    <p:spPr bwMode="auto">
                      <a:xfrm>
                        <a:off x="866775" y="1936750"/>
                        <a:ext cx="3022600" cy="841375"/>
                      </a:xfrm>
                      <a:prstGeom prst="rect">
                        <a:avLst/>
                      </a:prstGeom>
                      <a:solidFill>
                        <a:srgbClr val="FFC000"/>
                      </a:solidFill>
                      <a:ln>
                        <a:noFill/>
                      </a:ln>
                      <a:effectLst/>
                    </p:spPr>
                  </p:pic>
                </p:oleObj>
              </mc:Fallback>
            </mc:AlternateContent>
          </a:graphicData>
        </a:graphic>
      </p:graphicFrame>
      <p:graphicFrame>
        <p:nvGraphicFramePr>
          <p:cNvPr id="4" name="Object 15">
            <a:extLst>
              <a:ext uri="{FF2B5EF4-FFF2-40B4-BE49-F238E27FC236}">
                <a16:creationId xmlns:a16="http://schemas.microsoft.com/office/drawing/2014/main" id="{C0EC5FD6-7073-485E-AB5E-48FDE587B9D9}"/>
              </a:ext>
            </a:extLst>
          </p:cNvPr>
          <p:cNvGraphicFramePr>
            <a:graphicFrameLocks noChangeAspect="1"/>
          </p:cNvGraphicFramePr>
          <p:nvPr/>
        </p:nvGraphicFramePr>
        <p:xfrm>
          <a:off x="5257800" y="1936750"/>
          <a:ext cx="2667000" cy="841375"/>
        </p:xfrm>
        <a:graphic>
          <a:graphicData uri="http://schemas.openxmlformats.org/presentationml/2006/ole">
            <mc:AlternateContent xmlns:mc="http://schemas.openxmlformats.org/markup-compatibility/2006">
              <mc:Choice xmlns:v="urn:schemas-microsoft-com:vml" Requires="v">
                <p:oleObj name="Equation" r:id="rId4" imgW="761760" imgH="241200" progId="Equation.DSMT4">
                  <p:embed/>
                </p:oleObj>
              </mc:Choice>
              <mc:Fallback>
                <p:oleObj name="Equation" r:id="rId4" imgW="761760" imgH="241200" progId="Equation.DSMT4">
                  <p:embed/>
                  <p:pic>
                    <p:nvPicPr>
                      <p:cNvPr id="4" name="Object 15">
                        <a:extLst>
                          <a:ext uri="{FF2B5EF4-FFF2-40B4-BE49-F238E27FC236}">
                            <a16:creationId xmlns:a16="http://schemas.microsoft.com/office/drawing/2014/main" id="{C0EC5FD6-7073-485E-AB5E-48FDE587B9D9}"/>
                          </a:ext>
                        </a:extLst>
                      </p:cNvPr>
                      <p:cNvPicPr>
                        <a:picLocks noChangeAspect="1" noChangeArrowheads="1"/>
                      </p:cNvPicPr>
                      <p:nvPr/>
                    </p:nvPicPr>
                    <p:blipFill>
                      <a:blip r:embed="rId5"/>
                      <a:srcRect/>
                      <a:stretch>
                        <a:fillRect/>
                      </a:stretch>
                    </p:blipFill>
                    <p:spPr bwMode="auto">
                      <a:xfrm>
                        <a:off x="5257800" y="1936750"/>
                        <a:ext cx="2667000" cy="841375"/>
                      </a:xfrm>
                      <a:prstGeom prst="rect">
                        <a:avLst/>
                      </a:prstGeom>
                      <a:solidFill>
                        <a:srgbClr val="F496C1"/>
                      </a:solidFill>
                      <a:ln>
                        <a:noFill/>
                      </a:ln>
                      <a:effectLst/>
                    </p:spPr>
                  </p:pic>
                </p:oleObj>
              </mc:Fallback>
            </mc:AlternateContent>
          </a:graphicData>
        </a:graphic>
      </p:graphicFrame>
      <p:graphicFrame>
        <p:nvGraphicFramePr>
          <p:cNvPr id="5" name="Object 16">
            <a:extLst>
              <a:ext uri="{FF2B5EF4-FFF2-40B4-BE49-F238E27FC236}">
                <a16:creationId xmlns:a16="http://schemas.microsoft.com/office/drawing/2014/main" id="{248066DD-E8E6-401D-9F08-952ADEDAAAAA}"/>
              </a:ext>
            </a:extLst>
          </p:cNvPr>
          <p:cNvGraphicFramePr>
            <a:graphicFrameLocks noChangeAspect="1"/>
          </p:cNvGraphicFramePr>
          <p:nvPr/>
        </p:nvGraphicFramePr>
        <p:xfrm>
          <a:off x="844550" y="3035300"/>
          <a:ext cx="5600700" cy="885825"/>
        </p:xfrm>
        <a:graphic>
          <a:graphicData uri="http://schemas.openxmlformats.org/presentationml/2006/ole">
            <mc:AlternateContent xmlns:mc="http://schemas.openxmlformats.org/markup-compatibility/2006">
              <mc:Choice xmlns:v="urn:schemas-microsoft-com:vml" Requires="v">
                <p:oleObj name="Equation" r:id="rId6" imgW="1600200" imgH="253800" progId="Equation.DSMT4">
                  <p:embed/>
                </p:oleObj>
              </mc:Choice>
              <mc:Fallback>
                <p:oleObj name="Equation" r:id="rId6" imgW="1600200" imgH="253800" progId="Equation.DSMT4">
                  <p:embed/>
                  <p:pic>
                    <p:nvPicPr>
                      <p:cNvPr id="5" name="Object 16">
                        <a:extLst>
                          <a:ext uri="{FF2B5EF4-FFF2-40B4-BE49-F238E27FC236}">
                            <a16:creationId xmlns:a16="http://schemas.microsoft.com/office/drawing/2014/main" id="{248066DD-E8E6-401D-9F08-952ADEDAAAAA}"/>
                          </a:ext>
                        </a:extLst>
                      </p:cNvPr>
                      <p:cNvPicPr>
                        <a:picLocks noChangeAspect="1" noChangeArrowheads="1"/>
                      </p:cNvPicPr>
                      <p:nvPr/>
                    </p:nvPicPr>
                    <p:blipFill>
                      <a:blip r:embed="rId7"/>
                      <a:srcRect/>
                      <a:stretch>
                        <a:fillRect/>
                      </a:stretch>
                    </p:blipFill>
                    <p:spPr bwMode="auto">
                      <a:xfrm>
                        <a:off x="844550" y="3035300"/>
                        <a:ext cx="5600700" cy="885825"/>
                      </a:xfrm>
                      <a:prstGeom prst="rect">
                        <a:avLst/>
                      </a:prstGeom>
                      <a:solidFill>
                        <a:srgbClr val="00B0F0"/>
                      </a:solidFill>
                      <a:ln>
                        <a:noFill/>
                      </a:ln>
                      <a:effectLst/>
                    </p:spPr>
                  </p:pic>
                </p:oleObj>
              </mc:Fallback>
            </mc:AlternateContent>
          </a:graphicData>
        </a:graphic>
      </p:graphicFrame>
      <p:graphicFrame>
        <p:nvGraphicFramePr>
          <p:cNvPr id="6" name="Object 17">
            <a:extLst>
              <a:ext uri="{FF2B5EF4-FFF2-40B4-BE49-F238E27FC236}">
                <a16:creationId xmlns:a16="http://schemas.microsoft.com/office/drawing/2014/main" id="{7E185783-A797-464B-B056-7BFCEC4DAADA}"/>
              </a:ext>
            </a:extLst>
          </p:cNvPr>
          <p:cNvGraphicFramePr>
            <a:graphicFrameLocks noChangeAspect="1"/>
          </p:cNvGraphicFramePr>
          <p:nvPr/>
        </p:nvGraphicFramePr>
        <p:xfrm>
          <a:off x="844550" y="4178300"/>
          <a:ext cx="5600700" cy="1504950"/>
        </p:xfrm>
        <a:graphic>
          <a:graphicData uri="http://schemas.openxmlformats.org/presentationml/2006/ole">
            <mc:AlternateContent xmlns:mc="http://schemas.openxmlformats.org/markup-compatibility/2006">
              <mc:Choice xmlns:v="urn:schemas-microsoft-com:vml" Requires="v">
                <p:oleObj name="Equation" r:id="rId8" imgW="1600200" imgH="431640" progId="Equation.DSMT4">
                  <p:embed/>
                </p:oleObj>
              </mc:Choice>
              <mc:Fallback>
                <p:oleObj name="Equation" r:id="rId8" imgW="1600200" imgH="431640" progId="Equation.DSMT4">
                  <p:embed/>
                  <p:pic>
                    <p:nvPicPr>
                      <p:cNvPr id="6" name="Object 17">
                        <a:extLst>
                          <a:ext uri="{FF2B5EF4-FFF2-40B4-BE49-F238E27FC236}">
                            <a16:creationId xmlns:a16="http://schemas.microsoft.com/office/drawing/2014/main" id="{7E185783-A797-464B-B056-7BFCEC4DAADA}"/>
                          </a:ext>
                        </a:extLst>
                      </p:cNvPr>
                      <p:cNvPicPr>
                        <a:picLocks noChangeAspect="1" noChangeArrowheads="1"/>
                      </p:cNvPicPr>
                      <p:nvPr/>
                    </p:nvPicPr>
                    <p:blipFill>
                      <a:blip r:embed="rId9"/>
                      <a:srcRect/>
                      <a:stretch>
                        <a:fillRect/>
                      </a:stretch>
                    </p:blipFill>
                    <p:spPr bwMode="auto">
                      <a:xfrm>
                        <a:off x="844550" y="4178300"/>
                        <a:ext cx="5600700" cy="1504950"/>
                      </a:xfrm>
                      <a:prstGeom prst="rect">
                        <a:avLst/>
                      </a:prstGeom>
                      <a:solidFill>
                        <a:srgbClr val="92D050"/>
                      </a:solidFill>
                      <a:ln>
                        <a:noFill/>
                      </a:ln>
                      <a:effectLst/>
                    </p:spPr>
                  </p:pic>
                </p:oleObj>
              </mc:Fallback>
            </mc:AlternateContent>
          </a:graphicData>
        </a:graphic>
      </p:graphicFrame>
      <p:sp>
        <p:nvSpPr>
          <p:cNvPr id="7" name="Rectangle 18">
            <a:extLst>
              <a:ext uri="{FF2B5EF4-FFF2-40B4-BE49-F238E27FC236}">
                <a16:creationId xmlns:a16="http://schemas.microsoft.com/office/drawing/2014/main" id="{76FEB5A7-103E-404C-98AB-CEE32BD4472E}"/>
              </a:ext>
            </a:extLst>
          </p:cNvPr>
          <p:cNvSpPr>
            <a:spLocks noChangeArrowheads="1"/>
          </p:cNvSpPr>
          <p:nvPr/>
        </p:nvSpPr>
        <p:spPr bwMode="auto">
          <a:xfrm>
            <a:off x="6599998" y="4648200"/>
            <a:ext cx="18582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kJ/(</a:t>
            </a:r>
            <a:r>
              <a:rPr kumimoji="0" lang="en-US" altLang="zh-CN" sz="3200" b="1" i="0"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kg.K</a:t>
            </a:r>
            <a:r>
              <a:rPr kumimoji="0"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5888E6F-AA40-48FD-9E61-CCFB1A1F003C}"/>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Tree>
    <p:extLst>
      <p:ext uri="{BB962C8B-B14F-4D97-AF65-F5344CB8AC3E}">
        <p14:creationId xmlns:p14="http://schemas.microsoft.com/office/powerpoint/2010/main" val="31549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1">
            <a:extLst>
              <a:ext uri="{FF2B5EF4-FFF2-40B4-BE49-F238E27FC236}">
                <a16:creationId xmlns:a16="http://schemas.microsoft.com/office/drawing/2014/main" id="{584FBC52-BBB4-47FB-84B9-3D0EA664ED47}"/>
              </a:ext>
            </a:extLst>
          </p:cNvPr>
          <p:cNvSpPr>
            <a:spLocks noChangeArrowheads="1"/>
          </p:cNvSpPr>
          <p:nvPr/>
        </p:nvSpPr>
        <p:spPr bwMode="auto">
          <a:xfrm>
            <a:off x="3746500" y="2895600"/>
            <a:ext cx="145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  T  V</a:t>
            </a:r>
          </a:p>
        </p:txBody>
      </p:sp>
      <p:sp>
        <p:nvSpPr>
          <p:cNvPr id="3" name="Rectangle 2052">
            <a:extLst>
              <a:ext uri="{FF2B5EF4-FFF2-40B4-BE49-F238E27FC236}">
                <a16:creationId xmlns:a16="http://schemas.microsoft.com/office/drawing/2014/main" id="{D7BC80CB-71BF-46DE-83E1-444E88E98941}"/>
              </a:ext>
            </a:extLst>
          </p:cNvPr>
          <p:cNvSpPr>
            <a:spLocks noChangeArrowheads="1"/>
          </p:cNvSpPr>
          <p:nvPr/>
        </p:nvSpPr>
        <p:spPr bwMode="auto">
          <a:xfrm>
            <a:off x="3429000" y="1981200"/>
            <a:ext cx="2057400" cy="914400"/>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 name="Oval 2053">
            <a:extLst>
              <a:ext uri="{FF2B5EF4-FFF2-40B4-BE49-F238E27FC236}">
                <a16:creationId xmlns:a16="http://schemas.microsoft.com/office/drawing/2014/main" id="{D94E5595-BE7E-4B01-BE72-48BF86F7744C}"/>
              </a:ext>
            </a:extLst>
          </p:cNvPr>
          <p:cNvSpPr>
            <a:spLocks noChangeArrowheads="1"/>
          </p:cNvSpPr>
          <p:nvPr/>
        </p:nvSpPr>
        <p:spPr bwMode="auto">
          <a:xfrm>
            <a:off x="3962400" y="22098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5" name="Oval 2054">
            <a:extLst>
              <a:ext uri="{FF2B5EF4-FFF2-40B4-BE49-F238E27FC236}">
                <a16:creationId xmlns:a16="http://schemas.microsoft.com/office/drawing/2014/main" id="{8FD4B5B8-391A-4D41-A324-3EC237DA8AB0}"/>
              </a:ext>
            </a:extLst>
          </p:cNvPr>
          <p:cNvSpPr>
            <a:spLocks noChangeArrowheads="1"/>
          </p:cNvSpPr>
          <p:nvPr/>
        </p:nvSpPr>
        <p:spPr bwMode="auto">
          <a:xfrm>
            <a:off x="3581400" y="25908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 name="Oval 2055">
            <a:extLst>
              <a:ext uri="{FF2B5EF4-FFF2-40B4-BE49-F238E27FC236}">
                <a16:creationId xmlns:a16="http://schemas.microsoft.com/office/drawing/2014/main" id="{E238BD55-5F7E-4A4C-AE1A-60B9022DEB22}"/>
              </a:ext>
            </a:extLst>
          </p:cNvPr>
          <p:cNvSpPr>
            <a:spLocks noChangeArrowheads="1"/>
          </p:cNvSpPr>
          <p:nvPr/>
        </p:nvSpPr>
        <p:spPr bwMode="auto">
          <a:xfrm>
            <a:off x="5181600" y="224155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 name="Oval 2056">
            <a:extLst>
              <a:ext uri="{FF2B5EF4-FFF2-40B4-BE49-F238E27FC236}">
                <a16:creationId xmlns:a16="http://schemas.microsoft.com/office/drawing/2014/main" id="{B5C17040-E996-40CF-9EA1-4E0CDE929B2B}"/>
              </a:ext>
            </a:extLst>
          </p:cNvPr>
          <p:cNvSpPr>
            <a:spLocks noChangeArrowheads="1"/>
          </p:cNvSpPr>
          <p:nvPr/>
        </p:nvSpPr>
        <p:spPr bwMode="auto">
          <a:xfrm>
            <a:off x="4495800" y="21336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 name="Oval 2057">
            <a:extLst>
              <a:ext uri="{FF2B5EF4-FFF2-40B4-BE49-F238E27FC236}">
                <a16:creationId xmlns:a16="http://schemas.microsoft.com/office/drawing/2014/main" id="{D0B8F091-94E0-4B55-B7CB-6BB5676A9BF0}"/>
              </a:ext>
            </a:extLst>
          </p:cNvPr>
          <p:cNvSpPr>
            <a:spLocks noChangeArrowheads="1"/>
          </p:cNvSpPr>
          <p:nvPr/>
        </p:nvSpPr>
        <p:spPr bwMode="auto">
          <a:xfrm>
            <a:off x="4572000" y="2667000"/>
            <a:ext cx="111125" cy="111125"/>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9" name="Rectangle 2058">
            <a:extLst>
              <a:ext uri="{FF2B5EF4-FFF2-40B4-BE49-F238E27FC236}">
                <a16:creationId xmlns:a16="http://schemas.microsoft.com/office/drawing/2014/main" id="{070F8DFF-404C-462A-ADE7-2936FFEA56AB}"/>
              </a:ext>
            </a:extLst>
          </p:cNvPr>
          <p:cNvSpPr>
            <a:spLocks noChangeArrowheads="1"/>
          </p:cNvSpPr>
          <p:nvPr/>
        </p:nvSpPr>
        <p:spPr bwMode="auto">
          <a:xfrm>
            <a:off x="3657600" y="213360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0" name="Rectangle 2059">
            <a:extLst>
              <a:ext uri="{FF2B5EF4-FFF2-40B4-BE49-F238E27FC236}">
                <a16:creationId xmlns:a16="http://schemas.microsoft.com/office/drawing/2014/main" id="{0063CA17-E1D4-4C5C-B4E8-84FE2C5F0ECB}"/>
              </a:ext>
            </a:extLst>
          </p:cNvPr>
          <p:cNvSpPr>
            <a:spLocks noChangeArrowheads="1"/>
          </p:cNvSpPr>
          <p:nvPr/>
        </p:nvSpPr>
        <p:spPr bwMode="auto">
          <a:xfrm>
            <a:off x="4267200" y="2438400"/>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1" name="Rectangle 2060">
            <a:extLst>
              <a:ext uri="{FF2B5EF4-FFF2-40B4-BE49-F238E27FC236}">
                <a16:creationId xmlns:a16="http://schemas.microsoft.com/office/drawing/2014/main" id="{80FB460E-432E-448A-ADBE-3DC36EFD6F0E}"/>
              </a:ext>
            </a:extLst>
          </p:cNvPr>
          <p:cNvSpPr>
            <a:spLocks noChangeArrowheads="1"/>
          </p:cNvSpPr>
          <p:nvPr/>
        </p:nvSpPr>
        <p:spPr bwMode="auto">
          <a:xfrm>
            <a:off x="4841875" y="2555875"/>
            <a:ext cx="111125" cy="111125"/>
          </a:xfrm>
          <a:prstGeom prst="rect">
            <a:avLst/>
          </a:prstGeom>
          <a:solidFill>
            <a:srgbClr val="FF00FF"/>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2" name="AutoShape 2061">
            <a:extLst>
              <a:ext uri="{FF2B5EF4-FFF2-40B4-BE49-F238E27FC236}">
                <a16:creationId xmlns:a16="http://schemas.microsoft.com/office/drawing/2014/main" id="{D79E1D4F-5B0A-4EF5-899A-72B1D056177A}"/>
              </a:ext>
            </a:extLst>
          </p:cNvPr>
          <p:cNvSpPr>
            <a:spLocks noChangeArrowheads="1"/>
          </p:cNvSpPr>
          <p:nvPr/>
        </p:nvSpPr>
        <p:spPr bwMode="auto">
          <a:xfrm>
            <a:off x="3733800" y="23622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3" name="AutoShape 2062">
            <a:extLst>
              <a:ext uri="{FF2B5EF4-FFF2-40B4-BE49-F238E27FC236}">
                <a16:creationId xmlns:a16="http://schemas.microsoft.com/office/drawing/2014/main" id="{B76CF098-ED78-4DBE-8FD7-2AB08F95D51B}"/>
              </a:ext>
            </a:extLst>
          </p:cNvPr>
          <p:cNvSpPr>
            <a:spLocks noChangeArrowheads="1"/>
          </p:cNvSpPr>
          <p:nvPr/>
        </p:nvSpPr>
        <p:spPr bwMode="auto">
          <a:xfrm>
            <a:off x="5181600" y="25908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4" name="AutoShape 2063">
            <a:extLst>
              <a:ext uri="{FF2B5EF4-FFF2-40B4-BE49-F238E27FC236}">
                <a16:creationId xmlns:a16="http://schemas.microsoft.com/office/drawing/2014/main" id="{0B7BEEDE-6ED5-4EBD-B3E2-B81BD372C399}"/>
              </a:ext>
            </a:extLst>
          </p:cNvPr>
          <p:cNvSpPr>
            <a:spLocks noChangeArrowheads="1"/>
          </p:cNvSpPr>
          <p:nvPr/>
        </p:nvSpPr>
        <p:spPr bwMode="auto">
          <a:xfrm>
            <a:off x="4343400" y="26670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5" name="AutoShape 2064">
            <a:extLst>
              <a:ext uri="{FF2B5EF4-FFF2-40B4-BE49-F238E27FC236}">
                <a16:creationId xmlns:a16="http://schemas.microsoft.com/office/drawing/2014/main" id="{AD107514-0BA2-4A48-9022-45A273D7BA81}"/>
              </a:ext>
            </a:extLst>
          </p:cNvPr>
          <p:cNvSpPr>
            <a:spLocks noChangeArrowheads="1"/>
          </p:cNvSpPr>
          <p:nvPr/>
        </p:nvSpPr>
        <p:spPr bwMode="auto">
          <a:xfrm>
            <a:off x="4953000" y="2133600"/>
            <a:ext cx="152400" cy="152400"/>
          </a:xfrm>
          <a:prstGeom prst="triangle">
            <a:avLst>
              <a:gd name="adj" fmla="val 50000"/>
            </a:avLst>
          </a:prstGeom>
          <a:solidFill>
            <a:srgbClr val="00B0F0"/>
          </a:solidFill>
          <a:ln w="12700" cap="sq">
            <a:solidFill>
              <a:schemeClr val="tx1"/>
            </a:solidFill>
            <a:miter lim="800000"/>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16" name="Group 2065">
            <a:extLst>
              <a:ext uri="{FF2B5EF4-FFF2-40B4-BE49-F238E27FC236}">
                <a16:creationId xmlns:a16="http://schemas.microsoft.com/office/drawing/2014/main" id="{E9591019-CBD5-4E6C-ADE9-49D4E754C8F9}"/>
              </a:ext>
            </a:extLst>
          </p:cNvPr>
          <p:cNvGrpSpPr>
            <a:grpSpLocks/>
          </p:cNvGrpSpPr>
          <p:nvPr/>
        </p:nvGrpSpPr>
        <p:grpSpPr bwMode="auto">
          <a:xfrm>
            <a:off x="762000" y="3536950"/>
            <a:ext cx="1454150" cy="1631950"/>
            <a:chOff x="480" y="2352"/>
            <a:chExt cx="916" cy="1028"/>
          </a:xfrm>
        </p:grpSpPr>
        <p:sp>
          <p:nvSpPr>
            <p:cNvPr id="17" name="Rectangle 2066">
              <a:extLst>
                <a:ext uri="{FF2B5EF4-FFF2-40B4-BE49-F238E27FC236}">
                  <a16:creationId xmlns:a16="http://schemas.microsoft.com/office/drawing/2014/main" id="{9E1DB481-402E-47C5-A9F8-A32B78078F17}"/>
                </a:ext>
              </a:extLst>
            </p:cNvPr>
            <p:cNvSpPr>
              <a:spLocks noChangeArrowheads="1"/>
            </p:cNvSpPr>
            <p:nvPr/>
          </p:nvSpPr>
          <p:spPr bwMode="auto">
            <a:xfrm>
              <a:off x="576" y="2352"/>
              <a:ext cx="768"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8" name="Oval 2067">
              <a:extLst>
                <a:ext uri="{FF2B5EF4-FFF2-40B4-BE49-F238E27FC236}">
                  <a16:creationId xmlns:a16="http://schemas.microsoft.com/office/drawing/2014/main" id="{6EB65B3A-B5BB-4E5B-B29A-FEB19398CB16}"/>
                </a:ext>
              </a:extLst>
            </p:cNvPr>
            <p:cNvSpPr>
              <a:spLocks noChangeArrowheads="1"/>
            </p:cNvSpPr>
            <p:nvPr/>
          </p:nvSpPr>
          <p:spPr bwMode="auto">
            <a:xfrm>
              <a:off x="912" y="247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9" name="Oval 2068">
              <a:extLst>
                <a:ext uri="{FF2B5EF4-FFF2-40B4-BE49-F238E27FC236}">
                  <a16:creationId xmlns:a16="http://schemas.microsoft.com/office/drawing/2014/main" id="{B1272C3D-13C8-4701-9D45-0E675DA71D6E}"/>
                </a:ext>
              </a:extLst>
            </p:cNvPr>
            <p:cNvSpPr>
              <a:spLocks noChangeArrowheads="1"/>
            </p:cNvSpPr>
            <p:nvPr/>
          </p:nvSpPr>
          <p:spPr bwMode="auto">
            <a:xfrm>
              <a:off x="1152" y="2448"/>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0" name="Oval 2069">
              <a:extLst>
                <a:ext uri="{FF2B5EF4-FFF2-40B4-BE49-F238E27FC236}">
                  <a16:creationId xmlns:a16="http://schemas.microsoft.com/office/drawing/2014/main" id="{50C0B491-1CF9-4A42-AFD8-E332A9181D38}"/>
                </a:ext>
              </a:extLst>
            </p:cNvPr>
            <p:cNvSpPr>
              <a:spLocks noChangeArrowheads="1"/>
            </p:cNvSpPr>
            <p:nvPr/>
          </p:nvSpPr>
          <p:spPr bwMode="auto">
            <a:xfrm>
              <a:off x="672" y="271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1" name="Oval 2070">
              <a:extLst>
                <a:ext uri="{FF2B5EF4-FFF2-40B4-BE49-F238E27FC236}">
                  <a16:creationId xmlns:a16="http://schemas.microsoft.com/office/drawing/2014/main" id="{B3E66AF0-F5D1-4E59-9178-09E99143DA6E}"/>
                </a:ext>
              </a:extLst>
            </p:cNvPr>
            <p:cNvSpPr>
              <a:spLocks noChangeArrowheads="1"/>
            </p:cNvSpPr>
            <p:nvPr/>
          </p:nvSpPr>
          <p:spPr bwMode="auto">
            <a:xfrm>
              <a:off x="1152" y="2762"/>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2" name="Oval 2071">
              <a:extLst>
                <a:ext uri="{FF2B5EF4-FFF2-40B4-BE49-F238E27FC236}">
                  <a16:creationId xmlns:a16="http://schemas.microsoft.com/office/drawing/2014/main" id="{511BFED2-4766-4057-91E2-D99C525F7449}"/>
                </a:ext>
              </a:extLst>
            </p:cNvPr>
            <p:cNvSpPr>
              <a:spLocks noChangeArrowheads="1"/>
            </p:cNvSpPr>
            <p:nvPr/>
          </p:nvSpPr>
          <p:spPr bwMode="auto">
            <a:xfrm>
              <a:off x="960" y="271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23" name="Group 2072">
              <a:extLst>
                <a:ext uri="{FF2B5EF4-FFF2-40B4-BE49-F238E27FC236}">
                  <a16:creationId xmlns:a16="http://schemas.microsoft.com/office/drawing/2014/main" id="{D1AF7E1F-D08F-4DC6-B0FE-A4B809572432}"/>
                </a:ext>
              </a:extLst>
            </p:cNvPr>
            <p:cNvGrpSpPr>
              <a:grpSpLocks/>
            </p:cNvGrpSpPr>
            <p:nvPr/>
          </p:nvGrpSpPr>
          <p:grpSpPr bwMode="auto">
            <a:xfrm>
              <a:off x="480" y="2976"/>
              <a:ext cx="916" cy="404"/>
              <a:chOff x="480" y="2976"/>
              <a:chExt cx="916" cy="404"/>
            </a:xfrm>
          </p:grpSpPr>
          <p:sp>
            <p:nvSpPr>
              <p:cNvPr id="24" name="Rectangle 2073">
                <a:extLst>
                  <a:ext uri="{FF2B5EF4-FFF2-40B4-BE49-F238E27FC236}">
                    <a16:creationId xmlns:a16="http://schemas.microsoft.com/office/drawing/2014/main" id="{F92938CD-CD12-46F8-9884-FE226AFC93D0}"/>
                  </a:ext>
                </a:extLst>
              </p:cNvPr>
              <p:cNvSpPr>
                <a:spLocks noChangeArrowheads="1"/>
              </p:cNvSpPr>
              <p:nvPr/>
            </p:nvSpPr>
            <p:spPr bwMode="auto">
              <a:xfrm>
                <a:off x="480" y="2976"/>
                <a:ext cx="9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  T  V</a:t>
                </a:r>
              </a:p>
            </p:txBody>
          </p:sp>
          <p:sp>
            <p:nvSpPr>
              <p:cNvPr id="25" name="Oval 2074">
                <a:extLst>
                  <a:ext uri="{FF2B5EF4-FFF2-40B4-BE49-F238E27FC236}">
                    <a16:creationId xmlns:a16="http://schemas.microsoft.com/office/drawing/2014/main" id="{8C2C29EF-12DE-4384-8FD8-723D6E593593}"/>
                  </a:ext>
                </a:extLst>
              </p:cNvPr>
              <p:cNvSpPr>
                <a:spLocks noChangeArrowheads="1"/>
              </p:cNvSpPr>
              <p:nvPr/>
            </p:nvSpPr>
            <p:spPr bwMode="auto">
              <a:xfrm>
                <a:off x="1296" y="3264"/>
                <a:ext cx="70" cy="70"/>
              </a:xfrm>
              <a:prstGeom prst="ellipse">
                <a:avLst/>
              </a:prstGeom>
              <a:solidFill>
                <a:srgbClr val="66FF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grpSp>
        <p:nvGrpSpPr>
          <p:cNvPr id="26" name="Group 2075">
            <a:extLst>
              <a:ext uri="{FF2B5EF4-FFF2-40B4-BE49-F238E27FC236}">
                <a16:creationId xmlns:a16="http://schemas.microsoft.com/office/drawing/2014/main" id="{784F7772-84BA-4AE7-90E7-870C691D9450}"/>
              </a:ext>
            </a:extLst>
          </p:cNvPr>
          <p:cNvGrpSpPr>
            <a:grpSpLocks/>
          </p:cNvGrpSpPr>
          <p:nvPr/>
        </p:nvGrpSpPr>
        <p:grpSpPr bwMode="auto">
          <a:xfrm>
            <a:off x="3200400" y="3536950"/>
            <a:ext cx="1454150" cy="1555750"/>
            <a:chOff x="2016" y="2352"/>
            <a:chExt cx="916" cy="980"/>
          </a:xfrm>
        </p:grpSpPr>
        <p:sp>
          <p:nvSpPr>
            <p:cNvPr id="27" name="Rectangle 2076">
              <a:extLst>
                <a:ext uri="{FF2B5EF4-FFF2-40B4-BE49-F238E27FC236}">
                  <a16:creationId xmlns:a16="http://schemas.microsoft.com/office/drawing/2014/main" id="{60DBC339-FC0A-417E-89E3-C363D7B89063}"/>
                </a:ext>
              </a:extLst>
            </p:cNvPr>
            <p:cNvSpPr>
              <a:spLocks noChangeArrowheads="1"/>
            </p:cNvSpPr>
            <p:nvPr/>
          </p:nvSpPr>
          <p:spPr bwMode="auto">
            <a:xfrm>
              <a:off x="2160" y="2352"/>
              <a:ext cx="528"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8" name="AutoShape 2077">
              <a:extLst>
                <a:ext uri="{FF2B5EF4-FFF2-40B4-BE49-F238E27FC236}">
                  <a16:creationId xmlns:a16="http://schemas.microsoft.com/office/drawing/2014/main" id="{969578DF-110D-460B-998A-6669A2C10965}"/>
                </a:ext>
              </a:extLst>
            </p:cNvPr>
            <p:cNvSpPr>
              <a:spLocks noChangeArrowheads="1"/>
            </p:cNvSpPr>
            <p:nvPr/>
          </p:nvSpPr>
          <p:spPr bwMode="auto">
            <a:xfrm>
              <a:off x="2304" y="249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9" name="AutoShape 2078">
              <a:extLst>
                <a:ext uri="{FF2B5EF4-FFF2-40B4-BE49-F238E27FC236}">
                  <a16:creationId xmlns:a16="http://schemas.microsoft.com/office/drawing/2014/main" id="{FFD5C6A1-842B-4114-AF30-6ECA14F33331}"/>
                </a:ext>
              </a:extLst>
            </p:cNvPr>
            <p:cNvSpPr>
              <a:spLocks noChangeArrowheads="1"/>
            </p:cNvSpPr>
            <p:nvPr/>
          </p:nvSpPr>
          <p:spPr bwMode="auto">
            <a:xfrm>
              <a:off x="2496" y="2784"/>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30" name="AutoShape 2079">
              <a:extLst>
                <a:ext uri="{FF2B5EF4-FFF2-40B4-BE49-F238E27FC236}">
                  <a16:creationId xmlns:a16="http://schemas.microsoft.com/office/drawing/2014/main" id="{F06497DC-3797-4562-A5B0-89F18785BED4}"/>
                </a:ext>
              </a:extLst>
            </p:cNvPr>
            <p:cNvSpPr>
              <a:spLocks noChangeArrowheads="1"/>
            </p:cNvSpPr>
            <p:nvPr/>
          </p:nvSpPr>
          <p:spPr bwMode="auto">
            <a:xfrm>
              <a:off x="2256" y="273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31" name="AutoShape 2080">
              <a:extLst>
                <a:ext uri="{FF2B5EF4-FFF2-40B4-BE49-F238E27FC236}">
                  <a16:creationId xmlns:a16="http://schemas.microsoft.com/office/drawing/2014/main" id="{629F345D-7405-4BB4-A905-E6CFF6686F43}"/>
                </a:ext>
              </a:extLst>
            </p:cNvPr>
            <p:cNvSpPr>
              <a:spLocks noChangeArrowheads="1"/>
            </p:cNvSpPr>
            <p:nvPr/>
          </p:nvSpPr>
          <p:spPr bwMode="auto">
            <a:xfrm>
              <a:off x="2544" y="2448"/>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32" name="Group 2081">
              <a:extLst>
                <a:ext uri="{FF2B5EF4-FFF2-40B4-BE49-F238E27FC236}">
                  <a16:creationId xmlns:a16="http://schemas.microsoft.com/office/drawing/2014/main" id="{6137210B-C497-4F1F-84FE-147B6BB9634A}"/>
                </a:ext>
              </a:extLst>
            </p:cNvPr>
            <p:cNvGrpSpPr>
              <a:grpSpLocks/>
            </p:cNvGrpSpPr>
            <p:nvPr/>
          </p:nvGrpSpPr>
          <p:grpSpPr bwMode="auto">
            <a:xfrm>
              <a:off x="2016" y="2928"/>
              <a:ext cx="916" cy="404"/>
              <a:chOff x="2016" y="2928"/>
              <a:chExt cx="916" cy="404"/>
            </a:xfrm>
          </p:grpSpPr>
          <p:sp>
            <p:nvSpPr>
              <p:cNvPr id="33" name="Rectangle 2082">
                <a:extLst>
                  <a:ext uri="{FF2B5EF4-FFF2-40B4-BE49-F238E27FC236}">
                    <a16:creationId xmlns:a16="http://schemas.microsoft.com/office/drawing/2014/main" id="{9A488A38-6A88-45A8-9080-90D3AE6DA1C4}"/>
                  </a:ext>
                </a:extLst>
              </p:cNvPr>
              <p:cNvSpPr>
                <a:spLocks noChangeArrowheads="1"/>
              </p:cNvSpPr>
              <p:nvPr/>
            </p:nvSpPr>
            <p:spPr bwMode="auto">
              <a:xfrm>
                <a:off x="2016" y="2928"/>
                <a:ext cx="9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  T  V</a:t>
                </a:r>
              </a:p>
            </p:txBody>
          </p:sp>
          <p:sp>
            <p:nvSpPr>
              <p:cNvPr id="34" name="AutoShape 2083">
                <a:extLst>
                  <a:ext uri="{FF2B5EF4-FFF2-40B4-BE49-F238E27FC236}">
                    <a16:creationId xmlns:a16="http://schemas.microsoft.com/office/drawing/2014/main" id="{243C060E-47D6-4A80-A71B-67C92DF6ED13}"/>
                  </a:ext>
                </a:extLst>
              </p:cNvPr>
              <p:cNvSpPr>
                <a:spLocks noChangeArrowheads="1"/>
              </p:cNvSpPr>
              <p:nvPr/>
            </p:nvSpPr>
            <p:spPr bwMode="auto">
              <a:xfrm>
                <a:off x="2784" y="3216"/>
                <a:ext cx="96" cy="96"/>
              </a:xfrm>
              <a:prstGeom prst="triangle">
                <a:avLst>
                  <a:gd name="adj" fmla="val 50000"/>
                </a:avLst>
              </a:prstGeom>
              <a:solidFill>
                <a:srgbClr val="00B0F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grpSp>
        <p:nvGrpSpPr>
          <p:cNvPr id="35" name="Group 2084">
            <a:extLst>
              <a:ext uri="{FF2B5EF4-FFF2-40B4-BE49-F238E27FC236}">
                <a16:creationId xmlns:a16="http://schemas.microsoft.com/office/drawing/2014/main" id="{E1D0D55B-8BD0-4D5A-9F06-B01BF098610B}"/>
              </a:ext>
            </a:extLst>
          </p:cNvPr>
          <p:cNvGrpSpPr>
            <a:grpSpLocks/>
          </p:cNvGrpSpPr>
          <p:nvPr/>
        </p:nvGrpSpPr>
        <p:grpSpPr bwMode="auto">
          <a:xfrm>
            <a:off x="5715000" y="3536950"/>
            <a:ext cx="1454150" cy="1555750"/>
            <a:chOff x="3600" y="2352"/>
            <a:chExt cx="916" cy="980"/>
          </a:xfrm>
        </p:grpSpPr>
        <p:sp>
          <p:nvSpPr>
            <p:cNvPr id="36" name="Rectangle 2085">
              <a:extLst>
                <a:ext uri="{FF2B5EF4-FFF2-40B4-BE49-F238E27FC236}">
                  <a16:creationId xmlns:a16="http://schemas.microsoft.com/office/drawing/2014/main" id="{73D891BF-81CE-42A4-9F95-ED0A6A65CA28}"/>
                </a:ext>
              </a:extLst>
            </p:cNvPr>
            <p:cNvSpPr>
              <a:spLocks noChangeArrowheads="1"/>
            </p:cNvSpPr>
            <p:nvPr/>
          </p:nvSpPr>
          <p:spPr bwMode="auto">
            <a:xfrm>
              <a:off x="3744" y="2352"/>
              <a:ext cx="384" cy="576"/>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37" name="Rectangle 2086">
              <a:extLst>
                <a:ext uri="{FF2B5EF4-FFF2-40B4-BE49-F238E27FC236}">
                  <a16:creationId xmlns:a16="http://schemas.microsoft.com/office/drawing/2014/main" id="{86A390B9-10F3-4280-BE46-5DAA96363D8D}"/>
                </a:ext>
              </a:extLst>
            </p:cNvPr>
            <p:cNvSpPr>
              <a:spLocks noChangeArrowheads="1"/>
            </p:cNvSpPr>
            <p:nvPr/>
          </p:nvSpPr>
          <p:spPr bwMode="auto">
            <a:xfrm>
              <a:off x="3866" y="2474"/>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38" name="Rectangle 2087">
              <a:extLst>
                <a:ext uri="{FF2B5EF4-FFF2-40B4-BE49-F238E27FC236}">
                  <a16:creationId xmlns:a16="http://schemas.microsoft.com/office/drawing/2014/main" id="{D842AD06-23FC-4B3A-9FD9-49C953702D58}"/>
                </a:ext>
              </a:extLst>
            </p:cNvPr>
            <p:cNvSpPr>
              <a:spLocks noChangeArrowheads="1"/>
            </p:cNvSpPr>
            <p:nvPr/>
          </p:nvSpPr>
          <p:spPr bwMode="auto">
            <a:xfrm>
              <a:off x="3792" y="2618"/>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39" name="Rectangle 2088">
              <a:extLst>
                <a:ext uri="{FF2B5EF4-FFF2-40B4-BE49-F238E27FC236}">
                  <a16:creationId xmlns:a16="http://schemas.microsoft.com/office/drawing/2014/main" id="{30B642C4-6AFD-4873-BBCE-93EE5BBC117B}"/>
                </a:ext>
              </a:extLst>
            </p:cNvPr>
            <p:cNvSpPr>
              <a:spLocks noChangeArrowheads="1"/>
            </p:cNvSpPr>
            <p:nvPr/>
          </p:nvSpPr>
          <p:spPr bwMode="auto">
            <a:xfrm>
              <a:off x="3962" y="2762"/>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40" name="Group 2089">
              <a:extLst>
                <a:ext uri="{FF2B5EF4-FFF2-40B4-BE49-F238E27FC236}">
                  <a16:creationId xmlns:a16="http://schemas.microsoft.com/office/drawing/2014/main" id="{B5BB685A-2866-4996-843F-A3B59D28EFAC}"/>
                </a:ext>
              </a:extLst>
            </p:cNvPr>
            <p:cNvGrpSpPr>
              <a:grpSpLocks/>
            </p:cNvGrpSpPr>
            <p:nvPr/>
          </p:nvGrpSpPr>
          <p:grpSpPr bwMode="auto">
            <a:xfrm>
              <a:off x="3600" y="2928"/>
              <a:ext cx="916" cy="404"/>
              <a:chOff x="3600" y="2928"/>
              <a:chExt cx="916" cy="404"/>
            </a:xfrm>
          </p:grpSpPr>
          <p:sp>
            <p:nvSpPr>
              <p:cNvPr id="41" name="Rectangle 2090">
                <a:extLst>
                  <a:ext uri="{FF2B5EF4-FFF2-40B4-BE49-F238E27FC236}">
                    <a16:creationId xmlns:a16="http://schemas.microsoft.com/office/drawing/2014/main" id="{EA73DD51-0E5E-4640-A439-F0434103952A}"/>
                  </a:ext>
                </a:extLst>
              </p:cNvPr>
              <p:cNvSpPr>
                <a:spLocks noChangeArrowheads="1"/>
              </p:cNvSpPr>
              <p:nvPr/>
            </p:nvSpPr>
            <p:spPr bwMode="auto">
              <a:xfrm>
                <a:off x="3600" y="2928"/>
                <a:ext cx="9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p  T  V</a:t>
                </a:r>
              </a:p>
            </p:txBody>
          </p:sp>
          <p:sp>
            <p:nvSpPr>
              <p:cNvPr id="42" name="Rectangle 2091">
                <a:extLst>
                  <a:ext uri="{FF2B5EF4-FFF2-40B4-BE49-F238E27FC236}">
                    <a16:creationId xmlns:a16="http://schemas.microsoft.com/office/drawing/2014/main" id="{7818D6BF-9580-4981-8ACB-E6AC920186CE}"/>
                  </a:ext>
                </a:extLst>
              </p:cNvPr>
              <p:cNvSpPr>
                <a:spLocks noChangeArrowheads="1"/>
              </p:cNvSpPr>
              <p:nvPr/>
            </p:nvSpPr>
            <p:spPr bwMode="auto">
              <a:xfrm>
                <a:off x="4416" y="3194"/>
                <a:ext cx="70" cy="70"/>
              </a:xfrm>
              <a:prstGeom prst="rect">
                <a:avLst/>
              </a:prstGeom>
              <a:solidFill>
                <a:srgbClr val="FF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sp>
        <p:nvSpPr>
          <p:cNvPr id="43" name="Rectangle 2092">
            <a:extLst>
              <a:ext uri="{FF2B5EF4-FFF2-40B4-BE49-F238E27FC236}">
                <a16:creationId xmlns:a16="http://schemas.microsoft.com/office/drawing/2014/main" id="{4B8BD15C-8B6C-4E7A-ABFD-BA71B0686BC4}"/>
              </a:ext>
            </a:extLst>
          </p:cNvPr>
          <p:cNvSpPr>
            <a:spLocks noChangeArrowheads="1"/>
          </p:cNvSpPr>
          <p:nvPr/>
        </p:nvSpPr>
        <p:spPr bwMode="auto">
          <a:xfrm>
            <a:off x="2438400" y="5441950"/>
            <a:ext cx="1949450" cy="641350"/>
          </a:xfrm>
          <a:prstGeom prst="rect">
            <a:avLst/>
          </a:prstGeom>
          <a:solidFill>
            <a:srgbClr val="92D050"/>
          </a:solidFill>
          <a:ln>
            <a:noFill/>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分体积</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a:t>
            </a:r>
            <a:r>
              <a:rPr kumimoji="1" lang="en-US" altLang="zh-CN" sz="3600" b="1" i="0" u="none" strike="noStrike" kern="12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i</a:t>
            </a:r>
          </a:p>
        </p:txBody>
      </p:sp>
      <p:sp>
        <p:nvSpPr>
          <p:cNvPr id="44" name="AutoShape 2093">
            <a:extLst>
              <a:ext uri="{FF2B5EF4-FFF2-40B4-BE49-F238E27FC236}">
                <a16:creationId xmlns:a16="http://schemas.microsoft.com/office/drawing/2014/main" id="{37542C7C-2844-482C-91DD-34CB68FEAB25}"/>
              </a:ext>
            </a:extLst>
          </p:cNvPr>
          <p:cNvSpPr>
            <a:spLocks noChangeArrowheads="1"/>
          </p:cNvSpPr>
          <p:nvPr/>
        </p:nvSpPr>
        <p:spPr bwMode="auto">
          <a:xfrm>
            <a:off x="1600200" y="4527550"/>
            <a:ext cx="838200" cy="685800"/>
          </a:xfrm>
          <a:prstGeom prst="wedgeEllipseCallout">
            <a:avLst>
              <a:gd name="adj1" fmla="val 101608"/>
              <a:gd name="adj2" fmla="val 78000"/>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5" name="AutoShape 2094">
            <a:extLst>
              <a:ext uri="{FF2B5EF4-FFF2-40B4-BE49-F238E27FC236}">
                <a16:creationId xmlns:a16="http://schemas.microsoft.com/office/drawing/2014/main" id="{E2A83BDC-7DC9-488C-94C2-11751953318E}"/>
              </a:ext>
            </a:extLst>
          </p:cNvPr>
          <p:cNvSpPr>
            <a:spLocks noChangeArrowheads="1"/>
          </p:cNvSpPr>
          <p:nvPr/>
        </p:nvSpPr>
        <p:spPr bwMode="auto">
          <a:xfrm>
            <a:off x="4114800" y="4451350"/>
            <a:ext cx="762000" cy="762000"/>
          </a:xfrm>
          <a:prstGeom prst="wedgeEllipseCallout">
            <a:avLst>
              <a:gd name="adj1" fmla="val -121250"/>
              <a:gd name="adj2" fmla="val 75000"/>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6" name="AutoShape 2095">
            <a:extLst>
              <a:ext uri="{FF2B5EF4-FFF2-40B4-BE49-F238E27FC236}">
                <a16:creationId xmlns:a16="http://schemas.microsoft.com/office/drawing/2014/main" id="{B651A73C-8FCF-4DF6-8C28-703A73DF86DB}"/>
              </a:ext>
            </a:extLst>
          </p:cNvPr>
          <p:cNvSpPr>
            <a:spLocks noChangeArrowheads="1"/>
          </p:cNvSpPr>
          <p:nvPr/>
        </p:nvSpPr>
        <p:spPr bwMode="auto">
          <a:xfrm>
            <a:off x="6629400" y="4451350"/>
            <a:ext cx="838200" cy="838200"/>
          </a:xfrm>
          <a:prstGeom prst="wedgeEllipseCallout">
            <a:avLst>
              <a:gd name="adj1" fmla="val -333252"/>
              <a:gd name="adj2" fmla="val 64427"/>
            </a:avLst>
          </a:prstGeom>
          <a:noFill/>
          <a:ln w="254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7" name="Rectangle 2096">
            <a:extLst>
              <a:ext uri="{FF2B5EF4-FFF2-40B4-BE49-F238E27FC236}">
                <a16:creationId xmlns:a16="http://schemas.microsoft.com/office/drawing/2014/main" id="{A96189BE-5465-448E-8050-A9FE25E8AA83}"/>
              </a:ext>
            </a:extLst>
          </p:cNvPr>
          <p:cNvSpPr>
            <a:spLocks noChangeArrowheads="1"/>
          </p:cNvSpPr>
          <p:nvPr/>
        </p:nvSpPr>
        <p:spPr bwMode="auto">
          <a:xfrm>
            <a:off x="5173663" y="5472113"/>
            <a:ext cx="2722562" cy="579437"/>
          </a:xfrm>
          <a:prstGeom prst="rect">
            <a:avLst/>
          </a:prstGeom>
          <a:solidFill>
            <a:srgbClr val="92D050"/>
          </a:solidFill>
          <a:ln>
            <a:noFill/>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partial volume</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48" name="Rectangle 3074">
            <a:extLst>
              <a:ext uri="{FF2B5EF4-FFF2-40B4-BE49-F238E27FC236}">
                <a16:creationId xmlns:a16="http://schemas.microsoft.com/office/drawing/2014/main" id="{A9AC355B-EFC0-44C9-843E-A804AE16B8E2}"/>
              </a:ext>
            </a:extLst>
          </p:cNvPr>
          <p:cNvSpPr txBox="1">
            <a:spLocks noChangeArrowheads="1"/>
          </p:cNvSpPr>
          <p:nvPr/>
        </p:nvSpPr>
        <p:spPr>
          <a:xfrm>
            <a:off x="228600" y="1004887"/>
            <a:ext cx="8610600" cy="5953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分压定律和</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分体积定律</a:t>
            </a:r>
          </a:p>
        </p:txBody>
      </p:sp>
      <p:sp>
        <p:nvSpPr>
          <p:cNvPr id="49" name="文本框 48">
            <a:extLst>
              <a:ext uri="{FF2B5EF4-FFF2-40B4-BE49-F238E27FC236}">
                <a16:creationId xmlns:a16="http://schemas.microsoft.com/office/drawing/2014/main" id="{38878E34-87E1-4A8F-9206-F21B30DDD083}"/>
              </a:ext>
            </a:extLst>
          </p:cNvPr>
          <p:cNvSpPr txBox="1"/>
          <p:nvPr/>
        </p:nvSpPr>
        <p:spPr>
          <a:xfrm>
            <a:off x="2819400" y="76200"/>
            <a:ext cx="5105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理想气体混合物</a:t>
            </a:r>
          </a:p>
        </p:txBody>
      </p:sp>
    </p:spTree>
    <p:extLst>
      <p:ext uri="{BB962C8B-B14F-4D97-AF65-F5344CB8AC3E}">
        <p14:creationId xmlns:p14="http://schemas.microsoft.com/office/powerpoint/2010/main" val="271942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up)">
                                      <p:cBhvr>
                                        <p:cTn id="29" dur="500"/>
                                        <p:tgtEl>
                                          <p:spTgt spid="45"/>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right)">
                                      <p:cBhvr>
                                        <p:cTn id="33" dur="500"/>
                                        <p:tgtEl>
                                          <p:spTgt spid="46"/>
                                        </p:tgtEl>
                                      </p:cBhvr>
                                    </p:animEffect>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autoUpdateAnimBg="0"/>
      <p:bldP spid="44" grpId="0" animBg="1" autoUpdateAnimBg="0"/>
      <p:bldP spid="45" grpId="0" animBg="1" autoUpdateAnimBg="0"/>
      <p:bldP spid="46" grpId="0" animBg="1" autoUpdateAnimBg="0"/>
      <p:bldP spid="47"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3048000" y="76200"/>
            <a:ext cx="51816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4-3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a:t>
            </a:r>
          </a:p>
        </p:txBody>
      </p:sp>
      <p:sp>
        <p:nvSpPr>
          <p:cNvPr id="5" name="Text Box 3">
            <a:extLst>
              <a:ext uri="{FF2B5EF4-FFF2-40B4-BE49-F238E27FC236}">
                <a16:creationId xmlns:a16="http://schemas.microsoft.com/office/drawing/2014/main" id="{F3A1A36D-4386-45B2-8399-9919817518F1}"/>
              </a:ext>
            </a:extLst>
          </p:cNvPr>
          <p:cNvSpPr txBox="1">
            <a:spLocks noChangeArrowheads="1"/>
          </p:cNvSpPr>
          <p:nvPr/>
        </p:nvSpPr>
        <p:spPr bwMode="auto">
          <a:xfrm>
            <a:off x="1447800" y="2158425"/>
            <a:ext cx="586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干空气</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1" lang="zh-CN" altLang="en-US" sz="32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 Box 9">
            <a:extLst>
              <a:ext uri="{FF2B5EF4-FFF2-40B4-BE49-F238E27FC236}">
                <a16:creationId xmlns:a16="http://schemas.microsoft.com/office/drawing/2014/main" id="{921941FB-CBE0-4B59-8244-A2C72137AE5A}"/>
              </a:ext>
            </a:extLst>
          </p:cNvPr>
          <p:cNvSpPr txBox="1">
            <a:spLocks noChangeArrowheads="1"/>
          </p:cNvSpPr>
          <p:nvPr/>
        </p:nvSpPr>
        <p:spPr bwMode="auto">
          <a:xfrm>
            <a:off x="1295400" y="1084957"/>
            <a:ext cx="6858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空调、通风、烘干、冷却塔、储存</a:t>
            </a:r>
          </a:p>
        </p:txBody>
      </p:sp>
      <p:sp>
        <p:nvSpPr>
          <p:cNvPr id="7" name="Text Box 19">
            <a:extLst>
              <a:ext uri="{FF2B5EF4-FFF2-40B4-BE49-F238E27FC236}">
                <a16:creationId xmlns:a16="http://schemas.microsoft.com/office/drawing/2014/main" id="{2A24DC1F-EEA7-4B3B-BD85-A81F024416B1}"/>
              </a:ext>
            </a:extLst>
          </p:cNvPr>
          <p:cNvSpPr txBox="1">
            <a:spLocks noChangeArrowheads="1"/>
          </p:cNvSpPr>
          <p:nvPr/>
        </p:nvSpPr>
        <p:spPr bwMode="auto">
          <a:xfrm>
            <a:off x="533400" y="5105400"/>
            <a:ext cx="8153400" cy="1260730"/>
          </a:xfrm>
          <a:prstGeom prst="rect">
            <a:avLst/>
          </a:prstGeom>
          <a:solidFill>
            <a:srgbClr val="92D050"/>
          </a:solidFill>
          <a:ln>
            <a:noFill/>
          </a:ln>
          <a:effectLst/>
        </p:spPr>
        <p:txBody>
          <a:bodyPr>
            <a:spAutoFit/>
          </a:bodyPr>
          <a:lstStyle/>
          <a:p>
            <a:pPr marL="0" marR="0" lvl="0" indent="0" algn="l" defTabSz="914400" rtl="0" eaLnBrk="1" fontAlgn="base" latinLnBrk="0" hangingPunct="1">
              <a:lnSpc>
                <a:spcPct val="125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湿空气与一般理想混合气体的最大区别是水蒸气的成分可能变化。</a:t>
            </a:r>
          </a:p>
        </p:txBody>
      </p:sp>
      <p:sp>
        <p:nvSpPr>
          <p:cNvPr id="8" name="Text Box 21">
            <a:extLst>
              <a:ext uri="{FF2B5EF4-FFF2-40B4-BE49-F238E27FC236}">
                <a16:creationId xmlns:a16="http://schemas.microsoft.com/office/drawing/2014/main" id="{B2B36113-A2CF-4E6E-87C6-27A23EA26EF8}"/>
              </a:ext>
            </a:extLst>
          </p:cNvPr>
          <p:cNvSpPr txBox="1">
            <a:spLocks noChangeArrowheads="1"/>
          </p:cNvSpPr>
          <p:nvPr/>
        </p:nvSpPr>
        <p:spPr bwMode="auto">
          <a:xfrm>
            <a:off x="5562600" y="3352800"/>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分压低</a:t>
            </a:r>
          </a:p>
        </p:txBody>
      </p:sp>
      <p:sp>
        <p:nvSpPr>
          <p:cNvPr id="9" name="Rectangle 27">
            <a:extLst>
              <a:ext uri="{FF2B5EF4-FFF2-40B4-BE49-F238E27FC236}">
                <a16:creationId xmlns:a16="http://schemas.microsoft.com/office/drawing/2014/main" id="{46665481-929B-4D8B-86CC-6850283F0565}"/>
              </a:ext>
            </a:extLst>
          </p:cNvPr>
          <p:cNvSpPr>
            <a:spLocks noChangeArrowheads="1"/>
          </p:cNvSpPr>
          <p:nvPr/>
        </p:nvSpPr>
        <p:spPr bwMode="auto">
          <a:xfrm>
            <a:off x="990600" y="3352800"/>
            <a:ext cx="3200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理想混合气体</a:t>
            </a:r>
          </a:p>
        </p:txBody>
      </p:sp>
      <p:sp>
        <p:nvSpPr>
          <p:cNvPr id="10" name="AutoShape 28">
            <a:extLst>
              <a:ext uri="{FF2B5EF4-FFF2-40B4-BE49-F238E27FC236}">
                <a16:creationId xmlns:a16="http://schemas.microsoft.com/office/drawing/2014/main" id="{D223C2A1-94D2-472B-A838-D7E762C12C9D}"/>
              </a:ext>
            </a:extLst>
          </p:cNvPr>
          <p:cNvSpPr>
            <a:spLocks noChangeArrowheads="1"/>
          </p:cNvSpPr>
          <p:nvPr/>
        </p:nvSpPr>
        <p:spPr bwMode="auto">
          <a:xfrm>
            <a:off x="5105400" y="2057400"/>
            <a:ext cx="1447800" cy="762000"/>
          </a:xfrm>
          <a:prstGeom prst="wedgeRoundRectCallout">
            <a:avLst>
              <a:gd name="adj1" fmla="val 14523"/>
              <a:gd name="adj2" fmla="val 97500"/>
              <a:gd name="adj3" fmla="val 16667"/>
            </a:avLst>
          </a:prstGeom>
          <a:noFill/>
          <a:ln w="34925"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AutoShape 29">
            <a:extLst>
              <a:ext uri="{FF2B5EF4-FFF2-40B4-BE49-F238E27FC236}">
                <a16:creationId xmlns:a16="http://schemas.microsoft.com/office/drawing/2014/main" id="{64CA51BD-6E78-423B-810F-3F21938CAEA2}"/>
              </a:ext>
            </a:extLst>
          </p:cNvPr>
          <p:cNvSpPr>
            <a:spLocks noChangeArrowheads="1"/>
          </p:cNvSpPr>
          <p:nvPr/>
        </p:nvSpPr>
        <p:spPr bwMode="auto">
          <a:xfrm>
            <a:off x="2057400" y="2788543"/>
            <a:ext cx="219075" cy="609600"/>
          </a:xfrm>
          <a:prstGeom prst="downArrow">
            <a:avLst>
              <a:gd name="adj1" fmla="val 50000"/>
              <a:gd name="adj2" fmla="val 69565"/>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Object 30">
            <a:extLst>
              <a:ext uri="{FF2B5EF4-FFF2-40B4-BE49-F238E27FC236}">
                <a16:creationId xmlns:a16="http://schemas.microsoft.com/office/drawing/2014/main" id="{CFCF6DF1-274C-494D-9DC2-78509C553C93}"/>
              </a:ext>
            </a:extLst>
          </p:cNvPr>
          <p:cNvGraphicFramePr>
            <a:graphicFrameLocks noChangeAspect="1"/>
          </p:cNvGraphicFramePr>
          <p:nvPr/>
        </p:nvGraphicFramePr>
        <p:xfrm>
          <a:off x="1447800" y="4038600"/>
          <a:ext cx="2201863" cy="684213"/>
        </p:xfrm>
        <a:graphic>
          <a:graphicData uri="http://schemas.openxmlformats.org/presentationml/2006/ole">
            <mc:AlternateContent xmlns:mc="http://schemas.openxmlformats.org/markup-compatibility/2006">
              <mc:Choice xmlns:v="urn:schemas-microsoft-com:vml" Requires="v">
                <p:oleObj name="Equation" r:id="rId2" imgW="736560" imgH="228600" progId="Equation.DSMT4">
                  <p:embed/>
                </p:oleObj>
              </mc:Choice>
              <mc:Fallback>
                <p:oleObj name="Equation" r:id="rId2" imgW="736560" imgH="228600" progId="Equation.DSMT4">
                  <p:embed/>
                  <p:pic>
                    <p:nvPicPr>
                      <p:cNvPr id="12" name="Object 30">
                        <a:extLst>
                          <a:ext uri="{FF2B5EF4-FFF2-40B4-BE49-F238E27FC236}">
                            <a16:creationId xmlns:a16="http://schemas.microsoft.com/office/drawing/2014/main" id="{CFCF6DF1-274C-494D-9DC2-78509C553C93}"/>
                          </a:ext>
                        </a:extLst>
                      </p:cNvPr>
                      <p:cNvPicPr>
                        <a:picLocks noChangeAspect="1" noChangeArrowheads="1"/>
                      </p:cNvPicPr>
                      <p:nvPr/>
                    </p:nvPicPr>
                    <p:blipFill>
                      <a:blip r:embed="rId3"/>
                      <a:srcRect/>
                      <a:stretch>
                        <a:fillRect/>
                      </a:stretch>
                    </p:blipFill>
                    <p:spPr bwMode="auto">
                      <a:xfrm>
                        <a:off x="1447800" y="4038600"/>
                        <a:ext cx="2201863" cy="684213"/>
                      </a:xfrm>
                      <a:prstGeom prst="rect">
                        <a:avLst/>
                      </a:prstGeom>
                      <a:solidFill>
                        <a:srgbClr val="92D050"/>
                      </a:solidFill>
                      <a:ln>
                        <a:noFill/>
                      </a:ln>
                      <a:effectLst/>
                    </p:spPr>
                  </p:pic>
                </p:oleObj>
              </mc:Fallback>
            </mc:AlternateContent>
          </a:graphicData>
        </a:graphic>
      </p:graphicFrame>
    </p:spTree>
    <p:extLst>
      <p:ext uri="{BB962C8B-B14F-4D97-AF65-F5344CB8AC3E}">
        <p14:creationId xmlns:p14="http://schemas.microsoft.com/office/powerpoint/2010/main" val="269155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nimBg="1" autoUpdateAnimBg="0"/>
      <p:bldP spid="8" grpId="0" autoUpdateAnimBg="0"/>
      <p:bldP spid="9" grpId="0" autoUpdateAnimBg="0"/>
      <p:bldP spid="1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088E3B8-3B5F-4253-8D4A-7B1B509C99C7}"/>
              </a:ext>
            </a:extLst>
          </p:cNvPr>
          <p:cNvSpPr txBox="1"/>
          <p:nvPr/>
        </p:nvSpPr>
        <p:spPr>
          <a:xfrm>
            <a:off x="3276600" y="76200"/>
            <a:ext cx="58674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状态和状态参数</a:t>
            </a:r>
          </a:p>
        </p:txBody>
      </p:sp>
      <p:sp>
        <p:nvSpPr>
          <p:cNvPr id="7" name="Text Box 8">
            <a:extLst>
              <a:ext uri="{FF2B5EF4-FFF2-40B4-BE49-F238E27FC236}">
                <a16:creationId xmlns:a16="http://schemas.microsoft.com/office/drawing/2014/main" id="{95896AEC-56B5-4B81-AD62-F29D4FCE7197}"/>
              </a:ext>
            </a:extLst>
          </p:cNvPr>
          <p:cNvSpPr txBox="1">
            <a:spLocks noChangeArrowheads="1"/>
          </p:cNvSpPr>
          <p:nvPr/>
        </p:nvSpPr>
        <p:spPr bwMode="auto">
          <a:xfrm>
            <a:off x="381000" y="1143000"/>
            <a:ext cx="8915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某一</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瞬间</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热力系所呈现的</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宏观状况</a:t>
            </a:r>
            <a:endParaRPr lang="zh-CN" altLang="en-US"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9">
            <a:extLst>
              <a:ext uri="{FF2B5EF4-FFF2-40B4-BE49-F238E27FC236}">
                <a16:creationId xmlns:a16="http://schemas.microsoft.com/office/drawing/2014/main" id="{5059ABBF-A9B0-4AE3-B35F-3D766ED5CE80}"/>
              </a:ext>
            </a:extLst>
          </p:cNvPr>
          <p:cNvSpPr>
            <a:spLocks noChangeArrowheads="1"/>
          </p:cNvSpPr>
          <p:nvPr/>
        </p:nvSpPr>
        <p:spPr bwMode="auto">
          <a:xfrm>
            <a:off x="381000" y="2006025"/>
            <a:ext cx="845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状态参数：</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描述热力系</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状态</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物理量</a:t>
            </a:r>
            <a:endParaRPr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ectangle 10">
            <a:extLst>
              <a:ext uri="{FF2B5EF4-FFF2-40B4-BE49-F238E27FC236}">
                <a16:creationId xmlns:a16="http://schemas.microsoft.com/office/drawing/2014/main" id="{F384D043-A263-4D8B-BDCA-A95939B5F002}"/>
              </a:ext>
            </a:extLst>
          </p:cNvPr>
          <p:cNvSpPr>
            <a:spLocks noChangeArrowheads="1"/>
          </p:cNvSpPr>
          <p:nvPr/>
        </p:nvSpPr>
        <p:spPr bwMode="auto">
          <a:xfrm>
            <a:off x="306457" y="2996625"/>
            <a:ext cx="4191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状态参数的特征：</a:t>
            </a:r>
          </a:p>
        </p:txBody>
      </p:sp>
      <p:sp>
        <p:nvSpPr>
          <p:cNvPr id="10" name="Rectangle 11">
            <a:extLst>
              <a:ext uri="{FF2B5EF4-FFF2-40B4-BE49-F238E27FC236}">
                <a16:creationId xmlns:a16="http://schemas.microsoft.com/office/drawing/2014/main" id="{A1E512EA-C5EC-4330-89A8-DA72A44C77D1}"/>
              </a:ext>
            </a:extLst>
          </p:cNvPr>
          <p:cNvSpPr>
            <a:spLocks noChangeArrowheads="1"/>
          </p:cNvSpPr>
          <p:nvPr/>
        </p:nvSpPr>
        <p:spPr bwMode="auto">
          <a:xfrm>
            <a:off x="304800" y="3611563"/>
            <a:ext cx="8915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1" algn="l">
              <a:spcBef>
                <a:spcPct val="5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状态确定</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，则状态</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参数</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也</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确定</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，反之亦然</a:t>
            </a:r>
          </a:p>
        </p:txBody>
      </p:sp>
      <p:sp>
        <p:nvSpPr>
          <p:cNvPr id="11" name="Rectangle 12">
            <a:extLst>
              <a:ext uri="{FF2B5EF4-FFF2-40B4-BE49-F238E27FC236}">
                <a16:creationId xmlns:a16="http://schemas.microsoft.com/office/drawing/2014/main" id="{D9F14F50-A6A3-4906-9EE1-E082905E17EE}"/>
              </a:ext>
            </a:extLst>
          </p:cNvPr>
          <p:cNvSpPr>
            <a:spLocks noChangeArrowheads="1"/>
          </p:cNvSpPr>
          <p:nvPr/>
        </p:nvSpPr>
        <p:spPr bwMode="auto">
          <a:xfrm>
            <a:off x="304800" y="4396582"/>
            <a:ext cx="868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1" algn="l">
              <a:spcBef>
                <a:spcPct val="50000"/>
              </a:spcBef>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、状态参数的积分特征：状态参数的变化量</a:t>
            </a:r>
          </a:p>
          <a:p>
            <a:pPr lvl="1" algn="l">
              <a:spcBef>
                <a:spcPct val="0"/>
              </a:spcBef>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与路径无关</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只与初终态有关</a:t>
            </a:r>
          </a:p>
        </p:txBody>
      </p:sp>
    </p:spTree>
    <p:extLst>
      <p:ext uri="{BB962C8B-B14F-4D97-AF65-F5344CB8AC3E}">
        <p14:creationId xmlns:p14="http://schemas.microsoft.com/office/powerpoint/2010/main" val="27552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P spid="9" grpId="0" autoUpdateAnimBg="0"/>
      <p:bldP spid="10" grpId="0" autoUpdateAnimBg="0"/>
      <p:bldP spid="1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1D5F82-5A9C-4FC4-9E10-FFA5F04817E2}"/>
              </a:ext>
            </a:extLst>
          </p:cNvPr>
          <p:cNvSpPr txBox="1"/>
          <p:nvPr/>
        </p:nvSpPr>
        <p:spPr>
          <a:xfrm>
            <a:off x="3048000" y="76200"/>
            <a:ext cx="51816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4-3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a:t>
            </a:r>
          </a:p>
        </p:txBody>
      </p:sp>
      <p:sp>
        <p:nvSpPr>
          <p:cNvPr id="3" name="Text Box 3">
            <a:extLst>
              <a:ext uri="{FF2B5EF4-FFF2-40B4-BE49-F238E27FC236}">
                <a16:creationId xmlns:a16="http://schemas.microsoft.com/office/drawing/2014/main" id="{E576B56C-7692-4F53-B1E5-626CEC6EBA64}"/>
              </a:ext>
            </a:extLst>
          </p:cNvPr>
          <p:cNvSpPr txBox="1">
            <a:spLocks noChangeArrowheads="1"/>
          </p:cNvSpPr>
          <p:nvPr/>
        </p:nvSpPr>
        <p:spPr bwMode="auto">
          <a:xfrm>
            <a:off x="2667000" y="2209800"/>
            <a:ext cx="2438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饱和蒸汽   </a:t>
            </a:r>
          </a:p>
        </p:txBody>
      </p:sp>
      <p:sp>
        <p:nvSpPr>
          <p:cNvPr id="4" name="Text Box 4">
            <a:extLst>
              <a:ext uri="{FF2B5EF4-FFF2-40B4-BE49-F238E27FC236}">
                <a16:creationId xmlns:a16="http://schemas.microsoft.com/office/drawing/2014/main" id="{1FD479F9-84FE-4A35-BF8C-F8FD9D0D1F30}"/>
              </a:ext>
            </a:extLst>
          </p:cNvPr>
          <p:cNvSpPr txBox="1">
            <a:spLocks noChangeArrowheads="1"/>
          </p:cNvSpPr>
          <p:nvPr/>
        </p:nvSpPr>
        <p:spPr bwMode="auto">
          <a:xfrm>
            <a:off x="685799" y="2895600"/>
            <a:ext cx="36782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、未饱和湿空气</a:t>
            </a:r>
          </a:p>
        </p:txBody>
      </p:sp>
      <p:sp>
        <p:nvSpPr>
          <p:cNvPr id="5" name="Rectangle 8">
            <a:extLst>
              <a:ext uri="{FF2B5EF4-FFF2-40B4-BE49-F238E27FC236}">
                <a16:creationId xmlns:a16="http://schemas.microsoft.com/office/drawing/2014/main" id="{21692BFD-44E6-43DD-A8B4-DEC1C92980FA}"/>
              </a:ext>
            </a:extLst>
          </p:cNvPr>
          <p:cNvSpPr txBox="1">
            <a:spLocks noChangeArrowheads="1"/>
          </p:cNvSpPr>
          <p:nvPr/>
        </p:nvSpPr>
        <p:spPr>
          <a:xfrm>
            <a:off x="423862" y="870169"/>
            <a:ext cx="8262938" cy="533400"/>
          </a:xfrm>
          <a:prstGeom prst="rect">
            <a:avLst/>
          </a:prstGeom>
          <a:noFill/>
          <a:ln/>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未饱和湿空气和饱和湿空气</a:t>
            </a:r>
          </a:p>
        </p:txBody>
      </p:sp>
      <p:sp>
        <p:nvSpPr>
          <p:cNvPr id="6" name="Rectangle 34">
            <a:extLst>
              <a:ext uri="{FF2B5EF4-FFF2-40B4-BE49-F238E27FC236}">
                <a16:creationId xmlns:a16="http://schemas.microsoft.com/office/drawing/2014/main" id="{06FAF738-0A99-46EF-85F0-CCAD2BE57E1A}"/>
              </a:ext>
            </a:extLst>
          </p:cNvPr>
          <p:cNvSpPr>
            <a:spLocks noChangeArrowheads="1"/>
          </p:cNvSpPr>
          <p:nvPr/>
        </p:nvSpPr>
        <p:spPr bwMode="auto">
          <a:xfrm>
            <a:off x="2438400" y="1524000"/>
            <a:ext cx="2286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过热蒸汽</a:t>
            </a:r>
          </a:p>
        </p:txBody>
      </p:sp>
      <p:sp>
        <p:nvSpPr>
          <p:cNvPr id="7" name="Rectangle 35">
            <a:extLst>
              <a:ext uri="{FF2B5EF4-FFF2-40B4-BE49-F238E27FC236}">
                <a16:creationId xmlns:a16="http://schemas.microsoft.com/office/drawing/2014/main" id="{EF302D1F-96D4-4FA5-A0C4-30F8B336892D}"/>
              </a:ext>
            </a:extLst>
          </p:cNvPr>
          <p:cNvSpPr>
            <a:spLocks noChangeArrowheads="1"/>
          </p:cNvSpPr>
          <p:nvPr/>
        </p:nvSpPr>
        <p:spPr bwMode="auto">
          <a:xfrm>
            <a:off x="789218" y="1956375"/>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endParaRPr kumimoji="1" lang="zh-CN" altLang="en-US" sz="3200" b="1" i="0" u="none" strike="noStrike" kern="1200" cap="none" spc="0" normalizeH="0" baseline="-2500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39">
            <a:extLst>
              <a:ext uri="{FF2B5EF4-FFF2-40B4-BE49-F238E27FC236}">
                <a16:creationId xmlns:a16="http://schemas.microsoft.com/office/drawing/2014/main" id="{E2994D92-B2FD-4E75-A5E9-A01F7CD915E9}"/>
              </a:ext>
            </a:extLst>
          </p:cNvPr>
          <p:cNvSpPr>
            <a:spLocks/>
          </p:cNvSpPr>
          <p:nvPr/>
        </p:nvSpPr>
        <p:spPr bwMode="auto">
          <a:xfrm>
            <a:off x="2438400" y="1803975"/>
            <a:ext cx="152400" cy="838200"/>
          </a:xfrm>
          <a:prstGeom prst="leftBrace">
            <a:avLst>
              <a:gd name="adj1" fmla="val 45833"/>
              <a:gd name="adj2" fmla="val 50000"/>
            </a:avLst>
          </a:prstGeom>
          <a:noFill/>
          <a:ln w="25400" cap="sq">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AutoShape 40">
            <a:extLst>
              <a:ext uri="{FF2B5EF4-FFF2-40B4-BE49-F238E27FC236}">
                <a16:creationId xmlns:a16="http://schemas.microsoft.com/office/drawing/2014/main" id="{89B53732-EAEC-4937-A3BD-46CC893C7F47}"/>
              </a:ext>
            </a:extLst>
          </p:cNvPr>
          <p:cNvSpPr>
            <a:spLocks noChangeArrowheads="1"/>
          </p:cNvSpPr>
          <p:nvPr/>
        </p:nvSpPr>
        <p:spPr bwMode="auto">
          <a:xfrm>
            <a:off x="4572000" y="3064413"/>
            <a:ext cx="762000" cy="219075"/>
          </a:xfrm>
          <a:prstGeom prst="rightArrow">
            <a:avLst>
              <a:gd name="adj1" fmla="val 50000"/>
              <a:gd name="adj2" fmla="val 86957"/>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41">
            <a:extLst>
              <a:ext uri="{FF2B5EF4-FFF2-40B4-BE49-F238E27FC236}">
                <a16:creationId xmlns:a16="http://schemas.microsoft.com/office/drawing/2014/main" id="{91EDF45D-5B08-491A-BC9C-24CA0E7FAD7A}"/>
              </a:ext>
            </a:extLst>
          </p:cNvPr>
          <p:cNvSpPr>
            <a:spLocks noChangeArrowheads="1"/>
          </p:cNvSpPr>
          <p:nvPr/>
        </p:nvSpPr>
        <p:spPr bwMode="auto">
          <a:xfrm>
            <a:off x="5679381" y="2652963"/>
            <a:ext cx="2244525" cy="1766637"/>
          </a:xfrm>
          <a:prstGeom prst="rect">
            <a:avLst/>
          </a:prstGeom>
          <a:noFill/>
          <a:ln w="12700" cap="sq">
            <a:solidFill>
              <a:srgbClr val="00B0F0"/>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干空气</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a:t>
            </a:r>
            <a:r>
              <a:rPr kumimoji="1" lang="zh-CN" altLang="en-US" sz="3200" b="1" i="0" u="none" strike="noStrike" kern="1200" cap="none" spc="0" normalizeH="0" baseline="0" noProof="0" dirty="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p>
        </p:txBody>
      </p:sp>
      <p:sp>
        <p:nvSpPr>
          <p:cNvPr id="11" name="Text Box 42">
            <a:extLst>
              <a:ext uri="{FF2B5EF4-FFF2-40B4-BE49-F238E27FC236}">
                <a16:creationId xmlns:a16="http://schemas.microsoft.com/office/drawing/2014/main" id="{52C0C8D3-14E6-48D1-ADE6-4A65902C6DF5}"/>
              </a:ext>
            </a:extLst>
          </p:cNvPr>
          <p:cNvSpPr txBox="1">
            <a:spLocks noChangeArrowheads="1"/>
          </p:cNvSpPr>
          <p:nvPr/>
        </p:nvSpPr>
        <p:spPr bwMode="auto">
          <a:xfrm>
            <a:off x="5562600" y="482542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&lt; </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p:txBody>
      </p:sp>
      <p:grpSp>
        <p:nvGrpSpPr>
          <p:cNvPr id="12" name="Group 61">
            <a:extLst>
              <a:ext uri="{FF2B5EF4-FFF2-40B4-BE49-F238E27FC236}">
                <a16:creationId xmlns:a16="http://schemas.microsoft.com/office/drawing/2014/main" id="{E3DD033B-78AD-4273-A6CF-47BEEF3788EA}"/>
              </a:ext>
            </a:extLst>
          </p:cNvPr>
          <p:cNvGrpSpPr>
            <a:grpSpLocks/>
          </p:cNvGrpSpPr>
          <p:nvPr/>
        </p:nvGrpSpPr>
        <p:grpSpPr bwMode="auto">
          <a:xfrm>
            <a:off x="509587" y="3675062"/>
            <a:ext cx="4195763" cy="3030538"/>
            <a:chOff x="320" y="2043"/>
            <a:chExt cx="2643" cy="1909"/>
          </a:xfrm>
        </p:grpSpPr>
        <p:sp>
          <p:nvSpPr>
            <p:cNvPr id="13" name="Text Box 43">
              <a:extLst>
                <a:ext uri="{FF2B5EF4-FFF2-40B4-BE49-F238E27FC236}">
                  <a16:creationId xmlns:a16="http://schemas.microsoft.com/office/drawing/2014/main" id="{916CF72D-8021-49EA-8BD2-EFA995D6314D}"/>
                </a:ext>
              </a:extLst>
            </p:cNvPr>
            <p:cNvSpPr txBox="1">
              <a:spLocks noChangeArrowheads="1"/>
            </p:cNvSpPr>
            <p:nvPr/>
          </p:nvSpPr>
          <p:spPr bwMode="auto">
            <a:xfrm>
              <a:off x="320" y="2043"/>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Text Box 44">
              <a:extLst>
                <a:ext uri="{FF2B5EF4-FFF2-40B4-BE49-F238E27FC236}">
                  <a16:creationId xmlns:a16="http://schemas.microsoft.com/office/drawing/2014/main" id="{7D069A7D-0B9A-47FD-91BD-945A1B61AD61}"/>
                </a:ext>
              </a:extLst>
            </p:cNvPr>
            <p:cNvSpPr txBox="1">
              <a:spLocks noChangeArrowheads="1"/>
            </p:cNvSpPr>
            <p:nvPr/>
          </p:nvSpPr>
          <p:spPr bwMode="auto">
            <a:xfrm>
              <a:off x="2675" y="3587"/>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Line 45">
              <a:extLst>
                <a:ext uri="{FF2B5EF4-FFF2-40B4-BE49-F238E27FC236}">
                  <a16:creationId xmlns:a16="http://schemas.microsoft.com/office/drawing/2014/main" id="{D8C2C081-701F-4A07-B6C4-93945A856E21}"/>
                </a:ext>
              </a:extLst>
            </p:cNvPr>
            <p:cNvSpPr>
              <a:spLocks noChangeShapeType="1"/>
            </p:cNvSpPr>
            <p:nvPr/>
          </p:nvSpPr>
          <p:spPr bwMode="auto">
            <a:xfrm flipV="1">
              <a:off x="624" y="2193"/>
              <a:ext cx="0" cy="1576"/>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46">
              <a:extLst>
                <a:ext uri="{FF2B5EF4-FFF2-40B4-BE49-F238E27FC236}">
                  <a16:creationId xmlns:a16="http://schemas.microsoft.com/office/drawing/2014/main" id="{180333C5-1663-4D19-B712-F6A2AF738E72}"/>
                </a:ext>
              </a:extLst>
            </p:cNvPr>
            <p:cNvSpPr>
              <a:spLocks noChangeShapeType="1"/>
            </p:cNvSpPr>
            <p:nvPr/>
          </p:nvSpPr>
          <p:spPr bwMode="auto">
            <a:xfrm>
              <a:off x="624" y="3769"/>
              <a:ext cx="2064"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Group 47">
              <a:extLst>
                <a:ext uri="{FF2B5EF4-FFF2-40B4-BE49-F238E27FC236}">
                  <a16:creationId xmlns:a16="http://schemas.microsoft.com/office/drawing/2014/main" id="{2F5E63A3-CF27-4AC2-8220-0CD0F1E01117}"/>
                </a:ext>
              </a:extLst>
            </p:cNvPr>
            <p:cNvGrpSpPr>
              <a:grpSpLocks/>
            </p:cNvGrpSpPr>
            <p:nvPr/>
          </p:nvGrpSpPr>
          <p:grpSpPr bwMode="auto">
            <a:xfrm>
              <a:off x="911" y="2659"/>
              <a:ext cx="1392" cy="912"/>
              <a:chOff x="911" y="2448"/>
              <a:chExt cx="1392" cy="912"/>
            </a:xfrm>
          </p:grpSpPr>
          <p:sp>
            <p:nvSpPr>
              <p:cNvPr id="18" name="Freeform 48">
                <a:extLst>
                  <a:ext uri="{FF2B5EF4-FFF2-40B4-BE49-F238E27FC236}">
                    <a16:creationId xmlns:a16="http://schemas.microsoft.com/office/drawing/2014/main" id="{F12320A7-57A3-4667-A5E4-1C9F854815BD}"/>
                  </a:ext>
                </a:extLst>
              </p:cNvPr>
              <p:cNvSpPr>
                <a:spLocks/>
              </p:cNvSpPr>
              <p:nvPr/>
            </p:nvSpPr>
            <p:spPr bwMode="auto">
              <a:xfrm>
                <a:off x="911" y="2448"/>
                <a:ext cx="672" cy="912"/>
              </a:xfrm>
              <a:custGeom>
                <a:avLst/>
                <a:gdLst>
                  <a:gd name="T0" fmla="*/ 672 w 672"/>
                  <a:gd name="T1" fmla="*/ 0 h 912"/>
                  <a:gd name="T2" fmla="*/ 576 w 672"/>
                  <a:gd name="T3" fmla="*/ 48 h 912"/>
                  <a:gd name="T4" fmla="*/ 432 w 672"/>
                  <a:gd name="T5" fmla="*/ 192 h 912"/>
                  <a:gd name="T6" fmla="*/ 288 w 672"/>
                  <a:gd name="T7" fmla="*/ 432 h 912"/>
                  <a:gd name="T8" fmla="*/ 144 w 672"/>
                  <a:gd name="T9" fmla="*/ 672 h 912"/>
                  <a:gd name="T10" fmla="*/ 0 w 672"/>
                  <a:gd name="T11" fmla="*/ 912 h 912"/>
                </a:gdLst>
                <a:ahLst/>
                <a:cxnLst>
                  <a:cxn ang="0">
                    <a:pos x="T0" y="T1"/>
                  </a:cxn>
                  <a:cxn ang="0">
                    <a:pos x="T2" y="T3"/>
                  </a:cxn>
                  <a:cxn ang="0">
                    <a:pos x="T4" y="T5"/>
                  </a:cxn>
                  <a:cxn ang="0">
                    <a:pos x="T6" y="T7"/>
                  </a:cxn>
                  <a:cxn ang="0">
                    <a:pos x="T8" y="T9"/>
                  </a:cxn>
                  <a:cxn ang="0">
                    <a:pos x="T10" y="T11"/>
                  </a:cxn>
                </a:cxnLst>
                <a:rect l="0" t="0" r="r" b="b"/>
                <a:pathLst>
                  <a:path w="672" h="912">
                    <a:moveTo>
                      <a:pt x="672" y="0"/>
                    </a:moveTo>
                    <a:cubicBezTo>
                      <a:pt x="644" y="8"/>
                      <a:pt x="616" y="16"/>
                      <a:pt x="576" y="48"/>
                    </a:cubicBezTo>
                    <a:cubicBezTo>
                      <a:pt x="536" y="80"/>
                      <a:pt x="480" y="128"/>
                      <a:pt x="432" y="192"/>
                    </a:cubicBezTo>
                    <a:cubicBezTo>
                      <a:pt x="384" y="256"/>
                      <a:pt x="336" y="352"/>
                      <a:pt x="288" y="432"/>
                    </a:cubicBezTo>
                    <a:cubicBezTo>
                      <a:pt x="240" y="512"/>
                      <a:pt x="192" y="592"/>
                      <a:pt x="144" y="672"/>
                    </a:cubicBezTo>
                    <a:cubicBezTo>
                      <a:pt x="96" y="752"/>
                      <a:pt x="48" y="832"/>
                      <a:pt x="0" y="912"/>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Freeform 49">
                <a:extLst>
                  <a:ext uri="{FF2B5EF4-FFF2-40B4-BE49-F238E27FC236}">
                    <a16:creationId xmlns:a16="http://schemas.microsoft.com/office/drawing/2014/main" id="{70F654B0-CF4D-4828-808C-456D14C8EEC9}"/>
                  </a:ext>
                </a:extLst>
              </p:cNvPr>
              <p:cNvSpPr>
                <a:spLocks/>
              </p:cNvSpPr>
              <p:nvPr/>
            </p:nvSpPr>
            <p:spPr bwMode="auto">
              <a:xfrm>
                <a:off x="1583" y="2448"/>
                <a:ext cx="720" cy="864"/>
              </a:xfrm>
              <a:custGeom>
                <a:avLst/>
                <a:gdLst>
                  <a:gd name="T0" fmla="*/ 0 w 720"/>
                  <a:gd name="T1" fmla="*/ 0 h 864"/>
                  <a:gd name="T2" fmla="*/ 144 w 720"/>
                  <a:gd name="T3" fmla="*/ 48 h 864"/>
                  <a:gd name="T4" fmla="*/ 336 w 720"/>
                  <a:gd name="T5" fmla="*/ 288 h 864"/>
                  <a:gd name="T6" fmla="*/ 528 w 720"/>
                  <a:gd name="T7" fmla="*/ 576 h 864"/>
                  <a:gd name="T8" fmla="*/ 720 w 720"/>
                  <a:gd name="T9" fmla="*/ 864 h 864"/>
                </a:gdLst>
                <a:ahLst/>
                <a:cxnLst>
                  <a:cxn ang="0">
                    <a:pos x="T0" y="T1"/>
                  </a:cxn>
                  <a:cxn ang="0">
                    <a:pos x="T2" y="T3"/>
                  </a:cxn>
                  <a:cxn ang="0">
                    <a:pos x="T4" y="T5"/>
                  </a:cxn>
                  <a:cxn ang="0">
                    <a:pos x="T6" y="T7"/>
                  </a:cxn>
                  <a:cxn ang="0">
                    <a:pos x="T8" y="T9"/>
                  </a:cxn>
                </a:cxnLst>
                <a:rect l="0" t="0" r="r" b="b"/>
                <a:pathLst>
                  <a:path w="720" h="864">
                    <a:moveTo>
                      <a:pt x="0" y="0"/>
                    </a:moveTo>
                    <a:cubicBezTo>
                      <a:pt x="44" y="0"/>
                      <a:pt x="88" y="0"/>
                      <a:pt x="144" y="48"/>
                    </a:cubicBezTo>
                    <a:cubicBezTo>
                      <a:pt x="200" y="96"/>
                      <a:pt x="272" y="200"/>
                      <a:pt x="336" y="288"/>
                    </a:cubicBezTo>
                    <a:cubicBezTo>
                      <a:pt x="400" y="376"/>
                      <a:pt x="464" y="480"/>
                      <a:pt x="528" y="576"/>
                    </a:cubicBezTo>
                    <a:cubicBezTo>
                      <a:pt x="592" y="672"/>
                      <a:pt x="680" y="808"/>
                      <a:pt x="720" y="864"/>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20" name="Group 62">
            <a:extLst>
              <a:ext uri="{FF2B5EF4-FFF2-40B4-BE49-F238E27FC236}">
                <a16:creationId xmlns:a16="http://schemas.microsoft.com/office/drawing/2014/main" id="{5140DA50-D76C-49B3-89CD-BF8D10E12FC4}"/>
              </a:ext>
            </a:extLst>
          </p:cNvPr>
          <p:cNvGrpSpPr>
            <a:grpSpLocks/>
          </p:cNvGrpSpPr>
          <p:nvPr/>
        </p:nvGrpSpPr>
        <p:grpSpPr bwMode="auto">
          <a:xfrm>
            <a:off x="3352802" y="4645023"/>
            <a:ext cx="1141413" cy="892175"/>
            <a:chOff x="2256" y="2654"/>
            <a:chExt cx="719" cy="562"/>
          </a:xfrm>
        </p:grpSpPr>
        <p:sp>
          <p:nvSpPr>
            <p:cNvPr id="21" name="Freeform 54">
              <a:extLst>
                <a:ext uri="{FF2B5EF4-FFF2-40B4-BE49-F238E27FC236}">
                  <a16:creationId xmlns:a16="http://schemas.microsoft.com/office/drawing/2014/main" id="{9AE1A217-C0DB-475F-8BA2-4FDE55C50F24}"/>
                </a:ext>
              </a:extLst>
            </p:cNvPr>
            <p:cNvSpPr>
              <a:spLocks/>
            </p:cNvSpPr>
            <p:nvPr/>
          </p:nvSpPr>
          <p:spPr bwMode="auto">
            <a:xfrm>
              <a:off x="2256" y="2784"/>
              <a:ext cx="288" cy="432"/>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55">
              <a:extLst>
                <a:ext uri="{FF2B5EF4-FFF2-40B4-BE49-F238E27FC236}">
                  <a16:creationId xmlns:a16="http://schemas.microsoft.com/office/drawing/2014/main" id="{7B189A32-60FF-48F1-A6F6-2320CB00A02A}"/>
                </a:ext>
              </a:extLst>
            </p:cNvPr>
            <p:cNvSpPr>
              <a:spLocks noChangeArrowheads="1"/>
            </p:cNvSpPr>
            <p:nvPr/>
          </p:nvSpPr>
          <p:spPr bwMode="auto">
            <a:xfrm>
              <a:off x="2644" y="2654"/>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endPar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3" name="Group 63">
            <a:extLst>
              <a:ext uri="{FF2B5EF4-FFF2-40B4-BE49-F238E27FC236}">
                <a16:creationId xmlns:a16="http://schemas.microsoft.com/office/drawing/2014/main" id="{B205BF39-F66F-4C60-9ACA-B931CD3C1A2C}"/>
              </a:ext>
            </a:extLst>
          </p:cNvPr>
          <p:cNvGrpSpPr>
            <a:grpSpLocks/>
          </p:cNvGrpSpPr>
          <p:nvPr/>
        </p:nvGrpSpPr>
        <p:grpSpPr bwMode="auto">
          <a:xfrm>
            <a:off x="3006726" y="3708398"/>
            <a:ext cx="1128713" cy="1400175"/>
            <a:chOff x="2038" y="2064"/>
            <a:chExt cx="711" cy="882"/>
          </a:xfrm>
        </p:grpSpPr>
        <p:sp>
          <p:nvSpPr>
            <p:cNvPr id="24" name="Freeform 52">
              <a:extLst>
                <a:ext uri="{FF2B5EF4-FFF2-40B4-BE49-F238E27FC236}">
                  <a16:creationId xmlns:a16="http://schemas.microsoft.com/office/drawing/2014/main" id="{B76EBC28-F64B-4F0E-9519-D882D0FB8559}"/>
                </a:ext>
              </a:extLst>
            </p:cNvPr>
            <p:cNvSpPr>
              <a:spLocks/>
            </p:cNvSpPr>
            <p:nvPr/>
          </p:nvSpPr>
          <p:spPr bwMode="auto">
            <a:xfrm>
              <a:off x="2038" y="2514"/>
              <a:ext cx="288" cy="432"/>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Rectangle 56">
              <a:extLst>
                <a:ext uri="{FF2B5EF4-FFF2-40B4-BE49-F238E27FC236}">
                  <a16:creationId xmlns:a16="http://schemas.microsoft.com/office/drawing/2014/main" id="{7104A3C1-DE1C-44C0-A884-605838D2A79F}"/>
                </a:ext>
              </a:extLst>
            </p:cNvPr>
            <p:cNvSpPr>
              <a:spLocks noChangeArrowheads="1"/>
            </p:cNvSpPr>
            <p:nvPr/>
          </p:nvSpPr>
          <p:spPr bwMode="auto">
            <a:xfrm>
              <a:off x="2437" y="2064"/>
              <a:ext cx="31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6" name="Oval 57">
            <a:extLst>
              <a:ext uri="{FF2B5EF4-FFF2-40B4-BE49-F238E27FC236}">
                <a16:creationId xmlns:a16="http://schemas.microsoft.com/office/drawing/2014/main" id="{C0E94F02-519A-431E-B6B8-70C972F44AB7}"/>
              </a:ext>
            </a:extLst>
          </p:cNvPr>
          <p:cNvSpPr>
            <a:spLocks noChangeArrowheads="1"/>
          </p:cNvSpPr>
          <p:nvPr/>
        </p:nvSpPr>
        <p:spPr bwMode="auto">
          <a:xfrm>
            <a:off x="3640138" y="5059361"/>
            <a:ext cx="76200" cy="76200"/>
          </a:xfrm>
          <a:prstGeom prst="ellipse">
            <a:avLst/>
          </a:prstGeom>
          <a:solidFill>
            <a:srgbClr val="00B0F0"/>
          </a:solidFill>
          <a:ln w="12700" cap="sq">
            <a:solidFill>
              <a:srgbClr val="FF0000"/>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58">
            <a:extLst>
              <a:ext uri="{FF2B5EF4-FFF2-40B4-BE49-F238E27FC236}">
                <a16:creationId xmlns:a16="http://schemas.microsoft.com/office/drawing/2014/main" id="{41DC7E86-B448-45B9-9A47-5ECBDF3A0F2D}"/>
              </a:ext>
            </a:extLst>
          </p:cNvPr>
          <p:cNvSpPr>
            <a:spLocks noChangeShapeType="1"/>
          </p:cNvSpPr>
          <p:nvPr/>
        </p:nvSpPr>
        <p:spPr bwMode="auto">
          <a:xfrm>
            <a:off x="2971800" y="5079998"/>
            <a:ext cx="685800" cy="0"/>
          </a:xfrm>
          <a:prstGeom prst="line">
            <a:avLst/>
          </a:prstGeom>
          <a:noFill/>
          <a:ln w="2540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8" name="Group 64">
            <a:extLst>
              <a:ext uri="{FF2B5EF4-FFF2-40B4-BE49-F238E27FC236}">
                <a16:creationId xmlns:a16="http://schemas.microsoft.com/office/drawing/2014/main" id="{4E78FE4C-C987-4055-B48C-B551B30F0C49}"/>
              </a:ext>
            </a:extLst>
          </p:cNvPr>
          <p:cNvGrpSpPr>
            <a:grpSpLocks/>
          </p:cNvGrpSpPr>
          <p:nvPr/>
        </p:nvGrpSpPr>
        <p:grpSpPr bwMode="auto">
          <a:xfrm>
            <a:off x="5412580" y="5653308"/>
            <a:ext cx="3340100" cy="685800"/>
            <a:chOff x="3357" y="3436"/>
            <a:chExt cx="2104" cy="432"/>
          </a:xfrm>
        </p:grpSpPr>
        <p:sp>
          <p:nvSpPr>
            <p:cNvPr id="29" name="Rectangle 59">
              <a:extLst>
                <a:ext uri="{FF2B5EF4-FFF2-40B4-BE49-F238E27FC236}">
                  <a16:creationId xmlns:a16="http://schemas.microsoft.com/office/drawing/2014/main" id="{3087F942-5FC3-4510-9AEB-A6552849BBEA}"/>
                </a:ext>
              </a:extLst>
            </p:cNvPr>
            <p:cNvSpPr>
              <a:spLocks noChangeArrowheads="1"/>
            </p:cNvSpPr>
            <p:nvPr/>
          </p:nvSpPr>
          <p:spPr bwMode="auto">
            <a:xfrm>
              <a:off x="3357" y="3456"/>
              <a:ext cx="188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加入水蒸气</a:t>
              </a:r>
              <a:r>
                <a:rPr kumimoji="1" lang="zh-CN" altLang="en-US" sz="32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endParaRPr kumimoji="1" lang="en-US" altLang="zh-CN" sz="3200" b="1" i="1"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AutoShape 60">
              <a:extLst>
                <a:ext uri="{FF2B5EF4-FFF2-40B4-BE49-F238E27FC236}">
                  <a16:creationId xmlns:a16="http://schemas.microsoft.com/office/drawing/2014/main" id="{809926A1-E89B-4CA5-A55D-8193FAACE91A}"/>
                </a:ext>
              </a:extLst>
            </p:cNvPr>
            <p:cNvSpPr>
              <a:spLocks noChangeArrowheads="1"/>
            </p:cNvSpPr>
            <p:nvPr/>
          </p:nvSpPr>
          <p:spPr bwMode="auto">
            <a:xfrm>
              <a:off x="5323" y="3436"/>
              <a:ext cx="138" cy="432"/>
            </a:xfrm>
            <a:prstGeom prst="upArrow">
              <a:avLst>
                <a:gd name="adj1" fmla="val 50000"/>
                <a:gd name="adj2" fmla="val 78261"/>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847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2"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1+#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0-#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1+#ppt_w/2"/>
                                          </p:val>
                                        </p:tav>
                                        <p:tav tm="100000">
                                          <p:val>
                                            <p:strVal val="#ppt_x"/>
                                          </p:val>
                                        </p:tav>
                                      </p:tavLst>
                                    </p:anim>
                                    <p:anim calcmode="lin" valueType="num">
                                      <p:cBhvr additive="base">
                                        <p:cTn id="6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1+#ppt_w/2"/>
                                          </p:val>
                                        </p:tav>
                                        <p:tav tm="100000">
                                          <p:val>
                                            <p:strVal val="#ppt_x"/>
                                          </p:val>
                                        </p:tav>
                                      </p:tavLst>
                                    </p:anim>
                                    <p:anim calcmode="lin" valueType="num">
                                      <p:cBhvr additive="base">
                                        <p:cTn id="7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7" grpId="0" autoUpdateAnimBg="0"/>
      <p:bldP spid="10" grpId="0" animBg="1"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a:extLst>
              <a:ext uri="{FF2B5EF4-FFF2-40B4-BE49-F238E27FC236}">
                <a16:creationId xmlns:a16="http://schemas.microsoft.com/office/drawing/2014/main" id="{61843E77-45E3-43DA-ACC3-72DEE16C5B93}"/>
              </a:ext>
            </a:extLst>
          </p:cNvPr>
          <p:cNvGrpSpPr>
            <a:grpSpLocks/>
          </p:cNvGrpSpPr>
          <p:nvPr/>
        </p:nvGrpSpPr>
        <p:grpSpPr bwMode="auto">
          <a:xfrm>
            <a:off x="509587" y="3675062"/>
            <a:ext cx="4195763" cy="3030538"/>
            <a:chOff x="320" y="2043"/>
            <a:chExt cx="2643" cy="1909"/>
          </a:xfrm>
        </p:grpSpPr>
        <p:sp>
          <p:nvSpPr>
            <p:cNvPr id="3" name="Text Box 43">
              <a:extLst>
                <a:ext uri="{FF2B5EF4-FFF2-40B4-BE49-F238E27FC236}">
                  <a16:creationId xmlns:a16="http://schemas.microsoft.com/office/drawing/2014/main" id="{A6721B45-922C-4E85-B5E0-3FDBD66E7027}"/>
                </a:ext>
              </a:extLst>
            </p:cNvPr>
            <p:cNvSpPr txBox="1">
              <a:spLocks noChangeArrowheads="1"/>
            </p:cNvSpPr>
            <p:nvPr/>
          </p:nvSpPr>
          <p:spPr bwMode="auto">
            <a:xfrm>
              <a:off x="320" y="2043"/>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 Box 44">
              <a:extLst>
                <a:ext uri="{FF2B5EF4-FFF2-40B4-BE49-F238E27FC236}">
                  <a16:creationId xmlns:a16="http://schemas.microsoft.com/office/drawing/2014/main" id="{49B0DD98-324B-4DE3-8795-755A915EF0FC}"/>
                </a:ext>
              </a:extLst>
            </p:cNvPr>
            <p:cNvSpPr txBox="1">
              <a:spLocks noChangeArrowheads="1"/>
            </p:cNvSpPr>
            <p:nvPr/>
          </p:nvSpPr>
          <p:spPr bwMode="auto">
            <a:xfrm>
              <a:off x="2675" y="3587"/>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5">
              <a:extLst>
                <a:ext uri="{FF2B5EF4-FFF2-40B4-BE49-F238E27FC236}">
                  <a16:creationId xmlns:a16="http://schemas.microsoft.com/office/drawing/2014/main" id="{D62C4213-923A-4627-B3F2-35526F508C3B}"/>
                </a:ext>
              </a:extLst>
            </p:cNvPr>
            <p:cNvSpPr>
              <a:spLocks noChangeShapeType="1"/>
            </p:cNvSpPr>
            <p:nvPr/>
          </p:nvSpPr>
          <p:spPr bwMode="auto">
            <a:xfrm flipV="1">
              <a:off x="624" y="2193"/>
              <a:ext cx="0" cy="1576"/>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46">
              <a:extLst>
                <a:ext uri="{FF2B5EF4-FFF2-40B4-BE49-F238E27FC236}">
                  <a16:creationId xmlns:a16="http://schemas.microsoft.com/office/drawing/2014/main" id="{1D0C8A10-1F85-49F4-A471-C69066788E9A}"/>
                </a:ext>
              </a:extLst>
            </p:cNvPr>
            <p:cNvSpPr>
              <a:spLocks noChangeShapeType="1"/>
            </p:cNvSpPr>
            <p:nvPr/>
          </p:nvSpPr>
          <p:spPr bwMode="auto">
            <a:xfrm>
              <a:off x="624" y="3769"/>
              <a:ext cx="2064"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Group 47">
              <a:extLst>
                <a:ext uri="{FF2B5EF4-FFF2-40B4-BE49-F238E27FC236}">
                  <a16:creationId xmlns:a16="http://schemas.microsoft.com/office/drawing/2014/main" id="{B35C1379-277A-4306-9B6F-9A7F8FA3D5E5}"/>
                </a:ext>
              </a:extLst>
            </p:cNvPr>
            <p:cNvGrpSpPr>
              <a:grpSpLocks/>
            </p:cNvGrpSpPr>
            <p:nvPr/>
          </p:nvGrpSpPr>
          <p:grpSpPr bwMode="auto">
            <a:xfrm>
              <a:off x="911" y="2659"/>
              <a:ext cx="1392" cy="912"/>
              <a:chOff x="911" y="2448"/>
              <a:chExt cx="1392" cy="912"/>
            </a:xfrm>
          </p:grpSpPr>
          <p:sp>
            <p:nvSpPr>
              <p:cNvPr id="8" name="Freeform 48">
                <a:extLst>
                  <a:ext uri="{FF2B5EF4-FFF2-40B4-BE49-F238E27FC236}">
                    <a16:creationId xmlns:a16="http://schemas.microsoft.com/office/drawing/2014/main" id="{B4F98CCC-BDEB-40F0-8E0F-7D5E10608A22}"/>
                  </a:ext>
                </a:extLst>
              </p:cNvPr>
              <p:cNvSpPr>
                <a:spLocks/>
              </p:cNvSpPr>
              <p:nvPr/>
            </p:nvSpPr>
            <p:spPr bwMode="auto">
              <a:xfrm>
                <a:off x="911" y="2448"/>
                <a:ext cx="672" cy="912"/>
              </a:xfrm>
              <a:custGeom>
                <a:avLst/>
                <a:gdLst>
                  <a:gd name="T0" fmla="*/ 672 w 672"/>
                  <a:gd name="T1" fmla="*/ 0 h 912"/>
                  <a:gd name="T2" fmla="*/ 576 w 672"/>
                  <a:gd name="T3" fmla="*/ 48 h 912"/>
                  <a:gd name="T4" fmla="*/ 432 w 672"/>
                  <a:gd name="T5" fmla="*/ 192 h 912"/>
                  <a:gd name="T6" fmla="*/ 288 w 672"/>
                  <a:gd name="T7" fmla="*/ 432 h 912"/>
                  <a:gd name="T8" fmla="*/ 144 w 672"/>
                  <a:gd name="T9" fmla="*/ 672 h 912"/>
                  <a:gd name="T10" fmla="*/ 0 w 672"/>
                  <a:gd name="T11" fmla="*/ 912 h 912"/>
                </a:gdLst>
                <a:ahLst/>
                <a:cxnLst>
                  <a:cxn ang="0">
                    <a:pos x="T0" y="T1"/>
                  </a:cxn>
                  <a:cxn ang="0">
                    <a:pos x="T2" y="T3"/>
                  </a:cxn>
                  <a:cxn ang="0">
                    <a:pos x="T4" y="T5"/>
                  </a:cxn>
                  <a:cxn ang="0">
                    <a:pos x="T6" y="T7"/>
                  </a:cxn>
                  <a:cxn ang="0">
                    <a:pos x="T8" y="T9"/>
                  </a:cxn>
                  <a:cxn ang="0">
                    <a:pos x="T10" y="T11"/>
                  </a:cxn>
                </a:cxnLst>
                <a:rect l="0" t="0" r="r" b="b"/>
                <a:pathLst>
                  <a:path w="672" h="912">
                    <a:moveTo>
                      <a:pt x="672" y="0"/>
                    </a:moveTo>
                    <a:cubicBezTo>
                      <a:pt x="644" y="8"/>
                      <a:pt x="616" y="16"/>
                      <a:pt x="576" y="48"/>
                    </a:cubicBezTo>
                    <a:cubicBezTo>
                      <a:pt x="536" y="80"/>
                      <a:pt x="480" y="128"/>
                      <a:pt x="432" y="192"/>
                    </a:cubicBezTo>
                    <a:cubicBezTo>
                      <a:pt x="384" y="256"/>
                      <a:pt x="336" y="352"/>
                      <a:pt x="288" y="432"/>
                    </a:cubicBezTo>
                    <a:cubicBezTo>
                      <a:pt x="240" y="512"/>
                      <a:pt x="192" y="592"/>
                      <a:pt x="144" y="672"/>
                    </a:cubicBezTo>
                    <a:cubicBezTo>
                      <a:pt x="96" y="752"/>
                      <a:pt x="48" y="832"/>
                      <a:pt x="0" y="912"/>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Freeform 49">
                <a:extLst>
                  <a:ext uri="{FF2B5EF4-FFF2-40B4-BE49-F238E27FC236}">
                    <a16:creationId xmlns:a16="http://schemas.microsoft.com/office/drawing/2014/main" id="{B116A667-A228-4BDB-9CA2-72FBC1184D2E}"/>
                  </a:ext>
                </a:extLst>
              </p:cNvPr>
              <p:cNvSpPr>
                <a:spLocks/>
              </p:cNvSpPr>
              <p:nvPr/>
            </p:nvSpPr>
            <p:spPr bwMode="auto">
              <a:xfrm>
                <a:off x="1583" y="2448"/>
                <a:ext cx="720" cy="864"/>
              </a:xfrm>
              <a:custGeom>
                <a:avLst/>
                <a:gdLst>
                  <a:gd name="T0" fmla="*/ 0 w 720"/>
                  <a:gd name="T1" fmla="*/ 0 h 864"/>
                  <a:gd name="T2" fmla="*/ 144 w 720"/>
                  <a:gd name="T3" fmla="*/ 48 h 864"/>
                  <a:gd name="T4" fmla="*/ 336 w 720"/>
                  <a:gd name="T5" fmla="*/ 288 h 864"/>
                  <a:gd name="T6" fmla="*/ 528 w 720"/>
                  <a:gd name="T7" fmla="*/ 576 h 864"/>
                  <a:gd name="T8" fmla="*/ 720 w 720"/>
                  <a:gd name="T9" fmla="*/ 864 h 864"/>
                </a:gdLst>
                <a:ahLst/>
                <a:cxnLst>
                  <a:cxn ang="0">
                    <a:pos x="T0" y="T1"/>
                  </a:cxn>
                  <a:cxn ang="0">
                    <a:pos x="T2" y="T3"/>
                  </a:cxn>
                  <a:cxn ang="0">
                    <a:pos x="T4" y="T5"/>
                  </a:cxn>
                  <a:cxn ang="0">
                    <a:pos x="T6" y="T7"/>
                  </a:cxn>
                  <a:cxn ang="0">
                    <a:pos x="T8" y="T9"/>
                  </a:cxn>
                </a:cxnLst>
                <a:rect l="0" t="0" r="r" b="b"/>
                <a:pathLst>
                  <a:path w="720" h="864">
                    <a:moveTo>
                      <a:pt x="0" y="0"/>
                    </a:moveTo>
                    <a:cubicBezTo>
                      <a:pt x="44" y="0"/>
                      <a:pt x="88" y="0"/>
                      <a:pt x="144" y="48"/>
                    </a:cubicBezTo>
                    <a:cubicBezTo>
                      <a:pt x="200" y="96"/>
                      <a:pt x="272" y="200"/>
                      <a:pt x="336" y="288"/>
                    </a:cubicBezTo>
                    <a:cubicBezTo>
                      <a:pt x="400" y="376"/>
                      <a:pt x="464" y="480"/>
                      <a:pt x="528" y="576"/>
                    </a:cubicBezTo>
                    <a:cubicBezTo>
                      <a:pt x="592" y="672"/>
                      <a:pt x="680" y="808"/>
                      <a:pt x="720" y="864"/>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13" name="Group 63">
            <a:extLst>
              <a:ext uri="{FF2B5EF4-FFF2-40B4-BE49-F238E27FC236}">
                <a16:creationId xmlns:a16="http://schemas.microsoft.com/office/drawing/2014/main" id="{067920D5-17B7-41FD-ACD6-3FCAB83994B0}"/>
              </a:ext>
            </a:extLst>
          </p:cNvPr>
          <p:cNvGrpSpPr>
            <a:grpSpLocks/>
          </p:cNvGrpSpPr>
          <p:nvPr/>
        </p:nvGrpSpPr>
        <p:grpSpPr bwMode="auto">
          <a:xfrm>
            <a:off x="3006726" y="3708398"/>
            <a:ext cx="1128713" cy="1400175"/>
            <a:chOff x="2038" y="2064"/>
            <a:chExt cx="711" cy="882"/>
          </a:xfrm>
        </p:grpSpPr>
        <p:sp>
          <p:nvSpPr>
            <p:cNvPr id="14" name="Freeform 52">
              <a:extLst>
                <a:ext uri="{FF2B5EF4-FFF2-40B4-BE49-F238E27FC236}">
                  <a16:creationId xmlns:a16="http://schemas.microsoft.com/office/drawing/2014/main" id="{78689741-8671-47E1-BBE9-9C711F3D128D}"/>
                </a:ext>
              </a:extLst>
            </p:cNvPr>
            <p:cNvSpPr>
              <a:spLocks/>
            </p:cNvSpPr>
            <p:nvPr/>
          </p:nvSpPr>
          <p:spPr bwMode="auto">
            <a:xfrm>
              <a:off x="2038" y="2514"/>
              <a:ext cx="288" cy="432"/>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56">
              <a:extLst>
                <a:ext uri="{FF2B5EF4-FFF2-40B4-BE49-F238E27FC236}">
                  <a16:creationId xmlns:a16="http://schemas.microsoft.com/office/drawing/2014/main" id="{E9F904C9-E562-4B85-8B3C-225E4E07030E}"/>
                </a:ext>
              </a:extLst>
            </p:cNvPr>
            <p:cNvSpPr>
              <a:spLocks noChangeArrowheads="1"/>
            </p:cNvSpPr>
            <p:nvPr/>
          </p:nvSpPr>
          <p:spPr bwMode="auto">
            <a:xfrm>
              <a:off x="2437" y="2064"/>
              <a:ext cx="31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8" name="Text Box 3">
            <a:extLst>
              <a:ext uri="{FF2B5EF4-FFF2-40B4-BE49-F238E27FC236}">
                <a16:creationId xmlns:a16="http://schemas.microsoft.com/office/drawing/2014/main" id="{7BDF8660-1EBF-4990-89A9-051972F419C7}"/>
              </a:ext>
            </a:extLst>
          </p:cNvPr>
          <p:cNvSpPr txBox="1">
            <a:spLocks noChangeArrowheads="1"/>
          </p:cNvSpPr>
          <p:nvPr/>
        </p:nvSpPr>
        <p:spPr bwMode="auto">
          <a:xfrm>
            <a:off x="685800" y="2195512"/>
            <a:ext cx="33527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、饱和湿空气</a:t>
            </a:r>
          </a:p>
        </p:txBody>
      </p:sp>
      <p:grpSp>
        <p:nvGrpSpPr>
          <p:cNvPr id="20" name="Group 26">
            <a:extLst>
              <a:ext uri="{FF2B5EF4-FFF2-40B4-BE49-F238E27FC236}">
                <a16:creationId xmlns:a16="http://schemas.microsoft.com/office/drawing/2014/main" id="{08A23B32-27E3-4C1E-8C9E-6CA25627A1FA}"/>
              </a:ext>
            </a:extLst>
          </p:cNvPr>
          <p:cNvGrpSpPr>
            <a:grpSpLocks/>
          </p:cNvGrpSpPr>
          <p:nvPr/>
        </p:nvGrpSpPr>
        <p:grpSpPr bwMode="auto">
          <a:xfrm>
            <a:off x="4267201" y="1814512"/>
            <a:ext cx="3656013" cy="1766888"/>
            <a:chOff x="2688" y="720"/>
            <a:chExt cx="2303" cy="1113"/>
          </a:xfrm>
        </p:grpSpPr>
        <p:sp>
          <p:nvSpPr>
            <p:cNvPr id="21" name="AutoShape 8">
              <a:extLst>
                <a:ext uri="{FF2B5EF4-FFF2-40B4-BE49-F238E27FC236}">
                  <a16:creationId xmlns:a16="http://schemas.microsoft.com/office/drawing/2014/main" id="{5395DD0F-F4FD-4452-964A-5F49E961FCB2}"/>
                </a:ext>
              </a:extLst>
            </p:cNvPr>
            <p:cNvSpPr>
              <a:spLocks noChangeArrowheads="1"/>
            </p:cNvSpPr>
            <p:nvPr/>
          </p:nvSpPr>
          <p:spPr bwMode="auto">
            <a:xfrm>
              <a:off x="2688" y="1104"/>
              <a:ext cx="480" cy="138"/>
            </a:xfrm>
            <a:prstGeom prst="rightArrow">
              <a:avLst>
                <a:gd name="adj1" fmla="val 50000"/>
                <a:gd name="adj2" fmla="val 86957"/>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Rectangle 9">
              <a:extLst>
                <a:ext uri="{FF2B5EF4-FFF2-40B4-BE49-F238E27FC236}">
                  <a16:creationId xmlns:a16="http://schemas.microsoft.com/office/drawing/2014/main" id="{C818C32D-8062-424C-A902-14B90DA6CE0A}"/>
                </a:ext>
              </a:extLst>
            </p:cNvPr>
            <p:cNvSpPr>
              <a:spLocks noChangeArrowheads="1"/>
            </p:cNvSpPr>
            <p:nvPr/>
          </p:nvSpPr>
          <p:spPr bwMode="auto">
            <a:xfrm>
              <a:off x="3577" y="720"/>
              <a:ext cx="1414" cy="1113"/>
            </a:xfrm>
            <a:prstGeom prst="rect">
              <a:avLst/>
            </a:prstGeom>
            <a:noFill/>
            <a:ln w="12700">
              <a:solidFill>
                <a:srgbClr val="00B0F0"/>
              </a:solidFill>
              <a:headEnd type="none" w="sm" len="sm"/>
              <a:tailEnd type="none" w="sm" len="sm"/>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干空气</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dirty="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a:t>
              </a:r>
              <a:r>
                <a:rPr kumimoji="1" lang="zh-CN" altLang="en-US" sz="3200" b="1" i="0" u="none" strike="noStrike" kern="1200" cap="none" spc="0" normalizeH="0" baseline="0" noProof="0" dirty="0">
                  <a:ln>
                    <a:noFill/>
                  </a:ln>
                  <a:solidFill>
                    <a:srgbClr val="FF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p>
          </p:txBody>
        </p:sp>
      </p:grpSp>
      <p:sp>
        <p:nvSpPr>
          <p:cNvPr id="23" name="Text Box 10">
            <a:extLst>
              <a:ext uri="{FF2B5EF4-FFF2-40B4-BE49-F238E27FC236}">
                <a16:creationId xmlns:a16="http://schemas.microsoft.com/office/drawing/2014/main" id="{98E872EC-F7EF-4428-A50C-09D96B4212BE}"/>
              </a:ext>
            </a:extLst>
          </p:cNvPr>
          <p:cNvSpPr txBox="1">
            <a:spLocks noChangeArrowheads="1"/>
          </p:cNvSpPr>
          <p:nvPr/>
        </p:nvSpPr>
        <p:spPr bwMode="auto">
          <a:xfrm>
            <a:off x="5410200" y="398722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   </a:t>
            </a:r>
          </a:p>
        </p:txBody>
      </p:sp>
      <p:sp>
        <p:nvSpPr>
          <p:cNvPr id="24" name="Rectangle 24">
            <a:extLst>
              <a:ext uri="{FF2B5EF4-FFF2-40B4-BE49-F238E27FC236}">
                <a16:creationId xmlns:a16="http://schemas.microsoft.com/office/drawing/2014/main" id="{FEF23335-2E34-4110-84CD-C85086CA585A}"/>
              </a:ext>
            </a:extLst>
          </p:cNvPr>
          <p:cNvSpPr>
            <a:spLocks noChangeArrowheads="1"/>
          </p:cNvSpPr>
          <p:nvPr/>
        </p:nvSpPr>
        <p:spPr bwMode="auto">
          <a:xfrm>
            <a:off x="5086351" y="4998144"/>
            <a:ext cx="3429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温度一定，不能再加入水蒸气</a:t>
            </a:r>
            <a:endParaRPr kumimoji="1" lang="zh-CN" altLang="en-US" sz="32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66D65462-C212-4B31-9E69-4ABCD158DCF3}"/>
              </a:ext>
            </a:extLst>
          </p:cNvPr>
          <p:cNvSpPr txBox="1"/>
          <p:nvPr/>
        </p:nvSpPr>
        <p:spPr>
          <a:xfrm>
            <a:off x="3048000" y="76200"/>
            <a:ext cx="51816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4-3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a:t>
            </a:r>
          </a:p>
        </p:txBody>
      </p:sp>
      <p:sp>
        <p:nvSpPr>
          <p:cNvPr id="27" name="Rectangle 8">
            <a:extLst>
              <a:ext uri="{FF2B5EF4-FFF2-40B4-BE49-F238E27FC236}">
                <a16:creationId xmlns:a16="http://schemas.microsoft.com/office/drawing/2014/main" id="{CDD5EBF4-EB9A-490E-A561-A17C3F875E34}"/>
              </a:ext>
            </a:extLst>
          </p:cNvPr>
          <p:cNvSpPr txBox="1">
            <a:spLocks noChangeArrowheads="1"/>
          </p:cNvSpPr>
          <p:nvPr/>
        </p:nvSpPr>
        <p:spPr>
          <a:xfrm>
            <a:off x="423862" y="870169"/>
            <a:ext cx="8262938" cy="533400"/>
          </a:xfrm>
          <a:prstGeom prst="rect">
            <a:avLst/>
          </a:prstGeom>
          <a:noFill/>
          <a:ln/>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未饱和湿空气和饱和湿空气</a:t>
            </a:r>
          </a:p>
        </p:txBody>
      </p:sp>
    </p:spTree>
    <p:extLst>
      <p:ext uri="{BB962C8B-B14F-4D97-AF65-F5344CB8AC3E}">
        <p14:creationId xmlns:p14="http://schemas.microsoft.com/office/powerpoint/2010/main" val="427596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3" grpId="0" autoUpdateAnimBg="0"/>
      <p:bldP spid="2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D6EC74-4525-4B9A-ACA8-EE52BBB792B8}"/>
              </a:ext>
            </a:extLst>
          </p:cNvPr>
          <p:cNvSpPr txBox="1"/>
          <p:nvPr/>
        </p:nvSpPr>
        <p:spPr>
          <a:xfrm>
            <a:off x="3048000" y="76200"/>
            <a:ext cx="51816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4-3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a:t>
            </a:r>
          </a:p>
        </p:txBody>
      </p:sp>
      <p:sp>
        <p:nvSpPr>
          <p:cNvPr id="55" name="Rectangle 2">
            <a:extLst>
              <a:ext uri="{FF2B5EF4-FFF2-40B4-BE49-F238E27FC236}">
                <a16:creationId xmlns:a16="http://schemas.microsoft.com/office/drawing/2014/main" id="{1A636213-D2BF-490F-AE10-177A4538CE9A}"/>
              </a:ext>
            </a:extLst>
          </p:cNvPr>
          <p:cNvSpPr txBox="1">
            <a:spLocks noChangeArrowheads="1"/>
          </p:cNvSpPr>
          <p:nvPr/>
        </p:nvSpPr>
        <p:spPr>
          <a:xfrm>
            <a:off x="152400" y="914400"/>
            <a:ext cx="8872538" cy="457200"/>
          </a:xfrm>
          <a:prstGeom prst="rect">
            <a:avLst/>
          </a:prstGeom>
          <a:noFill/>
          <a:ln/>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从未饱和到饱和的途径</a:t>
            </a:r>
          </a:p>
        </p:txBody>
      </p:sp>
      <p:sp>
        <p:nvSpPr>
          <p:cNvPr id="56" name="Text Box 3">
            <a:extLst>
              <a:ext uri="{FF2B5EF4-FFF2-40B4-BE49-F238E27FC236}">
                <a16:creationId xmlns:a16="http://schemas.microsoft.com/office/drawing/2014/main" id="{E540F6A6-B2ED-4C11-A90E-A62554BCA406}"/>
              </a:ext>
            </a:extLst>
          </p:cNvPr>
          <p:cNvSpPr txBox="1">
            <a:spLocks noChangeArrowheads="1"/>
          </p:cNvSpPr>
          <p:nvPr/>
        </p:nvSpPr>
        <p:spPr bwMode="auto">
          <a:xfrm>
            <a:off x="381000" y="3733800"/>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Text Box 4">
            <a:extLst>
              <a:ext uri="{FF2B5EF4-FFF2-40B4-BE49-F238E27FC236}">
                <a16:creationId xmlns:a16="http://schemas.microsoft.com/office/drawing/2014/main" id="{8A5D0525-D00F-4CA7-8694-42CF51E4422B}"/>
              </a:ext>
            </a:extLst>
          </p:cNvPr>
          <p:cNvSpPr txBox="1">
            <a:spLocks noChangeArrowheads="1"/>
          </p:cNvSpPr>
          <p:nvPr/>
        </p:nvSpPr>
        <p:spPr bwMode="auto">
          <a:xfrm>
            <a:off x="4286250" y="6111081"/>
            <a:ext cx="457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Line 5">
            <a:extLst>
              <a:ext uri="{FF2B5EF4-FFF2-40B4-BE49-F238E27FC236}">
                <a16:creationId xmlns:a16="http://schemas.microsoft.com/office/drawing/2014/main" id="{B005F19C-29EB-4303-A71A-B986834954D6}"/>
              </a:ext>
            </a:extLst>
          </p:cNvPr>
          <p:cNvSpPr>
            <a:spLocks noChangeShapeType="1"/>
          </p:cNvSpPr>
          <p:nvPr/>
        </p:nvSpPr>
        <p:spPr bwMode="auto">
          <a:xfrm flipV="1">
            <a:off x="990600" y="3862388"/>
            <a:ext cx="0" cy="2538412"/>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Line 6">
            <a:extLst>
              <a:ext uri="{FF2B5EF4-FFF2-40B4-BE49-F238E27FC236}">
                <a16:creationId xmlns:a16="http://schemas.microsoft.com/office/drawing/2014/main" id="{670AC4E2-30F0-4542-B58A-49CF02DA4514}"/>
              </a:ext>
            </a:extLst>
          </p:cNvPr>
          <p:cNvSpPr>
            <a:spLocks noChangeShapeType="1"/>
          </p:cNvSpPr>
          <p:nvPr/>
        </p:nvSpPr>
        <p:spPr bwMode="auto">
          <a:xfrm>
            <a:off x="990600" y="6400800"/>
            <a:ext cx="32766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0" name="Group 7">
            <a:extLst>
              <a:ext uri="{FF2B5EF4-FFF2-40B4-BE49-F238E27FC236}">
                <a16:creationId xmlns:a16="http://schemas.microsoft.com/office/drawing/2014/main" id="{5DFC0F2A-A450-46E0-A880-F256D43DFD94}"/>
              </a:ext>
            </a:extLst>
          </p:cNvPr>
          <p:cNvGrpSpPr>
            <a:grpSpLocks/>
          </p:cNvGrpSpPr>
          <p:nvPr/>
        </p:nvGrpSpPr>
        <p:grpSpPr bwMode="auto">
          <a:xfrm>
            <a:off x="1460973" y="4602163"/>
            <a:ext cx="2209800" cy="1447800"/>
            <a:chOff x="1056" y="2448"/>
            <a:chExt cx="1392" cy="912"/>
          </a:xfrm>
        </p:grpSpPr>
        <p:sp>
          <p:nvSpPr>
            <p:cNvPr id="61" name="Freeform 8">
              <a:extLst>
                <a:ext uri="{FF2B5EF4-FFF2-40B4-BE49-F238E27FC236}">
                  <a16:creationId xmlns:a16="http://schemas.microsoft.com/office/drawing/2014/main" id="{4C583062-0BC7-4B72-9A01-92AF0C746747}"/>
                </a:ext>
              </a:extLst>
            </p:cNvPr>
            <p:cNvSpPr>
              <a:spLocks/>
            </p:cNvSpPr>
            <p:nvPr/>
          </p:nvSpPr>
          <p:spPr bwMode="auto">
            <a:xfrm>
              <a:off x="1056" y="2448"/>
              <a:ext cx="672" cy="912"/>
            </a:xfrm>
            <a:custGeom>
              <a:avLst/>
              <a:gdLst>
                <a:gd name="T0" fmla="*/ 672 w 672"/>
                <a:gd name="T1" fmla="*/ 0 h 912"/>
                <a:gd name="T2" fmla="*/ 576 w 672"/>
                <a:gd name="T3" fmla="*/ 48 h 912"/>
                <a:gd name="T4" fmla="*/ 432 w 672"/>
                <a:gd name="T5" fmla="*/ 192 h 912"/>
                <a:gd name="T6" fmla="*/ 288 w 672"/>
                <a:gd name="T7" fmla="*/ 432 h 912"/>
                <a:gd name="T8" fmla="*/ 144 w 672"/>
                <a:gd name="T9" fmla="*/ 672 h 912"/>
                <a:gd name="T10" fmla="*/ 0 w 672"/>
                <a:gd name="T11" fmla="*/ 912 h 912"/>
              </a:gdLst>
              <a:ahLst/>
              <a:cxnLst>
                <a:cxn ang="0">
                  <a:pos x="T0" y="T1"/>
                </a:cxn>
                <a:cxn ang="0">
                  <a:pos x="T2" y="T3"/>
                </a:cxn>
                <a:cxn ang="0">
                  <a:pos x="T4" y="T5"/>
                </a:cxn>
                <a:cxn ang="0">
                  <a:pos x="T6" y="T7"/>
                </a:cxn>
                <a:cxn ang="0">
                  <a:pos x="T8" y="T9"/>
                </a:cxn>
                <a:cxn ang="0">
                  <a:pos x="T10" y="T11"/>
                </a:cxn>
              </a:cxnLst>
              <a:rect l="0" t="0" r="r" b="b"/>
              <a:pathLst>
                <a:path w="672" h="912">
                  <a:moveTo>
                    <a:pt x="672" y="0"/>
                  </a:moveTo>
                  <a:cubicBezTo>
                    <a:pt x="644" y="8"/>
                    <a:pt x="616" y="16"/>
                    <a:pt x="576" y="48"/>
                  </a:cubicBezTo>
                  <a:cubicBezTo>
                    <a:pt x="536" y="80"/>
                    <a:pt x="480" y="128"/>
                    <a:pt x="432" y="192"/>
                  </a:cubicBezTo>
                  <a:cubicBezTo>
                    <a:pt x="384" y="256"/>
                    <a:pt x="336" y="352"/>
                    <a:pt x="288" y="432"/>
                  </a:cubicBezTo>
                  <a:cubicBezTo>
                    <a:pt x="240" y="512"/>
                    <a:pt x="192" y="592"/>
                    <a:pt x="144" y="672"/>
                  </a:cubicBezTo>
                  <a:cubicBezTo>
                    <a:pt x="96" y="752"/>
                    <a:pt x="48" y="832"/>
                    <a:pt x="0" y="912"/>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Freeform 9">
              <a:extLst>
                <a:ext uri="{FF2B5EF4-FFF2-40B4-BE49-F238E27FC236}">
                  <a16:creationId xmlns:a16="http://schemas.microsoft.com/office/drawing/2014/main" id="{C89EB523-CFA7-4E1D-9C28-05A7CA7DED21}"/>
                </a:ext>
              </a:extLst>
            </p:cNvPr>
            <p:cNvSpPr>
              <a:spLocks/>
            </p:cNvSpPr>
            <p:nvPr/>
          </p:nvSpPr>
          <p:spPr bwMode="auto">
            <a:xfrm>
              <a:off x="1728" y="2448"/>
              <a:ext cx="720" cy="864"/>
            </a:xfrm>
            <a:custGeom>
              <a:avLst/>
              <a:gdLst>
                <a:gd name="T0" fmla="*/ 0 w 720"/>
                <a:gd name="T1" fmla="*/ 0 h 864"/>
                <a:gd name="T2" fmla="*/ 144 w 720"/>
                <a:gd name="T3" fmla="*/ 48 h 864"/>
                <a:gd name="T4" fmla="*/ 336 w 720"/>
                <a:gd name="T5" fmla="*/ 288 h 864"/>
                <a:gd name="T6" fmla="*/ 528 w 720"/>
                <a:gd name="T7" fmla="*/ 576 h 864"/>
                <a:gd name="T8" fmla="*/ 720 w 720"/>
                <a:gd name="T9" fmla="*/ 864 h 864"/>
              </a:gdLst>
              <a:ahLst/>
              <a:cxnLst>
                <a:cxn ang="0">
                  <a:pos x="T0" y="T1"/>
                </a:cxn>
                <a:cxn ang="0">
                  <a:pos x="T2" y="T3"/>
                </a:cxn>
                <a:cxn ang="0">
                  <a:pos x="T4" y="T5"/>
                </a:cxn>
                <a:cxn ang="0">
                  <a:pos x="T6" y="T7"/>
                </a:cxn>
                <a:cxn ang="0">
                  <a:pos x="T8" y="T9"/>
                </a:cxn>
              </a:cxnLst>
              <a:rect l="0" t="0" r="r" b="b"/>
              <a:pathLst>
                <a:path w="720" h="864">
                  <a:moveTo>
                    <a:pt x="0" y="0"/>
                  </a:moveTo>
                  <a:cubicBezTo>
                    <a:pt x="44" y="0"/>
                    <a:pt x="88" y="0"/>
                    <a:pt x="144" y="48"/>
                  </a:cubicBezTo>
                  <a:cubicBezTo>
                    <a:pt x="200" y="96"/>
                    <a:pt x="272" y="200"/>
                    <a:pt x="336" y="288"/>
                  </a:cubicBezTo>
                  <a:cubicBezTo>
                    <a:pt x="400" y="376"/>
                    <a:pt x="464" y="480"/>
                    <a:pt x="528" y="576"/>
                  </a:cubicBezTo>
                  <a:cubicBezTo>
                    <a:pt x="592" y="672"/>
                    <a:pt x="680" y="808"/>
                    <a:pt x="720" y="864"/>
                  </a:cubicBezTo>
                </a:path>
              </a:pathLst>
            </a:custGeom>
            <a:noFill/>
            <a:ln w="25400" cap="sq" cmpd="sng">
              <a:solidFill>
                <a:srgbClr val="00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63" name="Freeform 10">
            <a:extLst>
              <a:ext uri="{FF2B5EF4-FFF2-40B4-BE49-F238E27FC236}">
                <a16:creationId xmlns:a16="http://schemas.microsoft.com/office/drawing/2014/main" id="{FC797A55-4538-48C7-AD1B-6BB43B82E5FB}"/>
              </a:ext>
            </a:extLst>
          </p:cNvPr>
          <p:cNvSpPr>
            <a:spLocks/>
          </p:cNvSpPr>
          <p:nvPr/>
        </p:nvSpPr>
        <p:spPr bwMode="auto">
          <a:xfrm>
            <a:off x="3019898" y="4314825"/>
            <a:ext cx="457200" cy="685800"/>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Freeform 11">
            <a:extLst>
              <a:ext uri="{FF2B5EF4-FFF2-40B4-BE49-F238E27FC236}">
                <a16:creationId xmlns:a16="http://schemas.microsoft.com/office/drawing/2014/main" id="{5481AAFD-A91A-4B3A-A127-C7C3E9BE20BD}"/>
              </a:ext>
            </a:extLst>
          </p:cNvPr>
          <p:cNvSpPr>
            <a:spLocks/>
          </p:cNvSpPr>
          <p:nvPr/>
        </p:nvSpPr>
        <p:spPr bwMode="auto">
          <a:xfrm>
            <a:off x="3365973" y="4800600"/>
            <a:ext cx="457200" cy="685800"/>
          </a:xfrm>
          <a:custGeom>
            <a:avLst/>
            <a:gdLst>
              <a:gd name="T0" fmla="*/ 0 w 288"/>
              <a:gd name="T1" fmla="*/ 432 h 432"/>
              <a:gd name="T2" fmla="*/ 144 w 288"/>
              <a:gd name="T3" fmla="*/ 240 h 432"/>
              <a:gd name="T4" fmla="*/ 288 w 288"/>
              <a:gd name="T5" fmla="*/ 0 h 432"/>
            </a:gdLst>
            <a:ahLst/>
            <a:cxnLst>
              <a:cxn ang="0">
                <a:pos x="T0" y="T1"/>
              </a:cxn>
              <a:cxn ang="0">
                <a:pos x="T2" y="T3"/>
              </a:cxn>
              <a:cxn ang="0">
                <a:pos x="T4" y="T5"/>
              </a:cxn>
            </a:cxnLst>
            <a:rect l="0" t="0" r="r" b="b"/>
            <a:pathLst>
              <a:path w="288" h="432">
                <a:moveTo>
                  <a:pt x="0" y="432"/>
                </a:moveTo>
                <a:cubicBezTo>
                  <a:pt x="48" y="372"/>
                  <a:pt x="96" y="312"/>
                  <a:pt x="144" y="240"/>
                </a:cubicBezTo>
                <a:cubicBezTo>
                  <a:pt x="192" y="168"/>
                  <a:pt x="240" y="84"/>
                  <a:pt x="288" y="0"/>
                </a:cubicBezTo>
              </a:path>
            </a:pathLst>
          </a:custGeom>
          <a:noFill/>
          <a:ln w="25400"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Rectangle 12">
            <a:extLst>
              <a:ext uri="{FF2B5EF4-FFF2-40B4-BE49-F238E27FC236}">
                <a16:creationId xmlns:a16="http://schemas.microsoft.com/office/drawing/2014/main" id="{2A4A0549-B12D-4E53-858D-753C78EC7B64}"/>
              </a:ext>
            </a:extLst>
          </p:cNvPr>
          <p:cNvSpPr>
            <a:spLocks noChangeArrowheads="1"/>
          </p:cNvSpPr>
          <p:nvPr/>
        </p:nvSpPr>
        <p:spPr bwMode="auto">
          <a:xfrm>
            <a:off x="3893495" y="4097338"/>
            <a:ext cx="5261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endPar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Rectangle 13">
            <a:extLst>
              <a:ext uri="{FF2B5EF4-FFF2-40B4-BE49-F238E27FC236}">
                <a16:creationId xmlns:a16="http://schemas.microsoft.com/office/drawing/2014/main" id="{A592271F-D27F-49FC-BEB6-CD70E3770D9B}"/>
              </a:ext>
            </a:extLst>
          </p:cNvPr>
          <p:cNvSpPr>
            <a:spLocks noChangeArrowheads="1"/>
          </p:cNvSpPr>
          <p:nvPr/>
        </p:nvSpPr>
        <p:spPr bwMode="auto">
          <a:xfrm>
            <a:off x="3170536" y="3522663"/>
            <a:ext cx="4956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endPar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Oval 14">
            <a:extLst>
              <a:ext uri="{FF2B5EF4-FFF2-40B4-BE49-F238E27FC236}">
                <a16:creationId xmlns:a16="http://schemas.microsoft.com/office/drawing/2014/main" id="{60A1E0B4-63B8-44AB-AAE5-CA5846B5E307}"/>
              </a:ext>
            </a:extLst>
          </p:cNvPr>
          <p:cNvSpPr>
            <a:spLocks noChangeArrowheads="1"/>
          </p:cNvSpPr>
          <p:nvPr/>
        </p:nvSpPr>
        <p:spPr bwMode="auto">
          <a:xfrm>
            <a:off x="3653311" y="500856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Line 15">
            <a:extLst>
              <a:ext uri="{FF2B5EF4-FFF2-40B4-BE49-F238E27FC236}">
                <a16:creationId xmlns:a16="http://schemas.microsoft.com/office/drawing/2014/main" id="{3308E6B9-0F7A-4F67-92F5-10C4CB505010}"/>
              </a:ext>
            </a:extLst>
          </p:cNvPr>
          <p:cNvSpPr>
            <a:spLocks noChangeShapeType="1"/>
          </p:cNvSpPr>
          <p:nvPr/>
        </p:nvSpPr>
        <p:spPr bwMode="auto">
          <a:xfrm>
            <a:off x="2984973" y="5029200"/>
            <a:ext cx="685800" cy="0"/>
          </a:xfrm>
          <a:prstGeom prst="line">
            <a:avLst/>
          </a:prstGeom>
          <a:noFill/>
          <a:ln w="31750">
            <a:solidFill>
              <a:srgbClr val="66FF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9" name="Group 16">
            <a:extLst>
              <a:ext uri="{FF2B5EF4-FFF2-40B4-BE49-F238E27FC236}">
                <a16:creationId xmlns:a16="http://schemas.microsoft.com/office/drawing/2014/main" id="{34DD6E48-7B34-4C2B-8987-A9F2D4C32598}"/>
              </a:ext>
            </a:extLst>
          </p:cNvPr>
          <p:cNvGrpSpPr>
            <a:grpSpLocks/>
          </p:cNvGrpSpPr>
          <p:nvPr/>
        </p:nvGrpSpPr>
        <p:grpSpPr bwMode="auto">
          <a:xfrm>
            <a:off x="539750" y="1562338"/>
            <a:ext cx="4572000" cy="647700"/>
            <a:chOff x="340" y="742"/>
            <a:chExt cx="2880" cy="408"/>
          </a:xfrm>
        </p:grpSpPr>
        <p:sp>
          <p:nvSpPr>
            <p:cNvPr id="70" name="Text Box 17">
              <a:extLst>
                <a:ext uri="{FF2B5EF4-FFF2-40B4-BE49-F238E27FC236}">
                  <a16:creationId xmlns:a16="http://schemas.microsoft.com/office/drawing/2014/main" id="{85330BAF-8A49-4BAD-B508-510A66C8330E}"/>
                </a:ext>
              </a:extLst>
            </p:cNvPr>
            <p:cNvSpPr txBox="1">
              <a:spLocks noChangeArrowheads="1"/>
            </p:cNvSpPr>
            <p:nvPr/>
          </p:nvSpPr>
          <p:spPr bwMode="auto">
            <a:xfrm>
              <a:off x="340" y="754"/>
              <a:ext cx="288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加水蒸气</a:t>
              </a:r>
              <a:endParaRPr kumimoji="1" lang="zh-CN" altLang="en-US" sz="32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1" name="Oval 18">
              <a:extLst>
                <a:ext uri="{FF2B5EF4-FFF2-40B4-BE49-F238E27FC236}">
                  <a16:creationId xmlns:a16="http://schemas.microsoft.com/office/drawing/2014/main" id="{69380C76-58C7-4995-AF9C-F8165D48978B}"/>
                </a:ext>
              </a:extLst>
            </p:cNvPr>
            <p:cNvSpPr>
              <a:spLocks noChangeArrowheads="1"/>
            </p:cNvSpPr>
            <p:nvPr/>
          </p:nvSpPr>
          <p:spPr bwMode="auto">
            <a:xfrm>
              <a:off x="768" y="742"/>
              <a:ext cx="408" cy="408"/>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2" name="Group 19">
            <a:extLst>
              <a:ext uri="{FF2B5EF4-FFF2-40B4-BE49-F238E27FC236}">
                <a16:creationId xmlns:a16="http://schemas.microsoft.com/office/drawing/2014/main" id="{CFC86D47-39EC-412B-9424-C998ADBAB63B}"/>
              </a:ext>
            </a:extLst>
          </p:cNvPr>
          <p:cNvGrpSpPr>
            <a:grpSpLocks/>
          </p:cNvGrpSpPr>
          <p:nvPr/>
        </p:nvGrpSpPr>
        <p:grpSpPr bwMode="auto">
          <a:xfrm>
            <a:off x="4129087" y="1502350"/>
            <a:ext cx="771525" cy="671513"/>
            <a:chOff x="2906" y="618"/>
            <a:chExt cx="486" cy="423"/>
          </a:xfrm>
        </p:grpSpPr>
        <p:sp>
          <p:nvSpPr>
            <p:cNvPr id="73" name="AutoShape 20">
              <a:extLst>
                <a:ext uri="{FF2B5EF4-FFF2-40B4-BE49-F238E27FC236}">
                  <a16:creationId xmlns:a16="http://schemas.microsoft.com/office/drawing/2014/main" id="{7EAE7833-B3AA-40B6-BB9D-E11FA185B1C9}"/>
                </a:ext>
              </a:extLst>
            </p:cNvPr>
            <p:cNvSpPr>
              <a:spLocks noChangeArrowheads="1"/>
            </p:cNvSpPr>
            <p:nvPr/>
          </p:nvSpPr>
          <p:spPr bwMode="auto">
            <a:xfrm>
              <a:off x="3299" y="676"/>
              <a:ext cx="93" cy="365"/>
            </a:xfrm>
            <a:prstGeom prst="upArrow">
              <a:avLst>
                <a:gd name="adj1" fmla="val 50000"/>
                <a:gd name="adj2" fmla="val 9811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4" name="Rectangle 21">
              <a:extLst>
                <a:ext uri="{FF2B5EF4-FFF2-40B4-BE49-F238E27FC236}">
                  <a16:creationId xmlns:a16="http://schemas.microsoft.com/office/drawing/2014/main" id="{A7F15310-258C-4189-BBB5-73E49CF3144F}"/>
                </a:ext>
              </a:extLst>
            </p:cNvPr>
            <p:cNvSpPr>
              <a:spLocks noChangeArrowheads="1"/>
            </p:cNvSpPr>
            <p:nvPr/>
          </p:nvSpPr>
          <p:spPr bwMode="auto">
            <a:xfrm>
              <a:off x="2906" y="618"/>
              <a:ext cx="3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endParaRPr kumimoji="1" lang="en-US" altLang="zh-CN" sz="3200" b="1"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5" name="Rectangle 22">
            <a:extLst>
              <a:ext uri="{FF2B5EF4-FFF2-40B4-BE49-F238E27FC236}">
                <a16:creationId xmlns:a16="http://schemas.microsoft.com/office/drawing/2014/main" id="{EE938062-2D05-4EA5-AEEF-78682A184DBD}"/>
              </a:ext>
            </a:extLst>
          </p:cNvPr>
          <p:cNvSpPr>
            <a:spLocks noChangeArrowheads="1"/>
          </p:cNvSpPr>
          <p:nvPr/>
        </p:nvSpPr>
        <p:spPr bwMode="auto">
          <a:xfrm>
            <a:off x="3774298" y="4794250"/>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Rectangle 23">
            <a:extLst>
              <a:ext uri="{FF2B5EF4-FFF2-40B4-BE49-F238E27FC236}">
                <a16:creationId xmlns:a16="http://schemas.microsoft.com/office/drawing/2014/main" id="{8661E0A4-1AF0-4D6D-A2B2-AB1C10D7DEFE}"/>
              </a:ext>
            </a:extLst>
          </p:cNvPr>
          <p:cNvSpPr>
            <a:spLocks noChangeArrowheads="1"/>
          </p:cNvSpPr>
          <p:nvPr/>
        </p:nvSpPr>
        <p:spPr bwMode="auto">
          <a:xfrm>
            <a:off x="2450323" y="472122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7" name="Group 24">
            <a:extLst>
              <a:ext uri="{FF2B5EF4-FFF2-40B4-BE49-F238E27FC236}">
                <a16:creationId xmlns:a16="http://schemas.microsoft.com/office/drawing/2014/main" id="{DE918AF3-E068-4F9F-81B7-F59A729BB05A}"/>
              </a:ext>
            </a:extLst>
          </p:cNvPr>
          <p:cNvGrpSpPr>
            <a:grpSpLocks/>
          </p:cNvGrpSpPr>
          <p:nvPr/>
        </p:nvGrpSpPr>
        <p:grpSpPr bwMode="auto">
          <a:xfrm>
            <a:off x="539750" y="3008312"/>
            <a:ext cx="5040313" cy="633413"/>
            <a:chOff x="340" y="1666"/>
            <a:chExt cx="3175" cy="399"/>
          </a:xfrm>
        </p:grpSpPr>
        <p:sp>
          <p:nvSpPr>
            <p:cNvPr id="78" name="Text Box 25">
              <a:extLst>
                <a:ext uri="{FF2B5EF4-FFF2-40B4-BE49-F238E27FC236}">
                  <a16:creationId xmlns:a16="http://schemas.microsoft.com/office/drawing/2014/main" id="{877F69A5-9404-4305-B96F-518127DECD9E}"/>
                </a:ext>
              </a:extLst>
            </p:cNvPr>
            <p:cNvSpPr txBox="1">
              <a:spLocks noChangeArrowheads="1"/>
            </p:cNvSpPr>
            <p:nvPr/>
          </p:nvSpPr>
          <p:spPr bwMode="auto">
            <a:xfrm>
              <a:off x="340" y="1666"/>
              <a:ext cx="317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79" name="AutoShape 26">
              <a:extLst>
                <a:ext uri="{FF2B5EF4-FFF2-40B4-BE49-F238E27FC236}">
                  <a16:creationId xmlns:a16="http://schemas.microsoft.com/office/drawing/2014/main" id="{971AB2C7-588F-4F3A-BB0E-7A1937088D35}"/>
                </a:ext>
              </a:extLst>
            </p:cNvPr>
            <p:cNvSpPr>
              <a:spLocks noChangeArrowheads="1"/>
            </p:cNvSpPr>
            <p:nvPr/>
          </p:nvSpPr>
          <p:spPr bwMode="auto">
            <a:xfrm rot="10800000">
              <a:off x="2264" y="1700"/>
              <a:ext cx="93" cy="365"/>
            </a:xfrm>
            <a:prstGeom prst="upArrow">
              <a:avLst>
                <a:gd name="adj1" fmla="val 50000"/>
                <a:gd name="adj2" fmla="val 9811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0" name="Group 27">
            <a:extLst>
              <a:ext uri="{FF2B5EF4-FFF2-40B4-BE49-F238E27FC236}">
                <a16:creationId xmlns:a16="http://schemas.microsoft.com/office/drawing/2014/main" id="{8D2AF476-F856-4F44-9D62-1B3B6DD38BED}"/>
              </a:ext>
            </a:extLst>
          </p:cNvPr>
          <p:cNvGrpSpPr>
            <a:grpSpLocks/>
          </p:cNvGrpSpPr>
          <p:nvPr/>
        </p:nvGrpSpPr>
        <p:grpSpPr bwMode="auto">
          <a:xfrm>
            <a:off x="6299201" y="1524000"/>
            <a:ext cx="1666875" cy="584200"/>
            <a:chOff x="4122" y="709"/>
            <a:chExt cx="1050" cy="368"/>
          </a:xfrm>
        </p:grpSpPr>
        <p:sp>
          <p:nvSpPr>
            <p:cNvPr id="81" name="Rectangle 28">
              <a:extLst>
                <a:ext uri="{FF2B5EF4-FFF2-40B4-BE49-F238E27FC236}">
                  <a16:creationId xmlns:a16="http://schemas.microsoft.com/office/drawing/2014/main" id="{A1E99A68-763A-4670-BC7B-6D9954379388}"/>
                </a:ext>
              </a:extLst>
            </p:cNvPr>
            <p:cNvSpPr>
              <a:spLocks noChangeArrowheads="1"/>
            </p:cNvSpPr>
            <p:nvPr/>
          </p:nvSpPr>
          <p:spPr bwMode="auto">
            <a:xfrm>
              <a:off x="4122" y="709"/>
              <a:ext cx="105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          b</a:t>
              </a:r>
              <a:endPar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AutoShape 29">
              <a:extLst>
                <a:ext uri="{FF2B5EF4-FFF2-40B4-BE49-F238E27FC236}">
                  <a16:creationId xmlns:a16="http://schemas.microsoft.com/office/drawing/2014/main" id="{EAC5AE0A-E34C-400C-9BF9-361282C801BB}"/>
                </a:ext>
              </a:extLst>
            </p:cNvPr>
            <p:cNvSpPr>
              <a:spLocks noChangeArrowheads="1"/>
            </p:cNvSpPr>
            <p:nvPr/>
          </p:nvSpPr>
          <p:spPr bwMode="auto">
            <a:xfrm>
              <a:off x="4422" y="890"/>
              <a:ext cx="454" cy="91"/>
            </a:xfrm>
            <a:prstGeom prst="rightArrow">
              <a:avLst>
                <a:gd name="adj1" fmla="val 50000"/>
                <a:gd name="adj2" fmla="val 124725"/>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3" name="Group 30">
            <a:extLst>
              <a:ext uri="{FF2B5EF4-FFF2-40B4-BE49-F238E27FC236}">
                <a16:creationId xmlns:a16="http://schemas.microsoft.com/office/drawing/2014/main" id="{A0B44144-76E3-432B-8E8B-0D9957EB66DE}"/>
              </a:ext>
            </a:extLst>
          </p:cNvPr>
          <p:cNvGrpSpPr>
            <a:grpSpLocks/>
          </p:cNvGrpSpPr>
          <p:nvPr/>
        </p:nvGrpSpPr>
        <p:grpSpPr bwMode="auto">
          <a:xfrm>
            <a:off x="6299202" y="2982912"/>
            <a:ext cx="1666875" cy="584200"/>
            <a:chOff x="4124" y="1616"/>
            <a:chExt cx="1050" cy="368"/>
          </a:xfrm>
        </p:grpSpPr>
        <p:sp>
          <p:nvSpPr>
            <p:cNvPr id="84" name="Rectangle 31">
              <a:extLst>
                <a:ext uri="{FF2B5EF4-FFF2-40B4-BE49-F238E27FC236}">
                  <a16:creationId xmlns:a16="http://schemas.microsoft.com/office/drawing/2014/main" id="{14823D34-E146-439C-A5E1-2508837E1D17}"/>
                </a:ext>
              </a:extLst>
            </p:cNvPr>
            <p:cNvSpPr>
              <a:spLocks noChangeArrowheads="1"/>
            </p:cNvSpPr>
            <p:nvPr/>
          </p:nvSpPr>
          <p:spPr bwMode="auto">
            <a:xfrm>
              <a:off x="4124" y="1616"/>
              <a:ext cx="105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          d</a:t>
              </a:r>
              <a:endPar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AutoShape 32">
              <a:extLst>
                <a:ext uri="{FF2B5EF4-FFF2-40B4-BE49-F238E27FC236}">
                  <a16:creationId xmlns:a16="http://schemas.microsoft.com/office/drawing/2014/main" id="{0E29FB15-9EB6-44AD-BAA5-07CC073D63E8}"/>
                </a:ext>
              </a:extLst>
            </p:cNvPr>
            <p:cNvSpPr>
              <a:spLocks noChangeArrowheads="1"/>
            </p:cNvSpPr>
            <p:nvPr/>
          </p:nvSpPr>
          <p:spPr bwMode="auto">
            <a:xfrm>
              <a:off x="4422" y="1842"/>
              <a:ext cx="454" cy="91"/>
            </a:xfrm>
            <a:prstGeom prst="rightArrow">
              <a:avLst>
                <a:gd name="adj1" fmla="val 50000"/>
                <a:gd name="adj2" fmla="val 124725"/>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86" name="Rectangle 33">
            <a:extLst>
              <a:ext uri="{FF2B5EF4-FFF2-40B4-BE49-F238E27FC236}">
                <a16:creationId xmlns:a16="http://schemas.microsoft.com/office/drawing/2014/main" id="{7551D6A9-448F-4513-9251-178B1FE9C164}"/>
              </a:ext>
            </a:extLst>
          </p:cNvPr>
          <p:cNvSpPr>
            <a:spLocks noChangeArrowheads="1"/>
          </p:cNvSpPr>
          <p:nvPr/>
        </p:nvSpPr>
        <p:spPr bwMode="auto">
          <a:xfrm>
            <a:off x="2963086" y="538797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Freeform 34">
            <a:extLst>
              <a:ext uri="{FF2B5EF4-FFF2-40B4-BE49-F238E27FC236}">
                <a16:creationId xmlns:a16="http://schemas.microsoft.com/office/drawing/2014/main" id="{F88E4948-FAB5-4BA6-87D4-FE334A761076}"/>
              </a:ext>
            </a:extLst>
          </p:cNvPr>
          <p:cNvSpPr>
            <a:spLocks/>
          </p:cNvSpPr>
          <p:nvPr/>
        </p:nvSpPr>
        <p:spPr bwMode="auto">
          <a:xfrm>
            <a:off x="3204048" y="5033963"/>
            <a:ext cx="504825" cy="215900"/>
          </a:xfrm>
          <a:custGeom>
            <a:avLst/>
            <a:gdLst>
              <a:gd name="T0" fmla="*/ 318 w 318"/>
              <a:gd name="T1" fmla="*/ 0 h 136"/>
              <a:gd name="T2" fmla="*/ 91 w 318"/>
              <a:gd name="T3" fmla="*/ 91 h 136"/>
              <a:gd name="T4" fmla="*/ 0 w 318"/>
              <a:gd name="T5" fmla="*/ 136 h 136"/>
            </a:gdLst>
            <a:ahLst/>
            <a:cxnLst>
              <a:cxn ang="0">
                <a:pos x="T0" y="T1"/>
              </a:cxn>
              <a:cxn ang="0">
                <a:pos x="T2" y="T3"/>
              </a:cxn>
              <a:cxn ang="0">
                <a:pos x="T4" y="T5"/>
              </a:cxn>
            </a:cxnLst>
            <a:rect l="0" t="0" r="r" b="b"/>
            <a:pathLst>
              <a:path w="318" h="136">
                <a:moveTo>
                  <a:pt x="318" y="0"/>
                </a:moveTo>
                <a:cubicBezTo>
                  <a:pt x="231" y="34"/>
                  <a:pt x="144" y="68"/>
                  <a:pt x="91" y="91"/>
                </a:cubicBezTo>
                <a:cubicBezTo>
                  <a:pt x="38" y="114"/>
                  <a:pt x="19" y="125"/>
                  <a:pt x="0" y="136"/>
                </a:cubicBezTo>
              </a:path>
            </a:pathLst>
          </a:custGeom>
          <a:noFill/>
          <a:ln w="25400" cap="flat" cmpd="sng">
            <a:solidFill>
              <a:srgbClr val="00B0F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 name="Rectangle 35">
            <a:extLst>
              <a:ext uri="{FF2B5EF4-FFF2-40B4-BE49-F238E27FC236}">
                <a16:creationId xmlns:a16="http://schemas.microsoft.com/office/drawing/2014/main" id="{250E5E63-7CEA-47EF-A149-CC2A78740104}"/>
              </a:ext>
            </a:extLst>
          </p:cNvPr>
          <p:cNvSpPr>
            <a:spLocks noChangeArrowheads="1"/>
          </p:cNvSpPr>
          <p:nvPr/>
        </p:nvSpPr>
        <p:spPr bwMode="auto">
          <a:xfrm>
            <a:off x="2761582" y="5040313"/>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9" name="Group 36">
            <a:extLst>
              <a:ext uri="{FF2B5EF4-FFF2-40B4-BE49-F238E27FC236}">
                <a16:creationId xmlns:a16="http://schemas.microsoft.com/office/drawing/2014/main" id="{96880D30-7298-4F88-9ADA-D3E0E1770734}"/>
              </a:ext>
            </a:extLst>
          </p:cNvPr>
          <p:cNvGrpSpPr>
            <a:grpSpLocks/>
          </p:cNvGrpSpPr>
          <p:nvPr/>
        </p:nvGrpSpPr>
        <p:grpSpPr bwMode="auto">
          <a:xfrm>
            <a:off x="539750" y="2286000"/>
            <a:ext cx="5040313" cy="661988"/>
            <a:chOff x="340" y="1200"/>
            <a:chExt cx="3175" cy="417"/>
          </a:xfrm>
        </p:grpSpPr>
        <p:sp>
          <p:nvSpPr>
            <p:cNvPr id="90" name="Text Box 37">
              <a:extLst>
                <a:ext uri="{FF2B5EF4-FFF2-40B4-BE49-F238E27FC236}">
                  <a16:creationId xmlns:a16="http://schemas.microsoft.com/office/drawing/2014/main" id="{8DD43EE5-4782-433A-8E5C-779FD47107F8}"/>
                </a:ext>
              </a:extLst>
            </p:cNvPr>
            <p:cNvSpPr txBox="1">
              <a:spLocks noChangeArrowheads="1"/>
            </p:cNvSpPr>
            <p:nvPr/>
          </p:nvSpPr>
          <p:spPr bwMode="auto">
            <a:xfrm>
              <a:off x="340" y="1200"/>
              <a:ext cx="317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i="1" u="none" strike="noStrike" kern="1200" cap="none" spc="0" normalizeH="0" baseline="-25000" noProof="0" dirty="0" err="1">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91" name="AutoShape 38">
              <a:extLst>
                <a:ext uri="{FF2B5EF4-FFF2-40B4-BE49-F238E27FC236}">
                  <a16:creationId xmlns:a16="http://schemas.microsoft.com/office/drawing/2014/main" id="{3D8CF636-DD38-4F8E-8616-D9391B54FECD}"/>
                </a:ext>
              </a:extLst>
            </p:cNvPr>
            <p:cNvSpPr>
              <a:spLocks noChangeArrowheads="1"/>
            </p:cNvSpPr>
            <p:nvPr/>
          </p:nvSpPr>
          <p:spPr bwMode="auto">
            <a:xfrm rot="10800000">
              <a:off x="2029" y="1252"/>
              <a:ext cx="93" cy="365"/>
            </a:xfrm>
            <a:prstGeom prst="upArrow">
              <a:avLst>
                <a:gd name="adj1" fmla="val 50000"/>
                <a:gd name="adj2" fmla="val 9811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 name="AutoShape 39">
              <a:extLst>
                <a:ext uri="{FF2B5EF4-FFF2-40B4-BE49-F238E27FC236}">
                  <a16:creationId xmlns:a16="http://schemas.microsoft.com/office/drawing/2014/main" id="{04DE6246-275D-4855-9D46-C4DEF518B8F8}"/>
                </a:ext>
              </a:extLst>
            </p:cNvPr>
            <p:cNvSpPr>
              <a:spLocks noChangeArrowheads="1"/>
            </p:cNvSpPr>
            <p:nvPr/>
          </p:nvSpPr>
          <p:spPr bwMode="auto">
            <a:xfrm>
              <a:off x="1245" y="1246"/>
              <a:ext cx="93" cy="365"/>
            </a:xfrm>
            <a:prstGeom prst="upArrow">
              <a:avLst>
                <a:gd name="adj1" fmla="val 50000"/>
                <a:gd name="adj2" fmla="val 9811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3" name="Group 40">
            <a:extLst>
              <a:ext uri="{FF2B5EF4-FFF2-40B4-BE49-F238E27FC236}">
                <a16:creationId xmlns:a16="http://schemas.microsoft.com/office/drawing/2014/main" id="{5677814C-8ED1-4042-833C-1A425D7D65DD}"/>
              </a:ext>
            </a:extLst>
          </p:cNvPr>
          <p:cNvGrpSpPr>
            <a:grpSpLocks/>
          </p:cNvGrpSpPr>
          <p:nvPr/>
        </p:nvGrpSpPr>
        <p:grpSpPr bwMode="auto">
          <a:xfrm>
            <a:off x="6251580" y="2262187"/>
            <a:ext cx="1644651" cy="584200"/>
            <a:chOff x="4094" y="1162"/>
            <a:chExt cx="1036" cy="368"/>
          </a:xfrm>
        </p:grpSpPr>
        <p:sp>
          <p:nvSpPr>
            <p:cNvPr id="94" name="Rectangle 41">
              <a:extLst>
                <a:ext uri="{FF2B5EF4-FFF2-40B4-BE49-F238E27FC236}">
                  <a16:creationId xmlns:a16="http://schemas.microsoft.com/office/drawing/2014/main" id="{43A74969-3DE4-45F0-8A75-E41F5C5ED975}"/>
                </a:ext>
              </a:extLst>
            </p:cNvPr>
            <p:cNvSpPr>
              <a:spLocks noChangeArrowheads="1"/>
            </p:cNvSpPr>
            <p:nvPr/>
          </p:nvSpPr>
          <p:spPr bwMode="auto">
            <a:xfrm>
              <a:off x="4094" y="1162"/>
              <a:ext cx="10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          c</a:t>
              </a:r>
              <a:endPar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5" name="AutoShape 42">
              <a:extLst>
                <a:ext uri="{FF2B5EF4-FFF2-40B4-BE49-F238E27FC236}">
                  <a16:creationId xmlns:a16="http://schemas.microsoft.com/office/drawing/2014/main" id="{A0766D95-CD27-45B6-920A-0DE6AA069D3F}"/>
                </a:ext>
              </a:extLst>
            </p:cNvPr>
            <p:cNvSpPr>
              <a:spLocks noChangeArrowheads="1"/>
            </p:cNvSpPr>
            <p:nvPr/>
          </p:nvSpPr>
          <p:spPr bwMode="auto">
            <a:xfrm>
              <a:off x="4422" y="1377"/>
              <a:ext cx="454" cy="91"/>
            </a:xfrm>
            <a:prstGeom prst="rightArrow">
              <a:avLst>
                <a:gd name="adj1" fmla="val 50000"/>
                <a:gd name="adj2" fmla="val 124725"/>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6" name="Group 43">
            <a:extLst>
              <a:ext uri="{FF2B5EF4-FFF2-40B4-BE49-F238E27FC236}">
                <a16:creationId xmlns:a16="http://schemas.microsoft.com/office/drawing/2014/main" id="{8F774B2C-30CB-4BFB-90E1-59A56818AB74}"/>
              </a:ext>
            </a:extLst>
          </p:cNvPr>
          <p:cNvGrpSpPr>
            <a:grpSpLocks/>
          </p:cNvGrpSpPr>
          <p:nvPr/>
        </p:nvGrpSpPr>
        <p:grpSpPr bwMode="auto">
          <a:xfrm>
            <a:off x="5126064" y="5557837"/>
            <a:ext cx="2736850" cy="690563"/>
            <a:chOff x="3107" y="3158"/>
            <a:chExt cx="1724" cy="435"/>
          </a:xfrm>
        </p:grpSpPr>
        <p:sp>
          <p:nvSpPr>
            <p:cNvPr id="97" name="Text Box 44">
              <a:extLst>
                <a:ext uri="{FF2B5EF4-FFF2-40B4-BE49-F238E27FC236}">
                  <a16:creationId xmlns:a16="http://schemas.microsoft.com/office/drawing/2014/main" id="{968851F6-6D15-4004-B774-315BA544F3CB}"/>
                </a:ext>
              </a:extLst>
            </p:cNvPr>
            <p:cNvSpPr txBox="1">
              <a:spLocks noChangeArrowheads="1"/>
            </p:cNvSpPr>
            <p:nvPr/>
          </p:nvSpPr>
          <p:spPr bwMode="auto">
            <a:xfrm>
              <a:off x="3107" y="3158"/>
              <a:ext cx="172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p>
          </p:txBody>
        </p:sp>
        <p:sp>
          <p:nvSpPr>
            <p:cNvPr id="98" name="Oval 45">
              <a:extLst>
                <a:ext uri="{FF2B5EF4-FFF2-40B4-BE49-F238E27FC236}">
                  <a16:creationId xmlns:a16="http://schemas.microsoft.com/office/drawing/2014/main" id="{7D7997F4-6491-4643-8A8D-89511AC15F53}"/>
                </a:ext>
              </a:extLst>
            </p:cNvPr>
            <p:cNvSpPr>
              <a:spLocks noChangeArrowheads="1"/>
            </p:cNvSpPr>
            <p:nvPr/>
          </p:nvSpPr>
          <p:spPr bwMode="auto">
            <a:xfrm>
              <a:off x="3517" y="3185"/>
              <a:ext cx="408" cy="408"/>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9" name="Group 46">
            <a:extLst>
              <a:ext uri="{FF2B5EF4-FFF2-40B4-BE49-F238E27FC236}">
                <a16:creationId xmlns:a16="http://schemas.microsoft.com/office/drawing/2014/main" id="{F5768955-53D4-4FCF-91C0-FFBCA517433F}"/>
              </a:ext>
            </a:extLst>
          </p:cNvPr>
          <p:cNvGrpSpPr>
            <a:grpSpLocks/>
          </p:cNvGrpSpPr>
          <p:nvPr/>
        </p:nvGrpSpPr>
        <p:grpSpPr bwMode="auto">
          <a:xfrm>
            <a:off x="6737349" y="5517349"/>
            <a:ext cx="1644651" cy="584200"/>
            <a:chOff x="3632" y="3578"/>
            <a:chExt cx="1036" cy="368"/>
          </a:xfrm>
        </p:grpSpPr>
        <p:sp>
          <p:nvSpPr>
            <p:cNvPr id="100" name="Rectangle 47">
              <a:extLst>
                <a:ext uri="{FF2B5EF4-FFF2-40B4-BE49-F238E27FC236}">
                  <a16:creationId xmlns:a16="http://schemas.microsoft.com/office/drawing/2014/main" id="{F66376EE-B1F6-4DAE-A38D-81BB16195873}"/>
                </a:ext>
              </a:extLst>
            </p:cNvPr>
            <p:cNvSpPr>
              <a:spLocks noChangeArrowheads="1"/>
            </p:cNvSpPr>
            <p:nvPr/>
          </p:nvSpPr>
          <p:spPr bwMode="auto">
            <a:xfrm>
              <a:off x="3632" y="3578"/>
              <a:ext cx="10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          e</a:t>
              </a:r>
              <a:endParaRPr kumimoji="1" lang="en-US" altLang="zh-CN"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 name="AutoShape 48">
              <a:extLst>
                <a:ext uri="{FF2B5EF4-FFF2-40B4-BE49-F238E27FC236}">
                  <a16:creationId xmlns:a16="http://schemas.microsoft.com/office/drawing/2014/main" id="{D533AFBE-ECD5-44AF-BAD2-F2AC984C0A15}"/>
                </a:ext>
              </a:extLst>
            </p:cNvPr>
            <p:cNvSpPr>
              <a:spLocks noChangeArrowheads="1"/>
            </p:cNvSpPr>
            <p:nvPr/>
          </p:nvSpPr>
          <p:spPr bwMode="auto">
            <a:xfrm>
              <a:off x="3923" y="3762"/>
              <a:ext cx="454" cy="91"/>
            </a:xfrm>
            <a:prstGeom prst="rightArrow">
              <a:avLst>
                <a:gd name="adj1" fmla="val 50000"/>
                <a:gd name="adj2" fmla="val 124725"/>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02" name="Freeform 49">
            <a:extLst>
              <a:ext uri="{FF2B5EF4-FFF2-40B4-BE49-F238E27FC236}">
                <a16:creationId xmlns:a16="http://schemas.microsoft.com/office/drawing/2014/main" id="{51B6D11C-9FF9-49C7-9CAF-38BE491EF5E0}"/>
              </a:ext>
            </a:extLst>
          </p:cNvPr>
          <p:cNvSpPr>
            <a:spLocks/>
          </p:cNvSpPr>
          <p:nvPr/>
        </p:nvSpPr>
        <p:spPr bwMode="auto">
          <a:xfrm>
            <a:off x="3564411" y="5033963"/>
            <a:ext cx="144462" cy="720725"/>
          </a:xfrm>
          <a:custGeom>
            <a:avLst/>
            <a:gdLst>
              <a:gd name="T0" fmla="*/ 91 w 91"/>
              <a:gd name="T1" fmla="*/ 0 h 454"/>
              <a:gd name="T2" fmla="*/ 45 w 91"/>
              <a:gd name="T3" fmla="*/ 272 h 454"/>
              <a:gd name="T4" fmla="*/ 0 w 91"/>
              <a:gd name="T5" fmla="*/ 454 h 454"/>
            </a:gdLst>
            <a:ahLst/>
            <a:cxnLst>
              <a:cxn ang="0">
                <a:pos x="T0" y="T1"/>
              </a:cxn>
              <a:cxn ang="0">
                <a:pos x="T2" y="T3"/>
              </a:cxn>
              <a:cxn ang="0">
                <a:pos x="T4" y="T5"/>
              </a:cxn>
            </a:cxnLst>
            <a:rect l="0" t="0" r="r" b="b"/>
            <a:pathLst>
              <a:path w="91" h="454">
                <a:moveTo>
                  <a:pt x="91" y="0"/>
                </a:moveTo>
                <a:cubicBezTo>
                  <a:pt x="75" y="98"/>
                  <a:pt x="60" y="196"/>
                  <a:pt x="45" y="272"/>
                </a:cubicBezTo>
                <a:cubicBezTo>
                  <a:pt x="30" y="348"/>
                  <a:pt x="15" y="401"/>
                  <a:pt x="0" y="454"/>
                </a:cubicBezTo>
              </a:path>
            </a:pathLst>
          </a:custGeom>
          <a:noFill/>
          <a:ln w="31750" cap="flat" cmpd="sng">
            <a:solidFill>
              <a:srgbClr val="007FFF"/>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3" name="Rectangle 50">
            <a:extLst>
              <a:ext uri="{FF2B5EF4-FFF2-40B4-BE49-F238E27FC236}">
                <a16:creationId xmlns:a16="http://schemas.microsoft.com/office/drawing/2014/main" id="{900E5648-D8F4-4EBC-B22D-1C13F5B390B5}"/>
              </a:ext>
            </a:extLst>
          </p:cNvPr>
          <p:cNvSpPr>
            <a:spLocks noChangeArrowheads="1"/>
          </p:cNvSpPr>
          <p:nvPr/>
        </p:nvSpPr>
        <p:spPr bwMode="auto">
          <a:xfrm>
            <a:off x="3264819" y="5761038"/>
            <a:ext cx="3674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endParaRPr kumimoji="1" lang="en-US" altLang="zh-CN" sz="3200" b="1" i="0" u="none" strike="noStrike" kern="1200" cap="none" spc="0" normalizeH="0" baseline="-2500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 name="AutoShape 51">
            <a:extLst>
              <a:ext uri="{FF2B5EF4-FFF2-40B4-BE49-F238E27FC236}">
                <a16:creationId xmlns:a16="http://schemas.microsoft.com/office/drawing/2014/main" id="{91E5D760-973D-4B4E-BA33-7983C8A1C281}"/>
              </a:ext>
            </a:extLst>
          </p:cNvPr>
          <p:cNvSpPr>
            <a:spLocks noChangeArrowheads="1"/>
          </p:cNvSpPr>
          <p:nvPr/>
        </p:nvSpPr>
        <p:spPr bwMode="auto">
          <a:xfrm>
            <a:off x="5867400" y="3063080"/>
            <a:ext cx="2519362" cy="576263"/>
          </a:xfrm>
          <a:prstGeom prst="wedgeRoundRectCallout">
            <a:avLst>
              <a:gd name="adj1" fmla="val -662"/>
              <a:gd name="adj2" fmla="val 103167"/>
              <a:gd name="adj3" fmla="val 16667"/>
            </a:avLst>
          </a:prstGeom>
          <a:noFill/>
          <a:ln w="25400" cap="sq">
            <a:solidFill>
              <a:srgbClr val="FF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5" name="Rectangle 52">
            <a:extLst>
              <a:ext uri="{FF2B5EF4-FFF2-40B4-BE49-F238E27FC236}">
                <a16:creationId xmlns:a16="http://schemas.microsoft.com/office/drawing/2014/main" id="{D455C2FF-FE58-457C-83F2-155F1AC3C6FD}"/>
              </a:ext>
            </a:extLst>
          </p:cNvPr>
          <p:cNvSpPr>
            <a:spLocks noChangeArrowheads="1"/>
          </p:cNvSpPr>
          <p:nvPr/>
        </p:nvSpPr>
        <p:spPr bwMode="auto">
          <a:xfrm>
            <a:off x="6660604" y="3953092"/>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结露</a:t>
            </a:r>
            <a:endParaRPr kumimoji="1" lang="zh-CN" altLang="en-US"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6" name="Rectangle 53">
            <a:extLst>
              <a:ext uri="{FF2B5EF4-FFF2-40B4-BE49-F238E27FC236}">
                <a16:creationId xmlns:a16="http://schemas.microsoft.com/office/drawing/2014/main" id="{E223EEE1-92D5-4AB0-A5F9-AC00304622CA}"/>
              </a:ext>
            </a:extLst>
          </p:cNvPr>
          <p:cNvSpPr>
            <a:spLocks noChangeArrowheads="1"/>
          </p:cNvSpPr>
          <p:nvPr/>
        </p:nvSpPr>
        <p:spPr bwMode="auto">
          <a:xfrm>
            <a:off x="5940699" y="4576982"/>
            <a:ext cx="23727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1"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en-US" altLang="zh-CN" sz="3200" b="1" i="0" u="none" strike="noStrike" kern="1200" cap="none" spc="0" normalizeH="0" baseline="-2500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露点温度</a:t>
            </a:r>
          </a:p>
        </p:txBody>
      </p:sp>
    </p:spTree>
    <p:extLst>
      <p:ext uri="{BB962C8B-B14F-4D97-AF65-F5344CB8AC3E}">
        <p14:creationId xmlns:p14="http://schemas.microsoft.com/office/powerpoint/2010/main" val="171451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right)">
                                      <p:cBhvr>
                                        <p:cTn id="13" dur="500"/>
                                        <p:tgtEl>
                                          <p:spTgt spid="68"/>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additive="base">
                                        <p:cTn id="21" dur="500" fill="hold"/>
                                        <p:tgtEl>
                                          <p:spTgt spid="72"/>
                                        </p:tgtEl>
                                        <p:attrNameLst>
                                          <p:attrName>ppt_x</p:attrName>
                                        </p:attrNameLst>
                                      </p:cBhvr>
                                      <p:tavLst>
                                        <p:tav tm="0">
                                          <p:val>
                                            <p:strVal val="1+#ppt_w/2"/>
                                          </p:val>
                                        </p:tav>
                                        <p:tav tm="100000">
                                          <p:val>
                                            <p:strVal val="#ppt_x"/>
                                          </p:val>
                                        </p:tav>
                                      </p:tavLst>
                                    </p:anim>
                                    <p:anim calcmode="lin" valueType="num">
                                      <p:cBhvr additive="base">
                                        <p:cTn id="22"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0-#ppt_w/2"/>
                                          </p:val>
                                        </p:tav>
                                        <p:tav tm="100000">
                                          <p:val>
                                            <p:strVal val="#ppt_x"/>
                                          </p:val>
                                        </p:tav>
                                      </p:tavLst>
                                    </p:anim>
                                    <p:anim calcmode="lin" valueType="num">
                                      <p:cBhvr additive="base">
                                        <p:cTn id="34"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up)">
                                      <p:cBhvr>
                                        <p:cTn id="39" dur="500"/>
                                        <p:tgtEl>
                                          <p:spTgt spid="87"/>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fill="hold"/>
                                        <p:tgtEl>
                                          <p:spTgt spid="93"/>
                                        </p:tgtEl>
                                        <p:attrNameLst>
                                          <p:attrName>ppt_x</p:attrName>
                                        </p:attrNameLst>
                                      </p:cBhvr>
                                      <p:tavLst>
                                        <p:tav tm="0">
                                          <p:val>
                                            <p:strVal val="1+#ppt_w/2"/>
                                          </p:val>
                                        </p:tav>
                                        <p:tav tm="100000">
                                          <p:val>
                                            <p:strVal val="#ppt_x"/>
                                          </p:val>
                                        </p:tav>
                                      </p:tavLst>
                                    </p:anim>
                                    <p:anim calcmode="lin" valueType="num">
                                      <p:cBhvr additive="base">
                                        <p:cTn id="48"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0-#ppt_w/2"/>
                                          </p:val>
                                        </p:tav>
                                        <p:tav tm="100000">
                                          <p:val>
                                            <p:strVal val="#ppt_x"/>
                                          </p:val>
                                        </p:tav>
                                      </p:tavLst>
                                    </p:anim>
                                    <p:anim calcmode="lin" valueType="num">
                                      <p:cBhvr additive="base">
                                        <p:cTn id="54"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additive="base">
                                        <p:cTn id="63" dur="500" fill="hold"/>
                                        <p:tgtEl>
                                          <p:spTgt spid="83"/>
                                        </p:tgtEl>
                                        <p:attrNameLst>
                                          <p:attrName>ppt_x</p:attrName>
                                        </p:attrNameLst>
                                      </p:cBhvr>
                                      <p:tavLst>
                                        <p:tav tm="0">
                                          <p:val>
                                            <p:strVal val="1+#ppt_w/2"/>
                                          </p:val>
                                        </p:tav>
                                        <p:tav tm="100000">
                                          <p:val>
                                            <p:strVal val="#ppt_x"/>
                                          </p:val>
                                        </p:tav>
                                      </p:tavLst>
                                    </p:anim>
                                    <p:anim calcmode="lin" valueType="num">
                                      <p:cBhvr additive="base">
                                        <p:cTn id="64"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96"/>
                                        </p:tgtEl>
                                        <p:attrNameLst>
                                          <p:attrName>style.visibility</p:attrName>
                                        </p:attrNameLst>
                                      </p:cBhvr>
                                      <p:to>
                                        <p:strVal val="visible"/>
                                      </p:to>
                                    </p:set>
                                    <p:anim calcmode="lin" valueType="num">
                                      <p:cBhvr additive="base">
                                        <p:cTn id="69" dur="500" fill="hold"/>
                                        <p:tgtEl>
                                          <p:spTgt spid="96"/>
                                        </p:tgtEl>
                                        <p:attrNameLst>
                                          <p:attrName>ppt_x</p:attrName>
                                        </p:attrNameLst>
                                      </p:cBhvr>
                                      <p:tavLst>
                                        <p:tav tm="0">
                                          <p:val>
                                            <p:strVal val="1+#ppt_w/2"/>
                                          </p:val>
                                        </p:tav>
                                        <p:tav tm="100000">
                                          <p:val>
                                            <p:strVal val="#ppt_x"/>
                                          </p:val>
                                        </p:tav>
                                      </p:tavLst>
                                    </p:anim>
                                    <p:anim calcmode="lin" valueType="num">
                                      <p:cBhvr additive="base">
                                        <p:cTn id="70"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wipe(up)">
                                      <p:cBhvr>
                                        <p:cTn id="75" dur="500"/>
                                        <p:tgtEl>
                                          <p:spTgt spid="102"/>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10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99"/>
                                        </p:tgtEl>
                                        <p:attrNameLst>
                                          <p:attrName>style.visibility</p:attrName>
                                        </p:attrNameLst>
                                      </p:cBhvr>
                                      <p:to>
                                        <p:strVal val="visible"/>
                                      </p:to>
                                    </p:set>
                                    <p:anim calcmode="lin" valueType="num">
                                      <p:cBhvr additive="base">
                                        <p:cTn id="83" dur="500" fill="hold"/>
                                        <p:tgtEl>
                                          <p:spTgt spid="99"/>
                                        </p:tgtEl>
                                        <p:attrNameLst>
                                          <p:attrName>ppt_x</p:attrName>
                                        </p:attrNameLst>
                                      </p:cBhvr>
                                      <p:tavLst>
                                        <p:tav tm="0">
                                          <p:val>
                                            <p:strVal val="1+#ppt_w/2"/>
                                          </p:val>
                                        </p:tav>
                                        <p:tav tm="100000">
                                          <p:val>
                                            <p:strVal val="#ppt_x"/>
                                          </p:val>
                                        </p:tav>
                                      </p:tavLst>
                                    </p:anim>
                                    <p:anim calcmode="lin" valueType="num">
                                      <p:cBhvr additive="base">
                                        <p:cTn id="84"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childTnLst>
                          </p:cTn>
                        </p:par>
                        <p:par>
                          <p:cTn id="90" fill="hold">
                            <p:stCondLst>
                              <p:cond delay="500"/>
                            </p:stCondLst>
                            <p:childTnLst>
                              <p:par>
                                <p:cTn id="91" presetID="1" presetClass="entr" presetSubtype="0" fill="hold" grpId="0" nodeType="after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06"/>
                                        </p:tgtEl>
                                        <p:attrNameLst>
                                          <p:attrName>style.visibility</p:attrName>
                                        </p:attrNameLst>
                                      </p:cBhvr>
                                      <p:to>
                                        <p:strVal val="visible"/>
                                      </p:to>
                                    </p:set>
                                    <p:anim calcmode="lin" valueType="num">
                                      <p:cBhvr additive="base">
                                        <p:cTn id="97" dur="500" fill="hold"/>
                                        <p:tgtEl>
                                          <p:spTgt spid="106"/>
                                        </p:tgtEl>
                                        <p:attrNameLst>
                                          <p:attrName>ppt_x</p:attrName>
                                        </p:attrNameLst>
                                      </p:cBhvr>
                                      <p:tavLst>
                                        <p:tav tm="0">
                                          <p:val>
                                            <p:strVal val="1+#ppt_w/2"/>
                                          </p:val>
                                        </p:tav>
                                        <p:tav tm="100000">
                                          <p:val>
                                            <p:strVal val="#ppt_x"/>
                                          </p:val>
                                        </p:tav>
                                      </p:tavLst>
                                    </p:anim>
                                    <p:anim calcmode="lin" valueType="num">
                                      <p:cBhvr additive="base">
                                        <p:cTn id="98"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6" grpId="0"/>
      <p:bldP spid="88" grpId="0"/>
      <p:bldP spid="103" grpId="0"/>
      <p:bldP spid="104" grpId="0" animBg="1"/>
      <p:bldP spid="105" grpId="0"/>
      <p:bldP spid="10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52578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4-4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湿空气的状态参数</a:t>
            </a:r>
          </a:p>
        </p:txBody>
      </p:sp>
      <p:sp>
        <p:nvSpPr>
          <p:cNvPr id="5" name="Text Box 2">
            <a:extLst>
              <a:ext uri="{FF2B5EF4-FFF2-40B4-BE49-F238E27FC236}">
                <a16:creationId xmlns:a16="http://schemas.microsoft.com/office/drawing/2014/main" id="{30643817-6DF1-45B1-85E8-CA0AD223FEC3}"/>
              </a:ext>
            </a:extLst>
          </p:cNvPr>
          <p:cNvSpPr txBox="1">
            <a:spLocks noChangeArrowheads="1"/>
          </p:cNvSpPr>
          <p:nvPr/>
        </p:nvSpPr>
        <p:spPr bwMode="auto">
          <a:xfrm>
            <a:off x="1066800" y="1981200"/>
            <a:ext cx="61928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湿空气中所含水蒸气的量</a:t>
            </a:r>
            <a:endParaRPr kumimoji="1" lang="zh-CN" altLang="en-US" sz="36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a:extLst>
              <a:ext uri="{FF2B5EF4-FFF2-40B4-BE49-F238E27FC236}">
                <a16:creationId xmlns:a16="http://schemas.microsoft.com/office/drawing/2014/main" id="{2635A1B5-6F58-4C39-929D-258BABD3144B}"/>
              </a:ext>
            </a:extLst>
          </p:cNvPr>
          <p:cNvSpPr txBox="1">
            <a:spLocks noChangeArrowheads="1"/>
          </p:cNvSpPr>
          <p:nvPr/>
        </p:nvSpPr>
        <p:spPr>
          <a:xfrm>
            <a:off x="146050" y="1015425"/>
            <a:ext cx="8796338" cy="584775"/>
          </a:xfrm>
          <a:prstGeom prst="rect">
            <a:avLst/>
          </a:prstGeom>
          <a:noFill/>
          <a:ln/>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湿空气的湿度</a:t>
            </a:r>
            <a:endParaRPr lang="zh-CN" altLang="en-US" sz="3600" b="1">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4">
            <a:extLst>
              <a:ext uri="{FF2B5EF4-FFF2-40B4-BE49-F238E27FC236}">
                <a16:creationId xmlns:a16="http://schemas.microsoft.com/office/drawing/2014/main" id="{F093C379-93C8-48A8-986A-79E2E2D2C077}"/>
              </a:ext>
            </a:extLst>
          </p:cNvPr>
          <p:cNvSpPr>
            <a:spLocks noChangeArrowheads="1"/>
          </p:cNvSpPr>
          <p:nvPr/>
        </p:nvSpPr>
        <p:spPr bwMode="auto">
          <a:xfrm>
            <a:off x="222250" y="3048000"/>
            <a:ext cx="7292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相对</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湿度 </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relative humidity</a:t>
            </a:r>
          </a:p>
        </p:txBody>
      </p:sp>
      <p:graphicFrame>
        <p:nvGraphicFramePr>
          <p:cNvPr id="8" name="Object 5">
            <a:extLst>
              <a:ext uri="{FF2B5EF4-FFF2-40B4-BE49-F238E27FC236}">
                <a16:creationId xmlns:a16="http://schemas.microsoft.com/office/drawing/2014/main" id="{B1F78AE3-28C7-4240-A292-A5071FA51BEE}"/>
              </a:ext>
            </a:extLst>
          </p:cNvPr>
          <p:cNvGraphicFramePr>
            <a:graphicFrameLocks noChangeAspect="1"/>
          </p:cNvGraphicFramePr>
          <p:nvPr/>
        </p:nvGraphicFramePr>
        <p:xfrm>
          <a:off x="7156450" y="3013363"/>
          <a:ext cx="511175" cy="809625"/>
        </p:xfrm>
        <a:graphic>
          <a:graphicData uri="http://schemas.openxmlformats.org/presentationml/2006/ole">
            <mc:AlternateContent xmlns:mc="http://schemas.openxmlformats.org/markup-compatibility/2006">
              <mc:Choice xmlns:v="urn:schemas-microsoft-com:vml" Requires="v">
                <p:oleObj name="Equation" r:id="rId2" imgW="126720" imgH="203040" progId="Equation.DSMT4">
                  <p:embed/>
                </p:oleObj>
              </mc:Choice>
              <mc:Fallback>
                <p:oleObj name="Equation" r:id="rId2" imgW="126720" imgH="203040" progId="Equation.DSMT4">
                  <p:embed/>
                  <p:pic>
                    <p:nvPicPr>
                      <p:cNvPr id="8" name="Object 5">
                        <a:extLst>
                          <a:ext uri="{FF2B5EF4-FFF2-40B4-BE49-F238E27FC236}">
                            <a16:creationId xmlns:a16="http://schemas.microsoft.com/office/drawing/2014/main" id="{B1F78AE3-28C7-4240-A292-A5071FA51BEE}"/>
                          </a:ext>
                        </a:extLst>
                      </p:cNvPr>
                      <p:cNvPicPr>
                        <a:picLocks noChangeAspect="1" noChangeArrowheads="1"/>
                      </p:cNvPicPr>
                      <p:nvPr/>
                    </p:nvPicPr>
                    <p:blipFill>
                      <a:blip r:embed="rId3"/>
                      <a:srcRect/>
                      <a:stretch>
                        <a:fillRect/>
                      </a:stretch>
                    </p:blipFill>
                    <p:spPr bwMode="auto">
                      <a:xfrm>
                        <a:off x="7156450" y="3013363"/>
                        <a:ext cx="511175" cy="80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6">
            <a:extLst>
              <a:ext uri="{FF2B5EF4-FFF2-40B4-BE49-F238E27FC236}">
                <a16:creationId xmlns:a16="http://schemas.microsoft.com/office/drawing/2014/main" id="{3965F4C0-CB96-42E0-96FE-6CB4E9577A2E}"/>
              </a:ext>
            </a:extLst>
          </p:cNvPr>
          <p:cNvSpPr>
            <a:spLocks noChangeArrowheads="1"/>
          </p:cNvSpPr>
          <p:nvPr/>
        </p:nvSpPr>
        <p:spPr bwMode="auto">
          <a:xfrm>
            <a:off x="396875" y="4191000"/>
            <a:ext cx="6759575" cy="117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、比湿度  </a:t>
            </a:r>
            <a:r>
              <a:rPr kumimoji="1" lang="en-GB"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Specific humidity</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含湿量 </a:t>
            </a:r>
            <a:r>
              <a:rPr kumimoji="1" lang="en-GB"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Humidity ratio</a:t>
            </a:r>
            <a:endPar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7">
            <a:extLst>
              <a:ext uri="{FF2B5EF4-FFF2-40B4-BE49-F238E27FC236}">
                <a16:creationId xmlns:a16="http://schemas.microsoft.com/office/drawing/2014/main" id="{658325EE-37AB-49E8-A6D3-B77B4C7A3A28}"/>
              </a:ext>
            </a:extLst>
          </p:cNvPr>
          <p:cNvSpPr txBox="1">
            <a:spLocks noChangeArrowheads="1"/>
          </p:cNvSpPr>
          <p:nvPr/>
        </p:nvSpPr>
        <p:spPr bwMode="auto">
          <a:xfrm>
            <a:off x="7096125" y="4424910"/>
            <a:ext cx="838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GB" altLang="zh-CN" sz="40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1" lang="en-US" altLang="zh-CN" sz="4000" b="0"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8266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6" presetClass="entr" presetSubtype="37"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9" grpId="0" autoUpdateAnimBg="0"/>
      <p:bldP spid="1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6DBC46-F12D-4B8F-8C4B-9D7B2A8E2B9D}"/>
              </a:ext>
            </a:extLst>
          </p:cNvPr>
          <p:cNvSpPr txBox="1">
            <a:spLocks noChangeArrowheads="1"/>
          </p:cNvSpPr>
          <p:nvPr/>
        </p:nvSpPr>
        <p:spPr>
          <a:xfrm>
            <a:off x="304800" y="806450"/>
            <a:ext cx="8610600" cy="5651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GB"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焓湿图</a:t>
            </a:r>
            <a:r>
              <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a:t>
            </a:r>
            <a:r>
              <a:rPr kumimoji="1" lang="zh-CN" altLang="en-GB"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结构</a:t>
            </a:r>
            <a:endParaRPr kumimoji="1"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77205456-8384-40E0-98E9-1A601A3C795D}"/>
              </a:ext>
            </a:extLst>
          </p:cNvPr>
          <p:cNvSpPr txBox="1"/>
          <p:nvPr/>
        </p:nvSpPr>
        <p:spPr>
          <a:xfrm>
            <a:off x="2819400" y="76200"/>
            <a:ext cx="4953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4-6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湿空气的焓</a:t>
            </a: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湿图</a:t>
            </a:r>
          </a:p>
        </p:txBody>
      </p:sp>
      <p:sp>
        <p:nvSpPr>
          <p:cNvPr id="4" name="Line 3">
            <a:extLst>
              <a:ext uri="{FF2B5EF4-FFF2-40B4-BE49-F238E27FC236}">
                <a16:creationId xmlns:a16="http://schemas.microsoft.com/office/drawing/2014/main" id="{9E2CBC79-4DB6-4FD2-8034-75D1CFB0AA36}"/>
              </a:ext>
            </a:extLst>
          </p:cNvPr>
          <p:cNvSpPr>
            <a:spLocks noChangeShapeType="1"/>
          </p:cNvSpPr>
          <p:nvPr/>
        </p:nvSpPr>
        <p:spPr bwMode="auto">
          <a:xfrm>
            <a:off x="3886200" y="6172199"/>
            <a:ext cx="46482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Line 4">
            <a:extLst>
              <a:ext uri="{FF2B5EF4-FFF2-40B4-BE49-F238E27FC236}">
                <a16:creationId xmlns:a16="http://schemas.microsoft.com/office/drawing/2014/main" id="{EDF2743B-7BCA-45BE-A13D-8D92EFA50126}"/>
              </a:ext>
            </a:extLst>
          </p:cNvPr>
          <p:cNvSpPr>
            <a:spLocks noChangeShapeType="1"/>
          </p:cNvSpPr>
          <p:nvPr/>
        </p:nvSpPr>
        <p:spPr bwMode="auto">
          <a:xfrm flipV="1">
            <a:off x="3886200" y="1600199"/>
            <a:ext cx="0" cy="45720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4E74BA03-97DF-43AF-92A7-1CE27A58E4C7}"/>
              </a:ext>
            </a:extLst>
          </p:cNvPr>
          <p:cNvSpPr>
            <a:spLocks noChangeArrowheads="1"/>
          </p:cNvSpPr>
          <p:nvPr/>
        </p:nvSpPr>
        <p:spPr bwMode="auto">
          <a:xfrm>
            <a:off x="8432301" y="6077633"/>
            <a:ext cx="4171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6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1"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95390C21-5D22-4E51-B420-2423837648FD}"/>
              </a:ext>
            </a:extLst>
          </p:cNvPr>
          <p:cNvSpPr>
            <a:spLocks noChangeArrowheads="1"/>
          </p:cNvSpPr>
          <p:nvPr/>
        </p:nvSpPr>
        <p:spPr bwMode="auto">
          <a:xfrm>
            <a:off x="3338602" y="1523999"/>
            <a:ext cx="4411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6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Line 8">
            <a:extLst>
              <a:ext uri="{FF2B5EF4-FFF2-40B4-BE49-F238E27FC236}">
                <a16:creationId xmlns:a16="http://schemas.microsoft.com/office/drawing/2014/main" id="{F2DC81F3-1EB0-4469-90B8-32618067B29F}"/>
              </a:ext>
            </a:extLst>
          </p:cNvPr>
          <p:cNvSpPr>
            <a:spLocks noChangeShapeType="1"/>
          </p:cNvSpPr>
          <p:nvPr/>
        </p:nvSpPr>
        <p:spPr bwMode="auto">
          <a:xfrm>
            <a:off x="3886200" y="2285999"/>
            <a:ext cx="1676400" cy="1447800"/>
          </a:xfrm>
          <a:prstGeom prst="line">
            <a:avLst/>
          </a:prstGeom>
          <a:noFill/>
          <a:ln w="25400" cap="sq">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9" name="Group 9">
            <a:extLst>
              <a:ext uri="{FF2B5EF4-FFF2-40B4-BE49-F238E27FC236}">
                <a16:creationId xmlns:a16="http://schemas.microsoft.com/office/drawing/2014/main" id="{D936200F-F69F-4D2A-A395-9626E06E9FE2}"/>
              </a:ext>
            </a:extLst>
          </p:cNvPr>
          <p:cNvGrpSpPr>
            <a:grpSpLocks/>
          </p:cNvGrpSpPr>
          <p:nvPr/>
        </p:nvGrpSpPr>
        <p:grpSpPr bwMode="auto">
          <a:xfrm>
            <a:off x="4724400" y="2362201"/>
            <a:ext cx="609600" cy="646113"/>
            <a:chOff x="2976" y="1392"/>
            <a:chExt cx="384" cy="407"/>
          </a:xfrm>
        </p:grpSpPr>
        <p:sp>
          <p:nvSpPr>
            <p:cNvPr id="10" name="Rectangle 10">
              <a:extLst>
                <a:ext uri="{FF2B5EF4-FFF2-40B4-BE49-F238E27FC236}">
                  <a16:creationId xmlns:a16="http://schemas.microsoft.com/office/drawing/2014/main" id="{DC5FFEF6-4A5C-4D53-801D-8785E8BCAE0C}"/>
                </a:ext>
              </a:extLst>
            </p:cNvPr>
            <p:cNvSpPr>
              <a:spLocks noChangeArrowheads="1"/>
            </p:cNvSpPr>
            <p:nvPr/>
          </p:nvSpPr>
          <p:spPr bwMode="auto">
            <a:xfrm>
              <a:off x="3024" y="1392"/>
              <a:ext cx="2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6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Oval 11">
              <a:extLst>
                <a:ext uri="{FF2B5EF4-FFF2-40B4-BE49-F238E27FC236}">
                  <a16:creationId xmlns:a16="http://schemas.microsoft.com/office/drawing/2014/main" id="{5F46EB08-4D5F-428B-BC0E-6D12107E59FB}"/>
                </a:ext>
              </a:extLst>
            </p:cNvPr>
            <p:cNvSpPr>
              <a:spLocks noChangeArrowheads="1"/>
            </p:cNvSpPr>
            <p:nvPr/>
          </p:nvSpPr>
          <p:spPr bwMode="auto">
            <a:xfrm>
              <a:off x="2976" y="1392"/>
              <a:ext cx="384" cy="384"/>
            </a:xfrm>
            <a:prstGeom prst="ellipse">
              <a:avLst/>
            </a:prstGeom>
            <a:noFill/>
            <a:ln w="25400" cap="sq">
              <a:solidFill>
                <a:srgbClr val="FF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2" name="Line 12">
            <a:extLst>
              <a:ext uri="{FF2B5EF4-FFF2-40B4-BE49-F238E27FC236}">
                <a16:creationId xmlns:a16="http://schemas.microsoft.com/office/drawing/2014/main" id="{29702F7A-FCCE-444E-8B70-7361CFEF09FA}"/>
              </a:ext>
            </a:extLst>
          </p:cNvPr>
          <p:cNvSpPr>
            <a:spLocks noChangeShapeType="1"/>
          </p:cNvSpPr>
          <p:nvPr/>
        </p:nvSpPr>
        <p:spPr bwMode="auto">
          <a:xfrm flipV="1">
            <a:off x="6934200" y="4190999"/>
            <a:ext cx="0" cy="1981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4">
            <a:extLst>
              <a:ext uri="{FF2B5EF4-FFF2-40B4-BE49-F238E27FC236}">
                <a16:creationId xmlns:a16="http://schemas.microsoft.com/office/drawing/2014/main" id="{C29603E5-DE50-453A-A218-AECAB83041DF}"/>
              </a:ext>
            </a:extLst>
          </p:cNvPr>
          <p:cNvSpPr>
            <a:spLocks noChangeShapeType="1"/>
          </p:cNvSpPr>
          <p:nvPr/>
        </p:nvSpPr>
        <p:spPr bwMode="auto">
          <a:xfrm flipV="1">
            <a:off x="3886200" y="3276599"/>
            <a:ext cx="3200400" cy="85725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4" name="Group 15">
            <a:extLst>
              <a:ext uri="{FF2B5EF4-FFF2-40B4-BE49-F238E27FC236}">
                <a16:creationId xmlns:a16="http://schemas.microsoft.com/office/drawing/2014/main" id="{1085D35D-6C97-471F-AA4C-536AD232DA5A}"/>
              </a:ext>
            </a:extLst>
          </p:cNvPr>
          <p:cNvGrpSpPr>
            <a:grpSpLocks/>
          </p:cNvGrpSpPr>
          <p:nvPr/>
        </p:nvGrpSpPr>
        <p:grpSpPr bwMode="auto">
          <a:xfrm>
            <a:off x="6858000" y="2514599"/>
            <a:ext cx="609600" cy="641350"/>
            <a:chOff x="4320" y="1488"/>
            <a:chExt cx="384" cy="404"/>
          </a:xfrm>
        </p:grpSpPr>
        <p:sp>
          <p:nvSpPr>
            <p:cNvPr id="15" name="Rectangle 16">
              <a:extLst>
                <a:ext uri="{FF2B5EF4-FFF2-40B4-BE49-F238E27FC236}">
                  <a16:creationId xmlns:a16="http://schemas.microsoft.com/office/drawing/2014/main" id="{BA742D7D-BD82-419A-9560-F00923AD5E64}"/>
                </a:ext>
              </a:extLst>
            </p:cNvPr>
            <p:cNvSpPr>
              <a:spLocks noChangeArrowheads="1"/>
            </p:cNvSpPr>
            <p:nvPr/>
          </p:nvSpPr>
          <p:spPr bwMode="auto">
            <a:xfrm>
              <a:off x="4320" y="1488"/>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6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endParaRPr kumimoji="1" lang="en-US" altLang="zh-CN" sz="3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Oval 17">
              <a:extLst>
                <a:ext uri="{FF2B5EF4-FFF2-40B4-BE49-F238E27FC236}">
                  <a16:creationId xmlns:a16="http://schemas.microsoft.com/office/drawing/2014/main" id="{A51A2057-3AD1-4021-A973-B65CD117C674}"/>
                </a:ext>
              </a:extLst>
            </p:cNvPr>
            <p:cNvSpPr>
              <a:spLocks noChangeArrowheads="1"/>
            </p:cNvSpPr>
            <p:nvPr/>
          </p:nvSpPr>
          <p:spPr bwMode="auto">
            <a:xfrm>
              <a:off x="4320" y="1488"/>
              <a:ext cx="384" cy="384"/>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7" name="Freeform 30">
            <a:extLst>
              <a:ext uri="{FF2B5EF4-FFF2-40B4-BE49-F238E27FC236}">
                <a16:creationId xmlns:a16="http://schemas.microsoft.com/office/drawing/2014/main" id="{D146BB93-BD90-43FF-80E0-3315E0F67E13}"/>
              </a:ext>
            </a:extLst>
          </p:cNvPr>
          <p:cNvSpPr>
            <a:spLocks/>
          </p:cNvSpPr>
          <p:nvPr/>
        </p:nvSpPr>
        <p:spPr bwMode="auto">
          <a:xfrm>
            <a:off x="3962400" y="2057399"/>
            <a:ext cx="4648200" cy="3657600"/>
          </a:xfrm>
          <a:custGeom>
            <a:avLst/>
            <a:gdLst>
              <a:gd name="T0" fmla="*/ 0 w 2928"/>
              <a:gd name="T1" fmla="*/ 2304 h 2304"/>
              <a:gd name="T2" fmla="*/ 192 w 2928"/>
              <a:gd name="T3" fmla="*/ 1776 h 2304"/>
              <a:gd name="T4" fmla="*/ 432 w 2928"/>
              <a:gd name="T5" fmla="*/ 1392 h 2304"/>
              <a:gd name="T6" fmla="*/ 816 w 2928"/>
              <a:gd name="T7" fmla="*/ 1008 h 2304"/>
              <a:gd name="T8" fmla="*/ 1296 w 2928"/>
              <a:gd name="T9" fmla="*/ 720 h 2304"/>
              <a:gd name="T10" fmla="*/ 1824 w 2928"/>
              <a:gd name="T11" fmla="*/ 432 h 2304"/>
              <a:gd name="T12" fmla="*/ 2544 w 2928"/>
              <a:gd name="T13" fmla="*/ 144 h 2304"/>
              <a:gd name="T14" fmla="*/ 2928 w 2928"/>
              <a:gd name="T15" fmla="*/ 0 h 2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8" h="2304">
                <a:moveTo>
                  <a:pt x="0" y="2304"/>
                </a:moveTo>
                <a:cubicBezTo>
                  <a:pt x="60" y="2116"/>
                  <a:pt x="120" y="1928"/>
                  <a:pt x="192" y="1776"/>
                </a:cubicBezTo>
                <a:cubicBezTo>
                  <a:pt x="264" y="1624"/>
                  <a:pt x="328" y="1520"/>
                  <a:pt x="432" y="1392"/>
                </a:cubicBezTo>
                <a:cubicBezTo>
                  <a:pt x="536" y="1264"/>
                  <a:pt x="672" y="1120"/>
                  <a:pt x="816" y="1008"/>
                </a:cubicBezTo>
                <a:cubicBezTo>
                  <a:pt x="960" y="896"/>
                  <a:pt x="1128" y="816"/>
                  <a:pt x="1296" y="720"/>
                </a:cubicBezTo>
                <a:cubicBezTo>
                  <a:pt x="1464" y="624"/>
                  <a:pt x="1616" y="528"/>
                  <a:pt x="1824" y="432"/>
                </a:cubicBezTo>
                <a:cubicBezTo>
                  <a:pt x="2032" y="336"/>
                  <a:pt x="2360" y="216"/>
                  <a:pt x="2544" y="144"/>
                </a:cubicBezTo>
                <a:cubicBezTo>
                  <a:pt x="2728" y="72"/>
                  <a:pt x="2828" y="36"/>
                  <a:pt x="2928"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8" name="Group 31">
            <a:extLst>
              <a:ext uri="{FF2B5EF4-FFF2-40B4-BE49-F238E27FC236}">
                <a16:creationId xmlns:a16="http://schemas.microsoft.com/office/drawing/2014/main" id="{C818C368-61B0-4979-8473-437C37901B09}"/>
              </a:ext>
            </a:extLst>
          </p:cNvPr>
          <p:cNvGrpSpPr>
            <a:grpSpLocks/>
          </p:cNvGrpSpPr>
          <p:nvPr/>
        </p:nvGrpSpPr>
        <p:grpSpPr bwMode="auto">
          <a:xfrm>
            <a:off x="7086600" y="3352799"/>
            <a:ext cx="1925638" cy="609600"/>
            <a:chOff x="4464" y="2016"/>
            <a:chExt cx="1213" cy="384"/>
          </a:xfrm>
        </p:grpSpPr>
        <p:sp>
          <p:nvSpPr>
            <p:cNvPr id="19" name="Oval 32">
              <a:extLst>
                <a:ext uri="{FF2B5EF4-FFF2-40B4-BE49-F238E27FC236}">
                  <a16:creationId xmlns:a16="http://schemas.microsoft.com/office/drawing/2014/main" id="{F9FC2F35-8C92-48ED-AACB-48532A52501A}"/>
                </a:ext>
              </a:extLst>
            </p:cNvPr>
            <p:cNvSpPr>
              <a:spLocks noChangeArrowheads="1"/>
            </p:cNvSpPr>
            <p:nvPr/>
          </p:nvSpPr>
          <p:spPr bwMode="auto">
            <a:xfrm>
              <a:off x="4464" y="2016"/>
              <a:ext cx="384" cy="384"/>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0" name="Object 33">
              <a:extLst>
                <a:ext uri="{FF2B5EF4-FFF2-40B4-BE49-F238E27FC236}">
                  <a16:creationId xmlns:a16="http://schemas.microsoft.com/office/drawing/2014/main" id="{B8F2ADA2-0C90-4795-AED6-FEFF0EEF9834}"/>
                </a:ext>
              </a:extLst>
            </p:cNvPr>
            <p:cNvGraphicFramePr>
              <a:graphicFrameLocks noChangeAspect="1"/>
            </p:cNvGraphicFramePr>
            <p:nvPr/>
          </p:nvGraphicFramePr>
          <p:xfrm>
            <a:off x="4540" y="2029"/>
            <a:ext cx="1137" cy="371"/>
          </p:xfrm>
          <a:graphic>
            <a:graphicData uri="http://schemas.openxmlformats.org/presentationml/2006/ole">
              <mc:AlternateContent xmlns:mc="http://schemas.openxmlformats.org/markup-compatibility/2006">
                <mc:Choice xmlns:v="urn:schemas-microsoft-com:vml" Requires="v">
                  <p:oleObj name="Equation" r:id="rId2" imgW="622080" imgH="203040" progId="Equation.DSMT4">
                    <p:embed/>
                  </p:oleObj>
                </mc:Choice>
                <mc:Fallback>
                  <p:oleObj name="Equation" r:id="rId2" imgW="622080" imgH="203040" progId="Equation.DSMT4">
                    <p:embed/>
                    <p:pic>
                      <p:nvPicPr>
                        <p:cNvPr id="20" name="Object 33">
                          <a:extLst>
                            <a:ext uri="{FF2B5EF4-FFF2-40B4-BE49-F238E27FC236}">
                              <a16:creationId xmlns:a16="http://schemas.microsoft.com/office/drawing/2014/main" id="{B8F2ADA2-0C90-4795-AED6-FEFF0EEF9834}"/>
                            </a:ext>
                          </a:extLst>
                        </p:cNvPr>
                        <p:cNvPicPr>
                          <a:picLocks noChangeAspect="1" noChangeArrowheads="1"/>
                        </p:cNvPicPr>
                        <p:nvPr/>
                      </p:nvPicPr>
                      <p:blipFill>
                        <a:blip r:embed="rId3"/>
                        <a:srcRect/>
                        <a:stretch>
                          <a:fillRect/>
                        </a:stretch>
                      </p:blipFill>
                      <p:spPr bwMode="auto">
                        <a:xfrm>
                          <a:off x="4540" y="2029"/>
                          <a:ext cx="1137" cy="37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34">
            <a:extLst>
              <a:ext uri="{FF2B5EF4-FFF2-40B4-BE49-F238E27FC236}">
                <a16:creationId xmlns:a16="http://schemas.microsoft.com/office/drawing/2014/main" id="{E3D776CC-F024-4FB7-85B5-ED2792FC0EEF}"/>
              </a:ext>
            </a:extLst>
          </p:cNvPr>
          <p:cNvGrpSpPr>
            <a:grpSpLocks/>
          </p:cNvGrpSpPr>
          <p:nvPr/>
        </p:nvGrpSpPr>
        <p:grpSpPr bwMode="auto">
          <a:xfrm>
            <a:off x="8001000" y="1447799"/>
            <a:ext cx="609600" cy="665163"/>
            <a:chOff x="5040" y="816"/>
            <a:chExt cx="384" cy="419"/>
          </a:xfrm>
        </p:grpSpPr>
        <p:graphicFrame>
          <p:nvGraphicFramePr>
            <p:cNvPr id="22" name="Object 35">
              <a:extLst>
                <a:ext uri="{FF2B5EF4-FFF2-40B4-BE49-F238E27FC236}">
                  <a16:creationId xmlns:a16="http://schemas.microsoft.com/office/drawing/2014/main" id="{17F89097-A95F-438E-9683-E8FA190C19F3}"/>
                </a:ext>
              </a:extLst>
            </p:cNvPr>
            <p:cNvGraphicFramePr>
              <a:graphicFrameLocks noChangeAspect="1"/>
            </p:cNvGraphicFramePr>
            <p:nvPr/>
          </p:nvGraphicFramePr>
          <p:xfrm>
            <a:off x="5108" y="864"/>
            <a:ext cx="232" cy="371"/>
          </p:xfrm>
          <a:graphic>
            <a:graphicData uri="http://schemas.openxmlformats.org/presentationml/2006/ole">
              <mc:AlternateContent xmlns:mc="http://schemas.openxmlformats.org/markup-compatibility/2006">
                <mc:Choice xmlns:v="urn:schemas-microsoft-com:vml" Requires="v">
                  <p:oleObj name="Equation" r:id="rId4" imgW="126720" imgH="203040" progId="Equation.DSMT4">
                    <p:embed/>
                  </p:oleObj>
                </mc:Choice>
                <mc:Fallback>
                  <p:oleObj name="Equation" r:id="rId4" imgW="126720" imgH="203040" progId="Equation.DSMT4">
                    <p:embed/>
                    <p:pic>
                      <p:nvPicPr>
                        <p:cNvPr id="22" name="Object 35">
                          <a:extLst>
                            <a:ext uri="{FF2B5EF4-FFF2-40B4-BE49-F238E27FC236}">
                              <a16:creationId xmlns:a16="http://schemas.microsoft.com/office/drawing/2014/main" id="{17F89097-A95F-438E-9683-E8FA190C19F3}"/>
                            </a:ext>
                          </a:extLst>
                        </p:cNvPr>
                        <p:cNvPicPr>
                          <a:picLocks noChangeAspect="1" noChangeArrowheads="1"/>
                        </p:cNvPicPr>
                        <p:nvPr/>
                      </p:nvPicPr>
                      <p:blipFill>
                        <a:blip r:embed="rId5"/>
                        <a:srcRect/>
                        <a:stretch>
                          <a:fillRect/>
                        </a:stretch>
                      </p:blipFill>
                      <p:spPr bwMode="auto">
                        <a:xfrm>
                          <a:off x="5108" y="864"/>
                          <a:ext cx="232" cy="37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36">
              <a:extLst>
                <a:ext uri="{FF2B5EF4-FFF2-40B4-BE49-F238E27FC236}">
                  <a16:creationId xmlns:a16="http://schemas.microsoft.com/office/drawing/2014/main" id="{564F6947-2AED-47D2-9971-35A33A4928AD}"/>
                </a:ext>
              </a:extLst>
            </p:cNvPr>
            <p:cNvSpPr>
              <a:spLocks noChangeArrowheads="1"/>
            </p:cNvSpPr>
            <p:nvPr/>
          </p:nvSpPr>
          <p:spPr bwMode="auto">
            <a:xfrm>
              <a:off x="5040" y="816"/>
              <a:ext cx="384" cy="384"/>
            </a:xfrm>
            <a:prstGeom prst="ellipse">
              <a:avLst/>
            </a:prstGeom>
            <a:noFill/>
            <a:ln w="25400" cap="sq">
              <a:solidFill>
                <a:srgbClr val="00B0F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4" name="Freeform 40">
            <a:extLst>
              <a:ext uri="{FF2B5EF4-FFF2-40B4-BE49-F238E27FC236}">
                <a16:creationId xmlns:a16="http://schemas.microsoft.com/office/drawing/2014/main" id="{479C4752-DF09-497B-8953-43ECCC93A157}"/>
              </a:ext>
            </a:extLst>
          </p:cNvPr>
          <p:cNvSpPr>
            <a:spLocks/>
          </p:cNvSpPr>
          <p:nvPr/>
        </p:nvSpPr>
        <p:spPr bwMode="auto">
          <a:xfrm>
            <a:off x="3962400" y="2971799"/>
            <a:ext cx="4648200" cy="2971800"/>
          </a:xfrm>
          <a:custGeom>
            <a:avLst/>
            <a:gdLst>
              <a:gd name="T0" fmla="*/ 0 w 2928"/>
              <a:gd name="T1" fmla="*/ 1872 h 1872"/>
              <a:gd name="T2" fmla="*/ 336 w 2928"/>
              <a:gd name="T3" fmla="*/ 1104 h 1872"/>
              <a:gd name="T4" fmla="*/ 1008 w 2928"/>
              <a:gd name="T5" fmla="*/ 576 h 1872"/>
              <a:gd name="T6" fmla="*/ 1776 w 2928"/>
              <a:gd name="T7" fmla="*/ 336 h 1872"/>
              <a:gd name="T8" fmla="*/ 2928 w 2928"/>
              <a:gd name="T9" fmla="*/ 0 h 1872"/>
            </a:gdLst>
            <a:ahLst/>
            <a:cxnLst>
              <a:cxn ang="0">
                <a:pos x="T0" y="T1"/>
              </a:cxn>
              <a:cxn ang="0">
                <a:pos x="T2" y="T3"/>
              </a:cxn>
              <a:cxn ang="0">
                <a:pos x="T4" y="T5"/>
              </a:cxn>
              <a:cxn ang="0">
                <a:pos x="T6" y="T7"/>
              </a:cxn>
              <a:cxn ang="0">
                <a:pos x="T8" y="T9"/>
              </a:cxn>
            </a:cxnLst>
            <a:rect l="0" t="0" r="r" b="b"/>
            <a:pathLst>
              <a:path w="2928" h="1872">
                <a:moveTo>
                  <a:pt x="0" y="1872"/>
                </a:moveTo>
                <a:cubicBezTo>
                  <a:pt x="84" y="1596"/>
                  <a:pt x="168" y="1320"/>
                  <a:pt x="336" y="1104"/>
                </a:cubicBezTo>
                <a:cubicBezTo>
                  <a:pt x="504" y="888"/>
                  <a:pt x="768" y="704"/>
                  <a:pt x="1008" y="576"/>
                </a:cubicBezTo>
                <a:cubicBezTo>
                  <a:pt x="1248" y="448"/>
                  <a:pt x="1456" y="432"/>
                  <a:pt x="1776" y="336"/>
                </a:cubicBezTo>
                <a:cubicBezTo>
                  <a:pt x="2096" y="240"/>
                  <a:pt x="2512" y="120"/>
                  <a:pt x="2928" y="0"/>
                </a:cubicBezTo>
              </a:path>
            </a:pathLst>
          </a:custGeom>
          <a:noFill/>
          <a:ln w="2540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11">
            <a:extLst>
              <a:ext uri="{FF2B5EF4-FFF2-40B4-BE49-F238E27FC236}">
                <a16:creationId xmlns:a16="http://schemas.microsoft.com/office/drawing/2014/main" id="{439ABA21-C422-474A-9BAC-8AAF7E135E17}"/>
              </a:ext>
            </a:extLst>
          </p:cNvPr>
          <p:cNvSpPr>
            <a:spLocks noChangeShapeType="1"/>
          </p:cNvSpPr>
          <p:nvPr/>
        </p:nvSpPr>
        <p:spPr bwMode="auto">
          <a:xfrm flipV="1">
            <a:off x="6934200" y="4038600"/>
            <a:ext cx="0" cy="198120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33">
            <a:extLst>
              <a:ext uri="{FF2B5EF4-FFF2-40B4-BE49-F238E27FC236}">
                <a16:creationId xmlns:a16="http://schemas.microsoft.com/office/drawing/2014/main" id="{3D51E6E4-EDE5-4250-85C9-76F0A52D8CB2}"/>
              </a:ext>
            </a:extLst>
          </p:cNvPr>
          <p:cNvSpPr>
            <a:spLocks noChangeShapeType="1"/>
          </p:cNvSpPr>
          <p:nvPr/>
        </p:nvSpPr>
        <p:spPr bwMode="auto">
          <a:xfrm flipV="1">
            <a:off x="3886200" y="4343400"/>
            <a:ext cx="4419600" cy="1676400"/>
          </a:xfrm>
          <a:prstGeom prst="line">
            <a:avLst/>
          </a:prstGeom>
          <a:noFill/>
          <a:ln w="254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7" name="Group 34">
            <a:extLst>
              <a:ext uri="{FF2B5EF4-FFF2-40B4-BE49-F238E27FC236}">
                <a16:creationId xmlns:a16="http://schemas.microsoft.com/office/drawing/2014/main" id="{A5802B1A-8CDA-4690-926E-94B4A30D66A3}"/>
              </a:ext>
            </a:extLst>
          </p:cNvPr>
          <p:cNvGrpSpPr>
            <a:grpSpLocks/>
          </p:cNvGrpSpPr>
          <p:nvPr/>
        </p:nvGrpSpPr>
        <p:grpSpPr bwMode="auto">
          <a:xfrm>
            <a:off x="8305800" y="4343400"/>
            <a:ext cx="152400" cy="1676400"/>
            <a:chOff x="5232" y="2736"/>
            <a:chExt cx="96" cy="1056"/>
          </a:xfrm>
        </p:grpSpPr>
        <p:sp>
          <p:nvSpPr>
            <p:cNvPr id="28" name="Line 35">
              <a:extLst>
                <a:ext uri="{FF2B5EF4-FFF2-40B4-BE49-F238E27FC236}">
                  <a16:creationId xmlns:a16="http://schemas.microsoft.com/office/drawing/2014/main" id="{2701D6AE-04F5-4DD8-9A63-5E033717A06B}"/>
                </a:ext>
              </a:extLst>
            </p:cNvPr>
            <p:cNvSpPr>
              <a:spLocks noChangeShapeType="1"/>
            </p:cNvSpPr>
            <p:nvPr/>
          </p:nvSpPr>
          <p:spPr bwMode="auto">
            <a:xfrm>
              <a:off x="5232" y="2736"/>
              <a:ext cx="0" cy="1056"/>
            </a:xfrm>
            <a:prstGeom prst="line">
              <a:avLst/>
            </a:prstGeom>
            <a:noFill/>
            <a:ln w="254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9" name="Group 36">
              <a:extLst>
                <a:ext uri="{FF2B5EF4-FFF2-40B4-BE49-F238E27FC236}">
                  <a16:creationId xmlns:a16="http://schemas.microsoft.com/office/drawing/2014/main" id="{47E7A04D-0CDF-47C1-B030-EBEF5174572D}"/>
                </a:ext>
              </a:extLst>
            </p:cNvPr>
            <p:cNvGrpSpPr>
              <a:grpSpLocks/>
            </p:cNvGrpSpPr>
            <p:nvPr/>
          </p:nvGrpSpPr>
          <p:grpSpPr bwMode="auto">
            <a:xfrm>
              <a:off x="5232" y="2736"/>
              <a:ext cx="96" cy="864"/>
              <a:chOff x="5232" y="2736"/>
              <a:chExt cx="96" cy="864"/>
            </a:xfrm>
          </p:grpSpPr>
          <p:sp>
            <p:nvSpPr>
              <p:cNvPr id="30" name="Line 37">
                <a:extLst>
                  <a:ext uri="{FF2B5EF4-FFF2-40B4-BE49-F238E27FC236}">
                    <a16:creationId xmlns:a16="http://schemas.microsoft.com/office/drawing/2014/main" id="{84409241-3FF7-44E0-B417-C3E4B4B63352}"/>
                  </a:ext>
                </a:extLst>
              </p:cNvPr>
              <p:cNvSpPr>
                <a:spLocks noChangeShapeType="1"/>
              </p:cNvSpPr>
              <p:nvPr/>
            </p:nvSpPr>
            <p:spPr bwMode="auto">
              <a:xfrm>
                <a:off x="5232" y="2736"/>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38">
                <a:extLst>
                  <a:ext uri="{FF2B5EF4-FFF2-40B4-BE49-F238E27FC236}">
                    <a16:creationId xmlns:a16="http://schemas.microsoft.com/office/drawing/2014/main" id="{E672E1B0-FBB9-4282-AE35-0809993C55D7}"/>
                  </a:ext>
                </a:extLst>
              </p:cNvPr>
              <p:cNvSpPr>
                <a:spLocks noChangeShapeType="1"/>
              </p:cNvSpPr>
              <p:nvPr/>
            </p:nvSpPr>
            <p:spPr bwMode="auto">
              <a:xfrm>
                <a:off x="5232" y="2880"/>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39">
                <a:extLst>
                  <a:ext uri="{FF2B5EF4-FFF2-40B4-BE49-F238E27FC236}">
                    <a16:creationId xmlns:a16="http://schemas.microsoft.com/office/drawing/2014/main" id="{F7EB8740-B018-4A2A-8931-7D72C778441F}"/>
                  </a:ext>
                </a:extLst>
              </p:cNvPr>
              <p:cNvSpPr>
                <a:spLocks noChangeShapeType="1"/>
              </p:cNvSpPr>
              <p:nvPr/>
            </p:nvSpPr>
            <p:spPr bwMode="auto">
              <a:xfrm>
                <a:off x="5232" y="3024"/>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40">
                <a:extLst>
                  <a:ext uri="{FF2B5EF4-FFF2-40B4-BE49-F238E27FC236}">
                    <a16:creationId xmlns:a16="http://schemas.microsoft.com/office/drawing/2014/main" id="{83047D05-A9CC-450A-9752-A97FE89892B2}"/>
                  </a:ext>
                </a:extLst>
              </p:cNvPr>
              <p:cNvSpPr>
                <a:spLocks noChangeShapeType="1"/>
              </p:cNvSpPr>
              <p:nvPr/>
            </p:nvSpPr>
            <p:spPr bwMode="auto">
              <a:xfrm>
                <a:off x="5232" y="3168"/>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Line 41">
                <a:extLst>
                  <a:ext uri="{FF2B5EF4-FFF2-40B4-BE49-F238E27FC236}">
                    <a16:creationId xmlns:a16="http://schemas.microsoft.com/office/drawing/2014/main" id="{ED4DEE78-A96E-4C4A-B018-73FD8106315C}"/>
                  </a:ext>
                </a:extLst>
              </p:cNvPr>
              <p:cNvSpPr>
                <a:spLocks noChangeShapeType="1"/>
              </p:cNvSpPr>
              <p:nvPr/>
            </p:nvSpPr>
            <p:spPr bwMode="auto">
              <a:xfrm>
                <a:off x="5232" y="3312"/>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Line 42">
                <a:extLst>
                  <a:ext uri="{FF2B5EF4-FFF2-40B4-BE49-F238E27FC236}">
                    <a16:creationId xmlns:a16="http://schemas.microsoft.com/office/drawing/2014/main" id="{149A44DB-2073-4B03-8AF5-86027014A08D}"/>
                  </a:ext>
                </a:extLst>
              </p:cNvPr>
              <p:cNvSpPr>
                <a:spLocks noChangeShapeType="1"/>
              </p:cNvSpPr>
              <p:nvPr/>
            </p:nvSpPr>
            <p:spPr bwMode="auto">
              <a:xfrm>
                <a:off x="5232" y="3456"/>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Line 43">
                <a:extLst>
                  <a:ext uri="{FF2B5EF4-FFF2-40B4-BE49-F238E27FC236}">
                    <a16:creationId xmlns:a16="http://schemas.microsoft.com/office/drawing/2014/main" id="{276CB731-3324-492A-9E0D-A08CB4D0755B}"/>
                  </a:ext>
                </a:extLst>
              </p:cNvPr>
              <p:cNvSpPr>
                <a:spLocks noChangeShapeType="1"/>
              </p:cNvSpPr>
              <p:nvPr/>
            </p:nvSpPr>
            <p:spPr bwMode="auto">
              <a:xfrm>
                <a:off x="5232" y="3600"/>
                <a:ext cx="96" cy="0"/>
              </a:xfrm>
              <a:prstGeom prst="line">
                <a:avLst/>
              </a:prstGeom>
              <a:noFill/>
              <a:ln w="12700" cap="sq">
                <a:solidFill>
                  <a:srgbClr val="7030A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37" name="Group 44">
            <a:extLst>
              <a:ext uri="{FF2B5EF4-FFF2-40B4-BE49-F238E27FC236}">
                <a16:creationId xmlns:a16="http://schemas.microsoft.com/office/drawing/2014/main" id="{36FC2057-C46E-4692-A99B-2B4B549D638D}"/>
              </a:ext>
            </a:extLst>
          </p:cNvPr>
          <p:cNvGrpSpPr>
            <a:grpSpLocks/>
          </p:cNvGrpSpPr>
          <p:nvPr/>
        </p:nvGrpSpPr>
        <p:grpSpPr bwMode="auto">
          <a:xfrm>
            <a:off x="8382000" y="4191000"/>
            <a:ext cx="628650" cy="685800"/>
            <a:chOff x="5232" y="2640"/>
            <a:chExt cx="396" cy="432"/>
          </a:xfrm>
        </p:grpSpPr>
        <p:graphicFrame>
          <p:nvGraphicFramePr>
            <p:cNvPr id="38" name="Object 45">
              <a:extLst>
                <a:ext uri="{FF2B5EF4-FFF2-40B4-BE49-F238E27FC236}">
                  <a16:creationId xmlns:a16="http://schemas.microsoft.com/office/drawing/2014/main" id="{BFAC1E3E-AAEA-49F6-8289-1FF4E3394572}"/>
                </a:ext>
              </a:extLst>
            </p:cNvPr>
            <p:cNvGraphicFramePr>
              <a:graphicFrameLocks noChangeAspect="1"/>
            </p:cNvGraphicFramePr>
            <p:nvPr/>
          </p:nvGraphicFramePr>
          <p:xfrm>
            <a:off x="5280" y="2640"/>
            <a:ext cx="348" cy="417"/>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38" name="Object 45">
                          <a:extLst>
                            <a:ext uri="{FF2B5EF4-FFF2-40B4-BE49-F238E27FC236}">
                              <a16:creationId xmlns:a16="http://schemas.microsoft.com/office/drawing/2014/main" id="{BFAC1E3E-AAEA-49F6-8289-1FF4E3394572}"/>
                            </a:ext>
                          </a:extLst>
                        </p:cNvPr>
                        <p:cNvPicPr>
                          <a:picLocks noChangeAspect="1" noChangeArrowheads="1"/>
                        </p:cNvPicPr>
                        <p:nvPr/>
                      </p:nvPicPr>
                      <p:blipFill>
                        <a:blip r:embed="rId7"/>
                        <a:srcRect/>
                        <a:stretch>
                          <a:fillRect/>
                        </a:stretch>
                      </p:blipFill>
                      <p:spPr bwMode="auto">
                        <a:xfrm>
                          <a:off x="5280" y="2640"/>
                          <a:ext cx="348" cy="4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Oval 46">
              <a:extLst>
                <a:ext uri="{FF2B5EF4-FFF2-40B4-BE49-F238E27FC236}">
                  <a16:creationId xmlns:a16="http://schemas.microsoft.com/office/drawing/2014/main" id="{50F5F331-B551-471C-88E3-54C82EB54BCA}"/>
                </a:ext>
              </a:extLst>
            </p:cNvPr>
            <p:cNvSpPr>
              <a:spLocks noChangeArrowheads="1"/>
            </p:cNvSpPr>
            <p:nvPr/>
          </p:nvSpPr>
          <p:spPr bwMode="auto">
            <a:xfrm>
              <a:off x="5232" y="2688"/>
              <a:ext cx="384" cy="384"/>
            </a:xfrm>
            <a:prstGeom prst="ellipse">
              <a:avLst/>
            </a:prstGeom>
            <a:noFill/>
            <a:ln w="25400" cap="sq">
              <a:solidFill>
                <a:srgbClr val="7030A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0" name="Line 47">
            <a:extLst>
              <a:ext uri="{FF2B5EF4-FFF2-40B4-BE49-F238E27FC236}">
                <a16:creationId xmlns:a16="http://schemas.microsoft.com/office/drawing/2014/main" id="{7B1012AA-3A10-48B8-A665-CCFE70AF2646}"/>
              </a:ext>
            </a:extLst>
          </p:cNvPr>
          <p:cNvSpPr>
            <a:spLocks noChangeShapeType="1"/>
          </p:cNvSpPr>
          <p:nvPr/>
        </p:nvSpPr>
        <p:spPr bwMode="auto">
          <a:xfrm>
            <a:off x="6934200" y="4876800"/>
            <a:ext cx="1371600" cy="0"/>
          </a:xfrm>
          <a:prstGeom prst="line">
            <a:avLst/>
          </a:prstGeom>
          <a:noFill/>
          <a:ln w="25400">
            <a:solidFill>
              <a:srgbClr val="7030A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31">
            <a:extLst>
              <a:ext uri="{FF2B5EF4-FFF2-40B4-BE49-F238E27FC236}">
                <a16:creationId xmlns:a16="http://schemas.microsoft.com/office/drawing/2014/main" id="{D14708AD-5BB0-48EB-880F-3E18C258EDA3}"/>
              </a:ext>
            </a:extLst>
          </p:cNvPr>
          <p:cNvSpPr>
            <a:spLocks noChangeShapeType="1"/>
          </p:cNvSpPr>
          <p:nvPr/>
        </p:nvSpPr>
        <p:spPr bwMode="auto">
          <a:xfrm>
            <a:off x="6629400" y="5334000"/>
            <a:ext cx="1219200"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Line 32">
            <a:extLst>
              <a:ext uri="{FF2B5EF4-FFF2-40B4-BE49-F238E27FC236}">
                <a16:creationId xmlns:a16="http://schemas.microsoft.com/office/drawing/2014/main" id="{403C2ACC-258E-4323-8F9C-9D852150E955}"/>
              </a:ext>
            </a:extLst>
          </p:cNvPr>
          <p:cNvSpPr>
            <a:spLocks noChangeShapeType="1"/>
          </p:cNvSpPr>
          <p:nvPr/>
        </p:nvSpPr>
        <p:spPr bwMode="auto">
          <a:xfrm flipV="1">
            <a:off x="6629400" y="4343400"/>
            <a:ext cx="1143000" cy="9906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Line 33">
            <a:extLst>
              <a:ext uri="{FF2B5EF4-FFF2-40B4-BE49-F238E27FC236}">
                <a16:creationId xmlns:a16="http://schemas.microsoft.com/office/drawing/2014/main" id="{0671C239-200B-4614-82E3-3EECD428B3C6}"/>
              </a:ext>
            </a:extLst>
          </p:cNvPr>
          <p:cNvSpPr>
            <a:spLocks noChangeShapeType="1"/>
          </p:cNvSpPr>
          <p:nvPr/>
        </p:nvSpPr>
        <p:spPr bwMode="auto">
          <a:xfrm>
            <a:off x="6629400" y="5334000"/>
            <a:ext cx="1066800" cy="9144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34">
            <a:extLst>
              <a:ext uri="{FF2B5EF4-FFF2-40B4-BE49-F238E27FC236}">
                <a16:creationId xmlns:a16="http://schemas.microsoft.com/office/drawing/2014/main" id="{33B5F0B0-7166-45A0-BF7F-83EC715FBA24}"/>
              </a:ext>
            </a:extLst>
          </p:cNvPr>
          <p:cNvSpPr>
            <a:spLocks noChangeShapeType="1"/>
          </p:cNvSpPr>
          <p:nvPr/>
        </p:nvSpPr>
        <p:spPr bwMode="auto">
          <a:xfrm flipV="1">
            <a:off x="6629400" y="4876800"/>
            <a:ext cx="1143000" cy="4572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Line 35">
            <a:extLst>
              <a:ext uri="{FF2B5EF4-FFF2-40B4-BE49-F238E27FC236}">
                <a16:creationId xmlns:a16="http://schemas.microsoft.com/office/drawing/2014/main" id="{EECB0A32-BE81-4CFB-BEBD-435186296BA4}"/>
              </a:ext>
            </a:extLst>
          </p:cNvPr>
          <p:cNvSpPr>
            <a:spLocks noChangeShapeType="1"/>
          </p:cNvSpPr>
          <p:nvPr/>
        </p:nvSpPr>
        <p:spPr bwMode="auto">
          <a:xfrm>
            <a:off x="6629400" y="5334000"/>
            <a:ext cx="1143000" cy="45720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0" name="Object 42">
            <a:extLst>
              <a:ext uri="{FF2B5EF4-FFF2-40B4-BE49-F238E27FC236}">
                <a16:creationId xmlns:a16="http://schemas.microsoft.com/office/drawing/2014/main" id="{78DC3492-D4B8-4A64-B7D0-BD5E496922F2}"/>
              </a:ext>
            </a:extLst>
          </p:cNvPr>
          <p:cNvGraphicFramePr>
            <a:graphicFrameLocks noChangeAspect="1"/>
          </p:cNvGraphicFramePr>
          <p:nvPr/>
        </p:nvGraphicFramePr>
        <p:xfrm>
          <a:off x="6172200" y="5162550"/>
          <a:ext cx="446088" cy="488950"/>
        </p:xfrm>
        <a:graphic>
          <a:graphicData uri="http://schemas.openxmlformats.org/presentationml/2006/ole">
            <mc:AlternateContent xmlns:mc="http://schemas.openxmlformats.org/markup-compatibility/2006">
              <mc:Choice xmlns:v="urn:schemas-microsoft-com:vml" Requires="v">
                <p:oleObj name="Equation" r:id="rId8" imgW="126720" imgH="139680" progId="Equation.DSMT4">
                  <p:embed/>
                </p:oleObj>
              </mc:Choice>
              <mc:Fallback>
                <p:oleObj name="Equation" r:id="rId8" imgW="126720" imgH="139680" progId="Equation.DSMT4">
                  <p:embed/>
                  <p:pic>
                    <p:nvPicPr>
                      <p:cNvPr id="50" name="Object 42">
                        <a:extLst>
                          <a:ext uri="{FF2B5EF4-FFF2-40B4-BE49-F238E27FC236}">
                            <a16:creationId xmlns:a16="http://schemas.microsoft.com/office/drawing/2014/main" id="{78DC3492-D4B8-4A64-B7D0-BD5E496922F2}"/>
                          </a:ext>
                        </a:extLst>
                      </p:cNvPr>
                      <p:cNvPicPr>
                        <a:picLocks noChangeAspect="1" noChangeArrowheads="1"/>
                      </p:cNvPicPr>
                      <p:nvPr/>
                    </p:nvPicPr>
                    <p:blipFill>
                      <a:blip r:embed="rId9"/>
                      <a:srcRect/>
                      <a:stretch>
                        <a:fillRect/>
                      </a:stretch>
                    </p:blipFill>
                    <p:spPr bwMode="auto">
                      <a:xfrm>
                        <a:off x="6172200" y="5162550"/>
                        <a:ext cx="446088" cy="488950"/>
                      </a:xfrm>
                      <a:prstGeom prst="rect">
                        <a:avLst/>
                      </a:prstGeom>
                      <a:solidFill>
                        <a:srgbClr val="92D050"/>
                      </a:solidFill>
                      <a:ln>
                        <a:noFill/>
                      </a:ln>
                      <a:effectLst/>
                    </p:spPr>
                  </p:pic>
                </p:oleObj>
              </mc:Fallback>
            </mc:AlternateContent>
          </a:graphicData>
        </a:graphic>
      </p:graphicFrame>
      <p:sp>
        <p:nvSpPr>
          <p:cNvPr id="53" name="Text Box 34">
            <a:extLst>
              <a:ext uri="{FF2B5EF4-FFF2-40B4-BE49-F238E27FC236}">
                <a16:creationId xmlns:a16="http://schemas.microsoft.com/office/drawing/2014/main" id="{5D68B0D3-F0BA-43BD-8A4A-E0487BB6587A}"/>
              </a:ext>
            </a:extLst>
          </p:cNvPr>
          <p:cNvSpPr txBox="1">
            <a:spLocks noChangeArrowheads="1"/>
          </p:cNvSpPr>
          <p:nvPr/>
        </p:nvSpPr>
        <p:spPr bwMode="auto">
          <a:xfrm>
            <a:off x="342901" y="2514599"/>
            <a:ext cx="3276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不同的</a:t>
            </a:r>
            <a:r>
              <a:rPr kumimoji="1" lang="en-GB" altLang="zh-CN" sz="36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GB" altLang="zh-CN" sz="3600" b="1" i="1"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不同的</a:t>
            </a:r>
            <a:r>
              <a:rPr kumimoji="1" lang="en-GB" altLang="zh-CN" sz="36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en-GB" altLang="zh-CN"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GB" altLang="zh-CN" sz="3600" b="1" i="1"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zh-CN" altLang="en-GB"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图</a:t>
            </a:r>
            <a:endParaRPr kumimoji="1" lang="zh-CN" altLang="en-US" sz="3600" b="1" i="0" u="none" strike="noStrike" kern="1200" cap="none" spc="0" normalizeH="0" baseline="-2500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933533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819400" y="76200"/>
            <a:ext cx="6477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4-7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湿空气过程及应用</a:t>
            </a:r>
          </a:p>
        </p:txBody>
      </p:sp>
      <p:sp>
        <p:nvSpPr>
          <p:cNvPr id="5" name="Text Box 3">
            <a:extLst>
              <a:ext uri="{FF2B5EF4-FFF2-40B4-BE49-F238E27FC236}">
                <a16:creationId xmlns:a16="http://schemas.microsoft.com/office/drawing/2014/main" id="{3DE76065-4B2C-450F-A378-EBCF379F3FE0}"/>
              </a:ext>
            </a:extLst>
          </p:cNvPr>
          <p:cNvSpPr txBox="1">
            <a:spLocks noChangeArrowheads="1"/>
          </p:cNvSpPr>
          <p:nvPr/>
        </p:nvSpPr>
        <p:spPr bwMode="auto">
          <a:xfrm>
            <a:off x="304800" y="1219200"/>
            <a:ext cx="6477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一、单纯加热或冷却过程</a:t>
            </a:r>
          </a:p>
        </p:txBody>
      </p:sp>
      <p:sp>
        <p:nvSpPr>
          <p:cNvPr id="6" name="Text Box 4">
            <a:extLst>
              <a:ext uri="{FF2B5EF4-FFF2-40B4-BE49-F238E27FC236}">
                <a16:creationId xmlns:a16="http://schemas.microsoft.com/office/drawing/2014/main" id="{B465F3C3-D85F-4CEA-B138-0CE14C59CC1B}"/>
              </a:ext>
            </a:extLst>
          </p:cNvPr>
          <p:cNvSpPr txBox="1">
            <a:spLocks noChangeArrowheads="1"/>
          </p:cNvSpPr>
          <p:nvPr/>
        </p:nvSpPr>
        <p:spPr bwMode="auto">
          <a:xfrm>
            <a:off x="228600" y="2286000"/>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zh-CN" altLang="en-GB"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不变</a:t>
            </a: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AutoShape 5">
            <a:extLst>
              <a:ext uri="{FF2B5EF4-FFF2-40B4-BE49-F238E27FC236}">
                <a16:creationId xmlns:a16="http://schemas.microsoft.com/office/drawing/2014/main" id="{D7776E23-8BD8-47B0-AD7B-C8889C013F32}"/>
              </a:ext>
            </a:extLst>
          </p:cNvPr>
          <p:cNvSpPr>
            <a:spLocks noChangeArrowheads="1"/>
          </p:cNvSpPr>
          <p:nvPr/>
        </p:nvSpPr>
        <p:spPr bwMode="auto">
          <a:xfrm>
            <a:off x="1295400" y="1219200"/>
            <a:ext cx="1066800" cy="685800"/>
          </a:xfrm>
          <a:prstGeom prst="wedgeRoundRectCallout">
            <a:avLst>
              <a:gd name="adj1" fmla="val -79463"/>
              <a:gd name="adj2" fmla="val 117130"/>
              <a:gd name="adj3" fmla="val 16667"/>
            </a:avLst>
          </a:prstGeom>
          <a:noFill/>
          <a:ln w="25400" cap="sq">
            <a:solidFill>
              <a:srgbClr val="66FF66"/>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Group 6">
            <a:extLst>
              <a:ext uri="{FF2B5EF4-FFF2-40B4-BE49-F238E27FC236}">
                <a16:creationId xmlns:a16="http://schemas.microsoft.com/office/drawing/2014/main" id="{E16492FE-3651-4815-BF7C-8D32D5EBDA4D}"/>
              </a:ext>
            </a:extLst>
          </p:cNvPr>
          <p:cNvGrpSpPr>
            <a:grpSpLocks/>
          </p:cNvGrpSpPr>
          <p:nvPr/>
        </p:nvGrpSpPr>
        <p:grpSpPr bwMode="auto">
          <a:xfrm>
            <a:off x="381000" y="3124200"/>
            <a:ext cx="3276600" cy="1498600"/>
            <a:chOff x="240" y="1968"/>
            <a:chExt cx="2064" cy="944"/>
          </a:xfrm>
        </p:grpSpPr>
        <p:sp>
          <p:nvSpPr>
            <p:cNvPr id="9" name="Text Box 7">
              <a:extLst>
                <a:ext uri="{FF2B5EF4-FFF2-40B4-BE49-F238E27FC236}">
                  <a16:creationId xmlns:a16="http://schemas.microsoft.com/office/drawing/2014/main" id="{B32AC5FA-B6D1-4045-95EE-F225666A8D9E}"/>
                </a:ext>
              </a:extLst>
            </p:cNvPr>
            <p:cNvSpPr txBox="1">
              <a:spLocks noChangeArrowheads="1"/>
            </p:cNvSpPr>
            <p:nvPr/>
          </p:nvSpPr>
          <p:spPr bwMode="auto">
            <a:xfrm>
              <a:off x="240" y="2016"/>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Line 8">
              <a:extLst>
                <a:ext uri="{FF2B5EF4-FFF2-40B4-BE49-F238E27FC236}">
                  <a16:creationId xmlns:a16="http://schemas.microsoft.com/office/drawing/2014/main" id="{427EFF03-AE0C-47A3-A936-C271F90CA8D1}"/>
                </a:ext>
              </a:extLst>
            </p:cNvPr>
            <p:cNvSpPr>
              <a:spLocks noChangeShapeType="1"/>
            </p:cNvSpPr>
            <p:nvPr/>
          </p:nvSpPr>
          <p:spPr bwMode="auto">
            <a:xfrm>
              <a:off x="480" y="1968"/>
              <a:ext cx="1440" cy="0"/>
            </a:xfrm>
            <a:prstGeom prst="line">
              <a:avLst/>
            </a:prstGeom>
            <a:noFill/>
            <a:ln w="34925"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Line 9">
              <a:extLst>
                <a:ext uri="{FF2B5EF4-FFF2-40B4-BE49-F238E27FC236}">
                  <a16:creationId xmlns:a16="http://schemas.microsoft.com/office/drawing/2014/main" id="{7E6B82B0-F5EF-48CC-B33C-F90CB4D197E8}"/>
                </a:ext>
              </a:extLst>
            </p:cNvPr>
            <p:cNvSpPr>
              <a:spLocks noChangeShapeType="1"/>
            </p:cNvSpPr>
            <p:nvPr/>
          </p:nvSpPr>
          <p:spPr bwMode="auto">
            <a:xfrm>
              <a:off x="480" y="2496"/>
              <a:ext cx="1440" cy="0"/>
            </a:xfrm>
            <a:prstGeom prst="line">
              <a:avLst/>
            </a:prstGeom>
            <a:noFill/>
            <a:ln w="34925"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Text Box 10">
              <a:extLst>
                <a:ext uri="{FF2B5EF4-FFF2-40B4-BE49-F238E27FC236}">
                  <a16:creationId xmlns:a16="http://schemas.microsoft.com/office/drawing/2014/main" id="{1758E7C9-9ED3-40D4-B1B3-49E8E0E82245}"/>
                </a:ext>
              </a:extLst>
            </p:cNvPr>
            <p:cNvSpPr txBox="1">
              <a:spLocks noChangeArrowheads="1"/>
            </p:cNvSpPr>
            <p:nvPr/>
          </p:nvSpPr>
          <p:spPr bwMode="auto">
            <a:xfrm>
              <a:off x="1776" y="2016"/>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Line 11">
              <a:extLst>
                <a:ext uri="{FF2B5EF4-FFF2-40B4-BE49-F238E27FC236}">
                  <a16:creationId xmlns:a16="http://schemas.microsoft.com/office/drawing/2014/main" id="{71500801-6C9F-4083-A1A7-1675FEAED298}"/>
                </a:ext>
              </a:extLst>
            </p:cNvPr>
            <p:cNvSpPr>
              <a:spLocks noChangeShapeType="1"/>
            </p:cNvSpPr>
            <p:nvPr/>
          </p:nvSpPr>
          <p:spPr bwMode="auto">
            <a:xfrm flipV="1">
              <a:off x="864" y="2304"/>
              <a:ext cx="336" cy="528"/>
            </a:xfrm>
            <a:prstGeom prst="line">
              <a:avLst/>
            </a:prstGeom>
            <a:noFill/>
            <a:ln w="19050" cap="sq">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Text Box 12">
              <a:extLst>
                <a:ext uri="{FF2B5EF4-FFF2-40B4-BE49-F238E27FC236}">
                  <a16:creationId xmlns:a16="http://schemas.microsoft.com/office/drawing/2014/main" id="{FF697D75-4867-4E56-A562-78977D46210F}"/>
                </a:ext>
              </a:extLst>
            </p:cNvPr>
            <p:cNvSpPr txBox="1">
              <a:spLocks noChangeArrowheads="1"/>
            </p:cNvSpPr>
            <p:nvPr/>
          </p:nvSpPr>
          <p:spPr bwMode="auto">
            <a:xfrm>
              <a:off x="1032" y="2544"/>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endParaRPr kumimoji="1" lang="en-US"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Line 13">
            <a:extLst>
              <a:ext uri="{FF2B5EF4-FFF2-40B4-BE49-F238E27FC236}">
                <a16:creationId xmlns:a16="http://schemas.microsoft.com/office/drawing/2014/main" id="{03F6A003-D97C-440E-8FC5-4AC98546E48D}"/>
              </a:ext>
            </a:extLst>
          </p:cNvPr>
          <p:cNvSpPr>
            <a:spLocks noChangeShapeType="1"/>
          </p:cNvSpPr>
          <p:nvPr/>
        </p:nvSpPr>
        <p:spPr bwMode="auto">
          <a:xfrm>
            <a:off x="5562600" y="5867400"/>
            <a:ext cx="31242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4">
            <a:extLst>
              <a:ext uri="{FF2B5EF4-FFF2-40B4-BE49-F238E27FC236}">
                <a16:creationId xmlns:a16="http://schemas.microsoft.com/office/drawing/2014/main" id="{0278B1D9-FDDB-4D1B-9C05-4CA7AC1BCD70}"/>
              </a:ext>
            </a:extLst>
          </p:cNvPr>
          <p:cNvSpPr>
            <a:spLocks noChangeArrowheads="1"/>
          </p:cNvSpPr>
          <p:nvPr/>
        </p:nvSpPr>
        <p:spPr bwMode="auto">
          <a:xfrm>
            <a:off x="8382000" y="5943600"/>
            <a:ext cx="53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5">
            <a:extLst>
              <a:ext uri="{FF2B5EF4-FFF2-40B4-BE49-F238E27FC236}">
                <a16:creationId xmlns:a16="http://schemas.microsoft.com/office/drawing/2014/main" id="{4432D924-DB32-4620-8761-7CC898CE893B}"/>
              </a:ext>
            </a:extLst>
          </p:cNvPr>
          <p:cNvSpPr>
            <a:spLocks noChangeArrowheads="1"/>
          </p:cNvSpPr>
          <p:nvPr/>
        </p:nvSpPr>
        <p:spPr bwMode="auto">
          <a:xfrm>
            <a:off x="4908779" y="2406650"/>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Line 16">
            <a:extLst>
              <a:ext uri="{FF2B5EF4-FFF2-40B4-BE49-F238E27FC236}">
                <a16:creationId xmlns:a16="http://schemas.microsoft.com/office/drawing/2014/main" id="{91282886-9264-4289-A468-2A18DF42B192}"/>
              </a:ext>
            </a:extLst>
          </p:cNvPr>
          <p:cNvSpPr>
            <a:spLocks noChangeShapeType="1"/>
          </p:cNvSpPr>
          <p:nvPr/>
        </p:nvSpPr>
        <p:spPr bwMode="auto">
          <a:xfrm flipV="1">
            <a:off x="5562600" y="2590800"/>
            <a:ext cx="0" cy="3276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Freeform 17">
            <a:extLst>
              <a:ext uri="{FF2B5EF4-FFF2-40B4-BE49-F238E27FC236}">
                <a16:creationId xmlns:a16="http://schemas.microsoft.com/office/drawing/2014/main" id="{C24FF98F-2B71-461D-A83D-064D57817529}"/>
              </a:ext>
            </a:extLst>
          </p:cNvPr>
          <p:cNvSpPr>
            <a:spLocks/>
          </p:cNvSpPr>
          <p:nvPr/>
        </p:nvSpPr>
        <p:spPr bwMode="auto">
          <a:xfrm>
            <a:off x="6172200" y="4267200"/>
            <a:ext cx="1981200" cy="1295400"/>
          </a:xfrm>
          <a:custGeom>
            <a:avLst/>
            <a:gdLst>
              <a:gd name="T0" fmla="*/ 0 w 1248"/>
              <a:gd name="T1" fmla="*/ 816 h 816"/>
              <a:gd name="T2" fmla="*/ 384 w 1248"/>
              <a:gd name="T3" fmla="*/ 384 h 816"/>
              <a:gd name="T4" fmla="*/ 768 w 1248"/>
              <a:gd name="T5" fmla="*/ 144 h 816"/>
              <a:gd name="T6" fmla="*/ 1248 w 1248"/>
              <a:gd name="T7" fmla="*/ 0 h 816"/>
            </a:gdLst>
            <a:ahLst/>
            <a:cxnLst>
              <a:cxn ang="0">
                <a:pos x="T0" y="T1"/>
              </a:cxn>
              <a:cxn ang="0">
                <a:pos x="T2" y="T3"/>
              </a:cxn>
              <a:cxn ang="0">
                <a:pos x="T4" y="T5"/>
              </a:cxn>
              <a:cxn ang="0">
                <a:pos x="T6" y="T7"/>
              </a:cxn>
            </a:cxnLst>
            <a:rect l="0" t="0" r="r" b="b"/>
            <a:pathLst>
              <a:path w="1248" h="816">
                <a:moveTo>
                  <a:pt x="0" y="816"/>
                </a:moveTo>
                <a:cubicBezTo>
                  <a:pt x="128" y="656"/>
                  <a:pt x="256" y="496"/>
                  <a:pt x="384" y="384"/>
                </a:cubicBezTo>
                <a:cubicBezTo>
                  <a:pt x="512" y="272"/>
                  <a:pt x="624" y="208"/>
                  <a:pt x="768" y="144"/>
                </a:cubicBezTo>
                <a:cubicBezTo>
                  <a:pt x="912" y="80"/>
                  <a:pt x="1080" y="40"/>
                  <a:pt x="124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Freeform 18">
            <a:extLst>
              <a:ext uri="{FF2B5EF4-FFF2-40B4-BE49-F238E27FC236}">
                <a16:creationId xmlns:a16="http://schemas.microsoft.com/office/drawing/2014/main" id="{4187879C-FB59-460C-9E99-99B2FEC4AE98}"/>
              </a:ext>
            </a:extLst>
          </p:cNvPr>
          <p:cNvSpPr>
            <a:spLocks/>
          </p:cNvSpPr>
          <p:nvPr/>
        </p:nvSpPr>
        <p:spPr bwMode="auto">
          <a:xfrm>
            <a:off x="6019800" y="3505200"/>
            <a:ext cx="2057400" cy="1981200"/>
          </a:xfrm>
          <a:custGeom>
            <a:avLst/>
            <a:gdLst>
              <a:gd name="T0" fmla="*/ 0 w 1296"/>
              <a:gd name="T1" fmla="*/ 1248 h 1248"/>
              <a:gd name="T2" fmla="*/ 336 w 1296"/>
              <a:gd name="T3" fmla="*/ 672 h 1248"/>
              <a:gd name="T4" fmla="*/ 816 w 1296"/>
              <a:gd name="T5" fmla="*/ 240 h 1248"/>
              <a:gd name="T6" fmla="*/ 1296 w 1296"/>
              <a:gd name="T7" fmla="*/ 0 h 1248"/>
            </a:gdLst>
            <a:ahLst/>
            <a:cxnLst>
              <a:cxn ang="0">
                <a:pos x="T0" y="T1"/>
              </a:cxn>
              <a:cxn ang="0">
                <a:pos x="T2" y="T3"/>
              </a:cxn>
              <a:cxn ang="0">
                <a:pos x="T4" y="T5"/>
              </a:cxn>
              <a:cxn ang="0">
                <a:pos x="T6" y="T7"/>
              </a:cxn>
            </a:cxnLst>
            <a:rect l="0" t="0" r="r" b="b"/>
            <a:pathLst>
              <a:path w="1296" h="1248">
                <a:moveTo>
                  <a:pt x="0" y="1248"/>
                </a:moveTo>
                <a:cubicBezTo>
                  <a:pt x="100" y="1044"/>
                  <a:pt x="200" y="840"/>
                  <a:pt x="336" y="672"/>
                </a:cubicBezTo>
                <a:cubicBezTo>
                  <a:pt x="472" y="504"/>
                  <a:pt x="656" y="352"/>
                  <a:pt x="816" y="240"/>
                </a:cubicBezTo>
                <a:cubicBezTo>
                  <a:pt x="976" y="128"/>
                  <a:pt x="1136" y="64"/>
                  <a:pt x="1296"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Freeform 19">
            <a:extLst>
              <a:ext uri="{FF2B5EF4-FFF2-40B4-BE49-F238E27FC236}">
                <a16:creationId xmlns:a16="http://schemas.microsoft.com/office/drawing/2014/main" id="{12C9C48F-604A-485D-80CF-08B248DE77F2}"/>
              </a:ext>
            </a:extLst>
          </p:cNvPr>
          <p:cNvSpPr>
            <a:spLocks/>
          </p:cNvSpPr>
          <p:nvPr/>
        </p:nvSpPr>
        <p:spPr bwMode="auto">
          <a:xfrm>
            <a:off x="5943600" y="2971800"/>
            <a:ext cx="1981200" cy="2362200"/>
          </a:xfrm>
          <a:custGeom>
            <a:avLst/>
            <a:gdLst>
              <a:gd name="T0" fmla="*/ 0 w 1248"/>
              <a:gd name="T1" fmla="*/ 1488 h 1488"/>
              <a:gd name="T2" fmla="*/ 288 w 1248"/>
              <a:gd name="T3" fmla="*/ 816 h 1488"/>
              <a:gd name="T4" fmla="*/ 720 w 1248"/>
              <a:gd name="T5" fmla="*/ 336 h 1488"/>
              <a:gd name="T6" fmla="*/ 1248 w 1248"/>
              <a:gd name="T7" fmla="*/ 0 h 1488"/>
            </a:gdLst>
            <a:ahLst/>
            <a:cxnLst>
              <a:cxn ang="0">
                <a:pos x="T0" y="T1"/>
              </a:cxn>
              <a:cxn ang="0">
                <a:pos x="T2" y="T3"/>
              </a:cxn>
              <a:cxn ang="0">
                <a:pos x="T4" y="T5"/>
              </a:cxn>
              <a:cxn ang="0">
                <a:pos x="T6" y="T7"/>
              </a:cxn>
            </a:cxnLst>
            <a:rect l="0" t="0" r="r" b="b"/>
            <a:pathLst>
              <a:path w="1248" h="1488">
                <a:moveTo>
                  <a:pt x="0" y="1488"/>
                </a:moveTo>
                <a:cubicBezTo>
                  <a:pt x="84" y="1248"/>
                  <a:pt x="168" y="1008"/>
                  <a:pt x="288" y="816"/>
                </a:cubicBezTo>
                <a:cubicBezTo>
                  <a:pt x="408" y="624"/>
                  <a:pt x="560" y="472"/>
                  <a:pt x="720" y="336"/>
                </a:cubicBezTo>
                <a:cubicBezTo>
                  <a:pt x="880" y="200"/>
                  <a:pt x="1064" y="100"/>
                  <a:pt x="124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2" name="Object 20">
            <a:extLst>
              <a:ext uri="{FF2B5EF4-FFF2-40B4-BE49-F238E27FC236}">
                <a16:creationId xmlns:a16="http://schemas.microsoft.com/office/drawing/2014/main" id="{2E7AC2BC-9CA9-436F-98BD-4157705E2E08}"/>
              </a:ext>
            </a:extLst>
          </p:cNvPr>
          <p:cNvGraphicFramePr>
            <a:graphicFrameLocks noChangeAspect="1"/>
          </p:cNvGraphicFramePr>
          <p:nvPr/>
        </p:nvGraphicFramePr>
        <p:xfrm>
          <a:off x="8077200" y="3962400"/>
          <a:ext cx="957263" cy="588963"/>
        </p:xfrm>
        <a:graphic>
          <a:graphicData uri="http://schemas.openxmlformats.org/presentationml/2006/ole">
            <mc:AlternateContent xmlns:mc="http://schemas.openxmlformats.org/markup-compatibility/2006">
              <mc:Choice xmlns:v="urn:schemas-microsoft-com:vml" Requires="v">
                <p:oleObj name="Equation" r:id="rId2" imgW="330120" imgH="203040" progId="Equation.DSMT4">
                  <p:embed/>
                </p:oleObj>
              </mc:Choice>
              <mc:Fallback>
                <p:oleObj name="Equation" r:id="rId2" imgW="330120" imgH="203040" progId="Equation.DSMT4">
                  <p:embed/>
                  <p:pic>
                    <p:nvPicPr>
                      <p:cNvPr id="22" name="Object 20">
                        <a:extLst>
                          <a:ext uri="{FF2B5EF4-FFF2-40B4-BE49-F238E27FC236}">
                            <a16:creationId xmlns:a16="http://schemas.microsoft.com/office/drawing/2014/main" id="{2E7AC2BC-9CA9-436F-98BD-4157705E2E08}"/>
                          </a:ext>
                        </a:extLst>
                      </p:cNvPr>
                      <p:cNvPicPr>
                        <a:picLocks noChangeAspect="1" noChangeArrowheads="1"/>
                      </p:cNvPicPr>
                      <p:nvPr/>
                    </p:nvPicPr>
                    <p:blipFill>
                      <a:blip r:embed="rId3"/>
                      <a:srcRect/>
                      <a:stretch>
                        <a:fillRect/>
                      </a:stretch>
                    </p:blipFill>
                    <p:spPr bwMode="auto">
                      <a:xfrm>
                        <a:off x="8077200" y="3962400"/>
                        <a:ext cx="957263" cy="588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1">
            <a:extLst>
              <a:ext uri="{FF2B5EF4-FFF2-40B4-BE49-F238E27FC236}">
                <a16:creationId xmlns:a16="http://schemas.microsoft.com/office/drawing/2014/main" id="{A7E73A75-CBDC-496F-AB2E-DEDB80CA30C9}"/>
              </a:ext>
            </a:extLst>
          </p:cNvPr>
          <p:cNvGraphicFramePr>
            <a:graphicFrameLocks noChangeAspect="1"/>
          </p:cNvGraphicFramePr>
          <p:nvPr/>
        </p:nvGraphicFramePr>
        <p:xfrm>
          <a:off x="8170863" y="3089275"/>
          <a:ext cx="515937" cy="661988"/>
        </p:xfrm>
        <a:graphic>
          <a:graphicData uri="http://schemas.openxmlformats.org/presentationml/2006/ole">
            <mc:AlternateContent xmlns:mc="http://schemas.openxmlformats.org/markup-compatibility/2006">
              <mc:Choice xmlns:v="urn:schemas-microsoft-com:vml" Requires="v">
                <p:oleObj name="Equation" r:id="rId4" imgW="177480" imgH="228600" progId="Equation.DSMT4">
                  <p:embed/>
                </p:oleObj>
              </mc:Choice>
              <mc:Fallback>
                <p:oleObj name="Equation" r:id="rId4" imgW="177480" imgH="228600" progId="Equation.DSMT4">
                  <p:embed/>
                  <p:pic>
                    <p:nvPicPr>
                      <p:cNvPr id="23" name="Object 21">
                        <a:extLst>
                          <a:ext uri="{FF2B5EF4-FFF2-40B4-BE49-F238E27FC236}">
                            <a16:creationId xmlns:a16="http://schemas.microsoft.com/office/drawing/2014/main" id="{A7E73A75-CBDC-496F-AB2E-DEDB80CA30C9}"/>
                          </a:ext>
                        </a:extLst>
                      </p:cNvPr>
                      <p:cNvPicPr>
                        <a:picLocks noChangeAspect="1" noChangeArrowheads="1"/>
                      </p:cNvPicPr>
                      <p:nvPr/>
                    </p:nvPicPr>
                    <p:blipFill>
                      <a:blip r:embed="rId5"/>
                      <a:srcRect/>
                      <a:stretch>
                        <a:fillRect/>
                      </a:stretch>
                    </p:blipFill>
                    <p:spPr bwMode="auto">
                      <a:xfrm>
                        <a:off x="8170863" y="3089275"/>
                        <a:ext cx="515937" cy="6619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a:extLst>
              <a:ext uri="{FF2B5EF4-FFF2-40B4-BE49-F238E27FC236}">
                <a16:creationId xmlns:a16="http://schemas.microsoft.com/office/drawing/2014/main" id="{CCA0C0C5-D850-46A5-B574-2EB4C1D5900C}"/>
              </a:ext>
            </a:extLst>
          </p:cNvPr>
          <p:cNvGraphicFramePr>
            <a:graphicFrameLocks noChangeAspect="1"/>
          </p:cNvGraphicFramePr>
          <p:nvPr/>
        </p:nvGraphicFramePr>
        <p:xfrm>
          <a:off x="8072438" y="2573338"/>
          <a:ext cx="406400" cy="661987"/>
        </p:xfrm>
        <a:graphic>
          <a:graphicData uri="http://schemas.openxmlformats.org/presentationml/2006/ole">
            <mc:AlternateContent xmlns:mc="http://schemas.openxmlformats.org/markup-compatibility/2006">
              <mc:Choice xmlns:v="urn:schemas-microsoft-com:vml" Requires="v">
                <p:oleObj name="Equation" r:id="rId6" imgW="139680" imgH="228600" progId="Equation.DSMT4">
                  <p:embed/>
                </p:oleObj>
              </mc:Choice>
              <mc:Fallback>
                <p:oleObj name="Equation" r:id="rId6" imgW="139680" imgH="228600" progId="Equation.DSMT4">
                  <p:embed/>
                  <p:pic>
                    <p:nvPicPr>
                      <p:cNvPr id="24" name="Object 22">
                        <a:extLst>
                          <a:ext uri="{FF2B5EF4-FFF2-40B4-BE49-F238E27FC236}">
                            <a16:creationId xmlns:a16="http://schemas.microsoft.com/office/drawing/2014/main" id="{CCA0C0C5-D850-46A5-B574-2EB4C1D5900C}"/>
                          </a:ext>
                        </a:extLst>
                      </p:cNvPr>
                      <p:cNvPicPr>
                        <a:picLocks noChangeAspect="1" noChangeArrowheads="1"/>
                      </p:cNvPicPr>
                      <p:nvPr/>
                    </p:nvPicPr>
                    <p:blipFill>
                      <a:blip r:embed="rId7"/>
                      <a:srcRect/>
                      <a:stretch>
                        <a:fillRect/>
                      </a:stretch>
                    </p:blipFill>
                    <p:spPr bwMode="auto">
                      <a:xfrm>
                        <a:off x="8072438" y="2573338"/>
                        <a:ext cx="406400" cy="661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a:extLst>
              <a:ext uri="{FF2B5EF4-FFF2-40B4-BE49-F238E27FC236}">
                <a16:creationId xmlns:a16="http://schemas.microsoft.com/office/drawing/2014/main" id="{79F68EBF-05F1-4C97-97DF-676A0BBA1363}"/>
              </a:ext>
            </a:extLst>
          </p:cNvPr>
          <p:cNvGraphicFramePr>
            <a:graphicFrameLocks noChangeAspect="1"/>
          </p:cNvGraphicFramePr>
          <p:nvPr/>
        </p:nvGraphicFramePr>
        <p:xfrm>
          <a:off x="7907338" y="1963738"/>
          <a:ext cx="479425" cy="661987"/>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25" name="Object 23">
                        <a:extLst>
                          <a:ext uri="{FF2B5EF4-FFF2-40B4-BE49-F238E27FC236}">
                            <a16:creationId xmlns:a16="http://schemas.microsoft.com/office/drawing/2014/main" id="{79F68EBF-05F1-4C97-97DF-676A0BBA1363}"/>
                          </a:ext>
                        </a:extLst>
                      </p:cNvPr>
                      <p:cNvPicPr>
                        <a:picLocks noChangeAspect="1" noChangeArrowheads="1"/>
                      </p:cNvPicPr>
                      <p:nvPr/>
                    </p:nvPicPr>
                    <p:blipFill>
                      <a:blip r:embed="rId9"/>
                      <a:srcRect/>
                      <a:stretch>
                        <a:fillRect/>
                      </a:stretch>
                    </p:blipFill>
                    <p:spPr bwMode="auto">
                      <a:xfrm>
                        <a:off x="7907338" y="1963738"/>
                        <a:ext cx="479425" cy="661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24">
            <a:extLst>
              <a:ext uri="{FF2B5EF4-FFF2-40B4-BE49-F238E27FC236}">
                <a16:creationId xmlns:a16="http://schemas.microsoft.com/office/drawing/2014/main" id="{F3516DCF-508E-456B-A12D-A1E66E87AA29}"/>
              </a:ext>
            </a:extLst>
          </p:cNvPr>
          <p:cNvSpPr>
            <a:spLocks noChangeArrowheads="1"/>
          </p:cNvSpPr>
          <p:nvPr/>
        </p:nvSpPr>
        <p:spPr bwMode="auto">
          <a:xfrm>
            <a:off x="7162800" y="3352800"/>
            <a:ext cx="76200" cy="76200"/>
          </a:xfrm>
          <a:prstGeom prst="ellipse">
            <a:avLst/>
          </a:prstGeom>
          <a:solidFill>
            <a:srgbClr val="00B050"/>
          </a:solidFill>
          <a:ln w="12700" cap="sq">
            <a:solidFill>
              <a:srgbClr val="FF0000"/>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Text Box 25">
            <a:extLst>
              <a:ext uri="{FF2B5EF4-FFF2-40B4-BE49-F238E27FC236}">
                <a16:creationId xmlns:a16="http://schemas.microsoft.com/office/drawing/2014/main" id="{6CF6713A-F2F2-4F58-B5DE-1D94796BC993}"/>
              </a:ext>
            </a:extLst>
          </p:cNvPr>
          <p:cNvSpPr txBox="1">
            <a:spLocks noChangeArrowheads="1"/>
          </p:cNvSpPr>
          <p:nvPr/>
        </p:nvSpPr>
        <p:spPr bwMode="auto">
          <a:xfrm>
            <a:off x="6858000" y="320040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Line 26">
            <a:extLst>
              <a:ext uri="{FF2B5EF4-FFF2-40B4-BE49-F238E27FC236}">
                <a16:creationId xmlns:a16="http://schemas.microsoft.com/office/drawing/2014/main" id="{2DD32EE4-6267-4848-A8CC-B186D8218443}"/>
              </a:ext>
            </a:extLst>
          </p:cNvPr>
          <p:cNvSpPr>
            <a:spLocks noChangeShapeType="1"/>
          </p:cNvSpPr>
          <p:nvPr/>
        </p:nvSpPr>
        <p:spPr bwMode="auto">
          <a:xfrm flipV="1">
            <a:off x="7199313" y="2819400"/>
            <a:ext cx="0" cy="554038"/>
          </a:xfrm>
          <a:prstGeom prst="line">
            <a:avLst/>
          </a:prstGeom>
          <a:noFill/>
          <a:ln w="31750" cap="sq">
            <a:solidFill>
              <a:srgbClr val="00B05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Line 27">
            <a:extLst>
              <a:ext uri="{FF2B5EF4-FFF2-40B4-BE49-F238E27FC236}">
                <a16:creationId xmlns:a16="http://schemas.microsoft.com/office/drawing/2014/main" id="{07740718-92C4-4D5F-8A1E-5C3CC3422CB5}"/>
              </a:ext>
            </a:extLst>
          </p:cNvPr>
          <p:cNvSpPr>
            <a:spLocks noChangeShapeType="1"/>
          </p:cNvSpPr>
          <p:nvPr/>
        </p:nvSpPr>
        <p:spPr bwMode="auto">
          <a:xfrm>
            <a:off x="7199313" y="3429000"/>
            <a:ext cx="0" cy="579438"/>
          </a:xfrm>
          <a:prstGeom prst="line">
            <a:avLst/>
          </a:prstGeom>
          <a:noFill/>
          <a:ln w="31750" cap="sq">
            <a:solidFill>
              <a:srgbClr val="00B05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Text Box 28">
            <a:extLst>
              <a:ext uri="{FF2B5EF4-FFF2-40B4-BE49-F238E27FC236}">
                <a16:creationId xmlns:a16="http://schemas.microsoft.com/office/drawing/2014/main" id="{FF37E2C7-8ABA-46E7-8DD0-D69F9575451B}"/>
              </a:ext>
            </a:extLst>
          </p:cNvPr>
          <p:cNvSpPr txBox="1">
            <a:spLocks noChangeArrowheads="1"/>
          </p:cNvSpPr>
          <p:nvPr/>
        </p:nvSpPr>
        <p:spPr bwMode="auto">
          <a:xfrm>
            <a:off x="7010400" y="225425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Text Box 29">
            <a:extLst>
              <a:ext uri="{FF2B5EF4-FFF2-40B4-BE49-F238E27FC236}">
                <a16:creationId xmlns:a16="http://schemas.microsoft.com/office/drawing/2014/main" id="{6B495D71-8F71-4985-AF5C-AA14DDBFBE10}"/>
              </a:ext>
            </a:extLst>
          </p:cNvPr>
          <p:cNvSpPr txBox="1">
            <a:spLocks noChangeArrowheads="1"/>
          </p:cNvSpPr>
          <p:nvPr/>
        </p:nvSpPr>
        <p:spPr bwMode="auto">
          <a:xfrm>
            <a:off x="7239000" y="385445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Text Box 30">
            <a:extLst>
              <a:ext uri="{FF2B5EF4-FFF2-40B4-BE49-F238E27FC236}">
                <a16:creationId xmlns:a16="http://schemas.microsoft.com/office/drawing/2014/main" id="{0E518026-A995-441B-A0B1-413F6B0FAE37}"/>
              </a:ext>
            </a:extLst>
          </p:cNvPr>
          <p:cNvSpPr txBox="1">
            <a:spLocks noChangeArrowheads="1"/>
          </p:cNvSpPr>
          <p:nvPr/>
        </p:nvSpPr>
        <p:spPr bwMode="auto">
          <a:xfrm>
            <a:off x="381000" y="4851113"/>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加热</a:t>
            </a:r>
            <a:endParaRPr kumimoji="1" lang="zh-CN" altLang="en-US"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3" name="Group 31">
            <a:extLst>
              <a:ext uri="{FF2B5EF4-FFF2-40B4-BE49-F238E27FC236}">
                <a16:creationId xmlns:a16="http://schemas.microsoft.com/office/drawing/2014/main" id="{47DFBB8B-CBB8-43D8-A2AD-91647B57D4B4}"/>
              </a:ext>
            </a:extLst>
          </p:cNvPr>
          <p:cNvGrpSpPr>
            <a:grpSpLocks/>
          </p:cNvGrpSpPr>
          <p:nvPr/>
        </p:nvGrpSpPr>
        <p:grpSpPr bwMode="auto">
          <a:xfrm>
            <a:off x="2362200" y="4851400"/>
            <a:ext cx="1905000" cy="584200"/>
            <a:chOff x="1488" y="3024"/>
            <a:chExt cx="1200" cy="368"/>
          </a:xfrm>
        </p:grpSpPr>
        <p:sp>
          <p:nvSpPr>
            <p:cNvPr id="34" name="Text Box 32">
              <a:extLst>
                <a:ext uri="{FF2B5EF4-FFF2-40B4-BE49-F238E27FC236}">
                  <a16:creationId xmlns:a16="http://schemas.microsoft.com/office/drawing/2014/main" id="{3327571C-153B-423E-97C1-878D171363AA}"/>
                </a:ext>
              </a:extLst>
            </p:cNvPr>
            <p:cNvSpPr txBox="1">
              <a:spLocks noChangeArrowheads="1"/>
            </p:cNvSpPr>
            <p:nvPr/>
          </p:nvSpPr>
          <p:spPr bwMode="auto">
            <a:xfrm>
              <a:off x="1488" y="3024"/>
              <a:ext cx="120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1        2</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AutoShape 33">
              <a:extLst>
                <a:ext uri="{FF2B5EF4-FFF2-40B4-BE49-F238E27FC236}">
                  <a16:creationId xmlns:a16="http://schemas.microsoft.com/office/drawing/2014/main" id="{3B8A88B3-F17D-475E-A9B6-27FE4C2AC110}"/>
                </a:ext>
              </a:extLst>
            </p:cNvPr>
            <p:cNvSpPr>
              <a:spLocks noChangeArrowheads="1"/>
            </p:cNvSpPr>
            <p:nvPr/>
          </p:nvSpPr>
          <p:spPr bwMode="auto">
            <a:xfrm>
              <a:off x="1776" y="3216"/>
              <a:ext cx="384" cy="48"/>
            </a:xfrm>
            <a:prstGeom prst="rightArrow">
              <a:avLst>
                <a:gd name="adj1" fmla="val 50000"/>
                <a:gd name="adj2" fmla="val 20000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7" name="Text Box 35">
            <a:extLst>
              <a:ext uri="{FF2B5EF4-FFF2-40B4-BE49-F238E27FC236}">
                <a16:creationId xmlns:a16="http://schemas.microsoft.com/office/drawing/2014/main" id="{01F573D9-CCEA-48CA-896B-3614CC52A59A}"/>
              </a:ext>
            </a:extLst>
          </p:cNvPr>
          <p:cNvSpPr txBox="1">
            <a:spLocks noChangeArrowheads="1"/>
          </p:cNvSpPr>
          <p:nvPr/>
        </p:nvSpPr>
        <p:spPr bwMode="auto">
          <a:xfrm>
            <a:off x="381000" y="5584538"/>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放热</a:t>
            </a:r>
            <a:endParaRPr kumimoji="1" lang="zh-CN" altLang="en-US"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8" name="Group 36">
            <a:extLst>
              <a:ext uri="{FF2B5EF4-FFF2-40B4-BE49-F238E27FC236}">
                <a16:creationId xmlns:a16="http://schemas.microsoft.com/office/drawing/2014/main" id="{9C079DC3-5AB3-493C-B9BA-CF73957EFE65}"/>
              </a:ext>
            </a:extLst>
          </p:cNvPr>
          <p:cNvGrpSpPr>
            <a:grpSpLocks/>
          </p:cNvGrpSpPr>
          <p:nvPr/>
        </p:nvGrpSpPr>
        <p:grpSpPr bwMode="auto">
          <a:xfrm>
            <a:off x="2362200" y="5584825"/>
            <a:ext cx="1905000" cy="584200"/>
            <a:chOff x="1488" y="3484"/>
            <a:chExt cx="1200" cy="368"/>
          </a:xfrm>
        </p:grpSpPr>
        <p:sp>
          <p:nvSpPr>
            <p:cNvPr id="39" name="Text Box 37">
              <a:extLst>
                <a:ext uri="{FF2B5EF4-FFF2-40B4-BE49-F238E27FC236}">
                  <a16:creationId xmlns:a16="http://schemas.microsoft.com/office/drawing/2014/main" id="{FC8D51EC-7908-4B24-A22A-8DAB5148E243}"/>
                </a:ext>
              </a:extLst>
            </p:cNvPr>
            <p:cNvSpPr txBox="1">
              <a:spLocks noChangeArrowheads="1"/>
            </p:cNvSpPr>
            <p:nvPr/>
          </p:nvSpPr>
          <p:spPr bwMode="auto">
            <a:xfrm>
              <a:off x="1488" y="3484"/>
              <a:ext cx="120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1        2’</a:t>
              </a:r>
              <a:endParaRPr kumimoji="1" lang="en-US" altLang="zh-CN"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AutoShape 38">
              <a:extLst>
                <a:ext uri="{FF2B5EF4-FFF2-40B4-BE49-F238E27FC236}">
                  <a16:creationId xmlns:a16="http://schemas.microsoft.com/office/drawing/2014/main" id="{C482619B-53F5-48ED-A496-6563C36B4AF8}"/>
                </a:ext>
              </a:extLst>
            </p:cNvPr>
            <p:cNvSpPr>
              <a:spLocks noChangeArrowheads="1"/>
            </p:cNvSpPr>
            <p:nvPr/>
          </p:nvSpPr>
          <p:spPr bwMode="auto">
            <a:xfrm>
              <a:off x="1824" y="3676"/>
              <a:ext cx="384" cy="48"/>
            </a:xfrm>
            <a:prstGeom prst="rightArrow">
              <a:avLst>
                <a:gd name="adj1" fmla="val 50000"/>
                <a:gd name="adj2" fmla="val 20000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2" name="Group 40">
            <a:extLst>
              <a:ext uri="{FF2B5EF4-FFF2-40B4-BE49-F238E27FC236}">
                <a16:creationId xmlns:a16="http://schemas.microsoft.com/office/drawing/2014/main" id="{782DE5C6-3FA3-4ED1-8AB4-AC528798C1D0}"/>
              </a:ext>
            </a:extLst>
          </p:cNvPr>
          <p:cNvGrpSpPr>
            <a:grpSpLocks/>
          </p:cNvGrpSpPr>
          <p:nvPr/>
        </p:nvGrpSpPr>
        <p:grpSpPr bwMode="auto">
          <a:xfrm>
            <a:off x="1538289" y="4838700"/>
            <a:ext cx="519113" cy="609600"/>
            <a:chOff x="969" y="3072"/>
            <a:chExt cx="327" cy="384"/>
          </a:xfrm>
        </p:grpSpPr>
        <p:sp>
          <p:nvSpPr>
            <p:cNvPr id="43" name="AutoShape 41">
              <a:extLst>
                <a:ext uri="{FF2B5EF4-FFF2-40B4-BE49-F238E27FC236}">
                  <a16:creationId xmlns:a16="http://schemas.microsoft.com/office/drawing/2014/main" id="{A3A2B170-D2EB-4093-AD69-DBFBDE8C2D60}"/>
                </a:ext>
              </a:extLst>
            </p:cNvPr>
            <p:cNvSpPr>
              <a:spLocks noChangeArrowheads="1"/>
            </p:cNvSpPr>
            <p:nvPr/>
          </p:nvSpPr>
          <p:spPr bwMode="auto">
            <a:xfrm>
              <a:off x="1248" y="3072"/>
              <a:ext cx="48" cy="384"/>
            </a:xfrm>
            <a:prstGeom prst="upArrow">
              <a:avLst>
                <a:gd name="adj1" fmla="val 50000"/>
                <a:gd name="adj2" fmla="val 200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Rectangle 42">
              <a:extLst>
                <a:ext uri="{FF2B5EF4-FFF2-40B4-BE49-F238E27FC236}">
                  <a16:creationId xmlns:a16="http://schemas.microsoft.com/office/drawing/2014/main" id="{C7BC86BB-7DC4-46DA-B167-E21A0046F977}"/>
                </a:ext>
              </a:extLst>
            </p:cNvPr>
            <p:cNvSpPr>
              <a:spLocks noChangeArrowheads="1"/>
            </p:cNvSpPr>
            <p:nvPr/>
          </p:nvSpPr>
          <p:spPr bwMode="auto">
            <a:xfrm>
              <a:off x="969" y="3072"/>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5" name="Group 43">
            <a:extLst>
              <a:ext uri="{FF2B5EF4-FFF2-40B4-BE49-F238E27FC236}">
                <a16:creationId xmlns:a16="http://schemas.microsoft.com/office/drawing/2014/main" id="{41FCBD4B-EF79-4108-A8B1-14B3F5E8137B}"/>
              </a:ext>
            </a:extLst>
          </p:cNvPr>
          <p:cNvGrpSpPr>
            <a:grpSpLocks/>
          </p:cNvGrpSpPr>
          <p:nvPr/>
        </p:nvGrpSpPr>
        <p:grpSpPr bwMode="auto">
          <a:xfrm>
            <a:off x="1538289" y="5568950"/>
            <a:ext cx="519113" cy="615950"/>
            <a:chOff x="969" y="3532"/>
            <a:chExt cx="327" cy="388"/>
          </a:xfrm>
        </p:grpSpPr>
        <p:sp>
          <p:nvSpPr>
            <p:cNvPr id="46" name="AutoShape 44">
              <a:extLst>
                <a:ext uri="{FF2B5EF4-FFF2-40B4-BE49-F238E27FC236}">
                  <a16:creationId xmlns:a16="http://schemas.microsoft.com/office/drawing/2014/main" id="{C4F8D4D8-A60E-47EE-A2E5-C4EA0B76B7D2}"/>
                </a:ext>
              </a:extLst>
            </p:cNvPr>
            <p:cNvSpPr>
              <a:spLocks noChangeArrowheads="1"/>
            </p:cNvSpPr>
            <p:nvPr/>
          </p:nvSpPr>
          <p:spPr bwMode="auto">
            <a:xfrm rot="10800000">
              <a:off x="1248" y="3532"/>
              <a:ext cx="48" cy="384"/>
            </a:xfrm>
            <a:prstGeom prst="upArrow">
              <a:avLst>
                <a:gd name="adj1" fmla="val 50000"/>
                <a:gd name="adj2" fmla="val 200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Rectangle 45">
              <a:extLst>
                <a:ext uri="{FF2B5EF4-FFF2-40B4-BE49-F238E27FC236}">
                  <a16:creationId xmlns:a16="http://schemas.microsoft.com/office/drawing/2014/main" id="{5221AE1D-15C7-4CC9-8632-26824091931A}"/>
                </a:ext>
              </a:extLst>
            </p:cNvPr>
            <p:cNvSpPr>
              <a:spLocks noChangeArrowheads="1"/>
            </p:cNvSpPr>
            <p:nvPr/>
          </p:nvSpPr>
          <p:spPr bwMode="auto">
            <a:xfrm>
              <a:off x="969" y="3552"/>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200" b="1" i="1"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Freeform 46">
            <a:extLst>
              <a:ext uri="{FF2B5EF4-FFF2-40B4-BE49-F238E27FC236}">
                <a16:creationId xmlns:a16="http://schemas.microsoft.com/office/drawing/2014/main" id="{5404BD63-CF73-4096-980B-1C49933849A4}"/>
              </a:ext>
            </a:extLst>
          </p:cNvPr>
          <p:cNvSpPr>
            <a:spLocks/>
          </p:cNvSpPr>
          <p:nvPr/>
        </p:nvSpPr>
        <p:spPr bwMode="auto">
          <a:xfrm>
            <a:off x="5867400" y="2362200"/>
            <a:ext cx="2057400" cy="2667000"/>
          </a:xfrm>
          <a:custGeom>
            <a:avLst/>
            <a:gdLst>
              <a:gd name="T0" fmla="*/ 0 w 1296"/>
              <a:gd name="T1" fmla="*/ 1680 h 1680"/>
              <a:gd name="T2" fmla="*/ 240 w 1296"/>
              <a:gd name="T3" fmla="*/ 1056 h 1680"/>
              <a:gd name="T4" fmla="*/ 672 w 1296"/>
              <a:gd name="T5" fmla="*/ 480 h 1680"/>
              <a:gd name="T6" fmla="*/ 1104 w 1296"/>
              <a:gd name="T7" fmla="*/ 96 h 1680"/>
              <a:gd name="T8" fmla="*/ 1296 w 1296"/>
              <a:gd name="T9" fmla="*/ 0 h 1680"/>
            </a:gdLst>
            <a:ahLst/>
            <a:cxnLst>
              <a:cxn ang="0">
                <a:pos x="T0" y="T1"/>
              </a:cxn>
              <a:cxn ang="0">
                <a:pos x="T2" y="T3"/>
              </a:cxn>
              <a:cxn ang="0">
                <a:pos x="T4" y="T5"/>
              </a:cxn>
              <a:cxn ang="0">
                <a:pos x="T6" y="T7"/>
              </a:cxn>
              <a:cxn ang="0">
                <a:pos x="T8" y="T9"/>
              </a:cxn>
            </a:cxnLst>
            <a:rect l="0" t="0" r="r" b="b"/>
            <a:pathLst>
              <a:path w="1296" h="1680">
                <a:moveTo>
                  <a:pt x="0" y="1680"/>
                </a:moveTo>
                <a:cubicBezTo>
                  <a:pt x="64" y="1468"/>
                  <a:pt x="128" y="1256"/>
                  <a:pt x="240" y="1056"/>
                </a:cubicBezTo>
                <a:cubicBezTo>
                  <a:pt x="352" y="856"/>
                  <a:pt x="528" y="640"/>
                  <a:pt x="672" y="480"/>
                </a:cubicBezTo>
                <a:cubicBezTo>
                  <a:pt x="816" y="320"/>
                  <a:pt x="1000" y="176"/>
                  <a:pt x="1104" y="96"/>
                </a:cubicBezTo>
                <a:cubicBezTo>
                  <a:pt x="1208" y="16"/>
                  <a:pt x="1252" y="8"/>
                  <a:pt x="1296"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6" name="Object 34">
            <a:extLst>
              <a:ext uri="{FF2B5EF4-FFF2-40B4-BE49-F238E27FC236}">
                <a16:creationId xmlns:a16="http://schemas.microsoft.com/office/drawing/2014/main" id="{03DCAF9D-8168-450D-8EC1-12036121A533}"/>
              </a:ext>
            </a:extLst>
          </p:cNvPr>
          <p:cNvGraphicFramePr>
            <a:graphicFrameLocks noChangeAspect="1"/>
          </p:cNvGraphicFramePr>
          <p:nvPr/>
        </p:nvGraphicFramePr>
        <p:xfrm>
          <a:off x="4114800" y="4810125"/>
          <a:ext cx="4764087" cy="582613"/>
        </p:xfrm>
        <a:graphic>
          <a:graphicData uri="http://schemas.openxmlformats.org/presentationml/2006/ole">
            <mc:AlternateContent xmlns:mc="http://schemas.openxmlformats.org/markup-compatibility/2006">
              <mc:Choice xmlns:v="urn:schemas-microsoft-com:vml" Requires="v">
                <p:oleObj name="Equation" r:id="rId10" imgW="1765080" imgH="215640" progId="Equation.DSMT4">
                  <p:embed/>
                </p:oleObj>
              </mc:Choice>
              <mc:Fallback>
                <p:oleObj name="Equation" r:id="rId10" imgW="1765080" imgH="215640" progId="Equation.DSMT4">
                  <p:embed/>
                  <p:pic>
                    <p:nvPicPr>
                      <p:cNvPr id="36" name="Object 34">
                        <a:extLst>
                          <a:ext uri="{FF2B5EF4-FFF2-40B4-BE49-F238E27FC236}">
                            <a16:creationId xmlns:a16="http://schemas.microsoft.com/office/drawing/2014/main" id="{03DCAF9D-8168-450D-8EC1-12036121A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4800" y="4810125"/>
                        <a:ext cx="4764087" cy="582613"/>
                      </a:xfrm>
                      <a:prstGeom prst="rect">
                        <a:avLst/>
                      </a:prstGeom>
                      <a:solidFill>
                        <a:srgbClr val="92D050"/>
                      </a:solidFill>
                      <a:ln>
                        <a:noFill/>
                      </a:ln>
                      <a:effectLst/>
                    </p:spPr>
                  </p:pic>
                </p:oleObj>
              </mc:Fallback>
            </mc:AlternateContent>
          </a:graphicData>
        </a:graphic>
      </p:graphicFrame>
      <p:graphicFrame>
        <p:nvGraphicFramePr>
          <p:cNvPr id="41" name="Object 39">
            <a:extLst>
              <a:ext uri="{FF2B5EF4-FFF2-40B4-BE49-F238E27FC236}">
                <a16:creationId xmlns:a16="http://schemas.microsoft.com/office/drawing/2014/main" id="{9F3ABB18-5514-489E-AA8C-2F784252DFCF}"/>
              </a:ext>
            </a:extLst>
          </p:cNvPr>
          <p:cNvGraphicFramePr>
            <a:graphicFrameLocks noChangeAspect="1"/>
          </p:cNvGraphicFramePr>
          <p:nvPr/>
        </p:nvGraphicFramePr>
        <p:xfrm>
          <a:off x="4114800" y="5540375"/>
          <a:ext cx="4797425" cy="582613"/>
        </p:xfrm>
        <a:graphic>
          <a:graphicData uri="http://schemas.openxmlformats.org/presentationml/2006/ole">
            <mc:AlternateContent xmlns:mc="http://schemas.openxmlformats.org/markup-compatibility/2006">
              <mc:Choice xmlns:v="urn:schemas-microsoft-com:vml" Requires="v">
                <p:oleObj name="Equation" r:id="rId12" imgW="1777680" imgH="215640" progId="Equation.DSMT4">
                  <p:embed/>
                </p:oleObj>
              </mc:Choice>
              <mc:Fallback>
                <p:oleObj name="Equation" r:id="rId12" imgW="1777680" imgH="215640" progId="Equation.DSMT4">
                  <p:embed/>
                  <p:pic>
                    <p:nvPicPr>
                      <p:cNvPr id="41" name="Object 39">
                        <a:extLst>
                          <a:ext uri="{FF2B5EF4-FFF2-40B4-BE49-F238E27FC236}">
                            <a16:creationId xmlns:a16="http://schemas.microsoft.com/office/drawing/2014/main" id="{9F3ABB18-5514-489E-AA8C-2F784252DF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4800" y="5540375"/>
                        <a:ext cx="4797425" cy="582613"/>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190252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6"/>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30"/>
                                        </p:tgtEl>
                                        <p:attrNameLst>
                                          <p:attrName>style.visibility</p:attrName>
                                        </p:attrNameLst>
                                      </p:cBhvr>
                                      <p:to>
                                        <p:strVal val="visible"/>
                                      </p:to>
                                    </p:set>
                                  </p:childTnLst>
                                </p:cTn>
                              </p:par>
                            </p:childTnLst>
                          </p:cTn>
                        </p:par>
                        <p:par>
                          <p:cTn id="72" fill="hold">
                            <p:stCondLst>
                              <p:cond delay="1000"/>
                            </p:stCondLst>
                            <p:childTnLst>
                              <p:par>
                                <p:cTn id="73" presetID="1" presetClass="entr" presetSubtype="0" fill="hold"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1+#ppt_w/2"/>
                                          </p:val>
                                        </p:tav>
                                        <p:tav tm="100000">
                                          <p:val>
                                            <p:strVal val="#ppt_x"/>
                                          </p:val>
                                        </p:tav>
                                      </p:tavLst>
                                    </p:anim>
                                    <p:anim calcmode="lin" valueType="num">
                                      <p:cBhvr additive="base">
                                        <p:cTn id="80"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up)">
                                      <p:cBhvr>
                                        <p:cTn id="91" dur="500"/>
                                        <p:tgtEl>
                                          <p:spTgt spid="29"/>
                                        </p:tgtEl>
                                      </p:cBhvr>
                                    </p:animEffec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499"/>
                                          </p:stCondLst>
                                        </p:cTn>
                                        <p:tgtEl>
                                          <p:spTgt spid="31"/>
                                        </p:tgtEl>
                                        <p:attrNameLst>
                                          <p:attrName>style.visibility</p:attrName>
                                        </p:attrNameLst>
                                      </p:cBhvr>
                                      <p:to>
                                        <p:strVal val="visible"/>
                                      </p:to>
                                    </p:set>
                                  </p:childTnLst>
                                </p:cTn>
                              </p:par>
                            </p:childTnLst>
                          </p:cTn>
                        </p:par>
                        <p:par>
                          <p:cTn id="95" fill="hold">
                            <p:stCondLst>
                              <p:cond delay="1000"/>
                            </p:stCondLst>
                            <p:childTnLst>
                              <p:par>
                                <p:cTn id="96" presetID="1" presetClass="entr" presetSubtype="0" fill="hold" nodeType="afterEffect">
                                  <p:stCondLst>
                                    <p:cond delay="0"/>
                                  </p:stCondLst>
                                  <p:childTnLst>
                                    <p:set>
                                      <p:cBhvr>
                                        <p:cTn id="97" dur="1" fill="hold">
                                          <p:stCondLst>
                                            <p:cond delay="499"/>
                                          </p:stCondLst>
                                        </p:cTn>
                                        <p:tgtEl>
                                          <p:spTgt spid="2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2"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additive="base">
                                        <p:cTn id="102" dur="500" fill="hold"/>
                                        <p:tgtEl>
                                          <p:spTgt spid="41"/>
                                        </p:tgtEl>
                                        <p:attrNameLst>
                                          <p:attrName>ppt_x</p:attrName>
                                        </p:attrNameLst>
                                      </p:cBhvr>
                                      <p:tavLst>
                                        <p:tav tm="0">
                                          <p:val>
                                            <p:strVal val="1+#ppt_w/2"/>
                                          </p:val>
                                        </p:tav>
                                        <p:tav tm="100000">
                                          <p:val>
                                            <p:strVal val="#ppt_x"/>
                                          </p:val>
                                        </p:tav>
                                      </p:tavLst>
                                    </p:anim>
                                    <p:anim calcmode="lin" valueType="num">
                                      <p:cBhvr additive="base">
                                        <p:cTn id="103"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nimBg="1" autoUpdateAnimBg="0"/>
      <p:bldP spid="27" grpId="0" autoUpdateAnimBg="0"/>
      <p:bldP spid="30" grpId="0" autoUpdateAnimBg="0"/>
      <p:bldP spid="31" grpId="0" autoUpdateAnimBg="0"/>
      <p:bldP spid="32" grpId="0" autoUpdateAnimBg="0"/>
      <p:bldP spid="3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829EA0-71E2-4221-9A28-C553C85C7A90}"/>
              </a:ext>
            </a:extLst>
          </p:cNvPr>
          <p:cNvSpPr txBox="1"/>
          <p:nvPr/>
        </p:nvSpPr>
        <p:spPr>
          <a:xfrm>
            <a:off x="2819400" y="76200"/>
            <a:ext cx="6477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4-7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湿空气过程及应用</a:t>
            </a:r>
          </a:p>
        </p:txBody>
      </p:sp>
      <p:sp>
        <p:nvSpPr>
          <p:cNvPr id="3" name="Line 13">
            <a:extLst>
              <a:ext uri="{FF2B5EF4-FFF2-40B4-BE49-F238E27FC236}">
                <a16:creationId xmlns:a16="http://schemas.microsoft.com/office/drawing/2014/main" id="{601EC68B-C84D-485A-A6F6-46B7EC920766}"/>
              </a:ext>
            </a:extLst>
          </p:cNvPr>
          <p:cNvSpPr>
            <a:spLocks noChangeShapeType="1"/>
          </p:cNvSpPr>
          <p:nvPr/>
        </p:nvSpPr>
        <p:spPr bwMode="auto">
          <a:xfrm>
            <a:off x="5562600" y="5867400"/>
            <a:ext cx="3124200" cy="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14">
            <a:extLst>
              <a:ext uri="{FF2B5EF4-FFF2-40B4-BE49-F238E27FC236}">
                <a16:creationId xmlns:a16="http://schemas.microsoft.com/office/drawing/2014/main" id="{FBC452C4-E299-4377-8B84-545073F6532E}"/>
              </a:ext>
            </a:extLst>
          </p:cNvPr>
          <p:cNvSpPr>
            <a:spLocks noChangeArrowheads="1"/>
          </p:cNvSpPr>
          <p:nvPr/>
        </p:nvSpPr>
        <p:spPr bwMode="auto">
          <a:xfrm>
            <a:off x="8382000" y="5943600"/>
            <a:ext cx="53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15">
            <a:extLst>
              <a:ext uri="{FF2B5EF4-FFF2-40B4-BE49-F238E27FC236}">
                <a16:creationId xmlns:a16="http://schemas.microsoft.com/office/drawing/2014/main" id="{1D317334-8133-4379-A250-49D727311511}"/>
              </a:ext>
            </a:extLst>
          </p:cNvPr>
          <p:cNvSpPr>
            <a:spLocks noChangeArrowheads="1"/>
          </p:cNvSpPr>
          <p:nvPr/>
        </p:nvSpPr>
        <p:spPr bwMode="auto">
          <a:xfrm>
            <a:off x="4908779" y="2406650"/>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GB" altLang="zh-CN" sz="3200" b="1" i="1"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Line 16">
            <a:extLst>
              <a:ext uri="{FF2B5EF4-FFF2-40B4-BE49-F238E27FC236}">
                <a16:creationId xmlns:a16="http://schemas.microsoft.com/office/drawing/2014/main" id="{D5E22950-59A6-4C72-98C7-FC8791377D37}"/>
              </a:ext>
            </a:extLst>
          </p:cNvPr>
          <p:cNvSpPr>
            <a:spLocks noChangeShapeType="1"/>
          </p:cNvSpPr>
          <p:nvPr/>
        </p:nvSpPr>
        <p:spPr bwMode="auto">
          <a:xfrm flipV="1">
            <a:off x="5562600" y="2590800"/>
            <a:ext cx="0" cy="3276600"/>
          </a:xfrm>
          <a:prstGeom prst="line">
            <a:avLst/>
          </a:prstGeom>
          <a:noFill/>
          <a:ln w="254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Freeform 17">
            <a:extLst>
              <a:ext uri="{FF2B5EF4-FFF2-40B4-BE49-F238E27FC236}">
                <a16:creationId xmlns:a16="http://schemas.microsoft.com/office/drawing/2014/main" id="{936E9C8E-260C-44CB-BFBB-1B48CB2A9165}"/>
              </a:ext>
            </a:extLst>
          </p:cNvPr>
          <p:cNvSpPr>
            <a:spLocks/>
          </p:cNvSpPr>
          <p:nvPr/>
        </p:nvSpPr>
        <p:spPr bwMode="auto">
          <a:xfrm>
            <a:off x="6172200" y="4267200"/>
            <a:ext cx="1981200" cy="1295400"/>
          </a:xfrm>
          <a:custGeom>
            <a:avLst/>
            <a:gdLst>
              <a:gd name="T0" fmla="*/ 0 w 1248"/>
              <a:gd name="T1" fmla="*/ 816 h 816"/>
              <a:gd name="T2" fmla="*/ 384 w 1248"/>
              <a:gd name="T3" fmla="*/ 384 h 816"/>
              <a:gd name="T4" fmla="*/ 768 w 1248"/>
              <a:gd name="T5" fmla="*/ 144 h 816"/>
              <a:gd name="T6" fmla="*/ 1248 w 1248"/>
              <a:gd name="T7" fmla="*/ 0 h 816"/>
            </a:gdLst>
            <a:ahLst/>
            <a:cxnLst>
              <a:cxn ang="0">
                <a:pos x="T0" y="T1"/>
              </a:cxn>
              <a:cxn ang="0">
                <a:pos x="T2" y="T3"/>
              </a:cxn>
              <a:cxn ang="0">
                <a:pos x="T4" y="T5"/>
              </a:cxn>
              <a:cxn ang="0">
                <a:pos x="T6" y="T7"/>
              </a:cxn>
            </a:cxnLst>
            <a:rect l="0" t="0" r="r" b="b"/>
            <a:pathLst>
              <a:path w="1248" h="816">
                <a:moveTo>
                  <a:pt x="0" y="816"/>
                </a:moveTo>
                <a:cubicBezTo>
                  <a:pt x="128" y="656"/>
                  <a:pt x="256" y="496"/>
                  <a:pt x="384" y="384"/>
                </a:cubicBezTo>
                <a:cubicBezTo>
                  <a:pt x="512" y="272"/>
                  <a:pt x="624" y="208"/>
                  <a:pt x="768" y="144"/>
                </a:cubicBezTo>
                <a:cubicBezTo>
                  <a:pt x="912" y="80"/>
                  <a:pt x="1080" y="40"/>
                  <a:pt x="124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Freeform 18">
            <a:extLst>
              <a:ext uri="{FF2B5EF4-FFF2-40B4-BE49-F238E27FC236}">
                <a16:creationId xmlns:a16="http://schemas.microsoft.com/office/drawing/2014/main" id="{66A53453-EF3E-4B3D-82DB-5F5505F3F841}"/>
              </a:ext>
            </a:extLst>
          </p:cNvPr>
          <p:cNvSpPr>
            <a:spLocks/>
          </p:cNvSpPr>
          <p:nvPr/>
        </p:nvSpPr>
        <p:spPr bwMode="auto">
          <a:xfrm>
            <a:off x="6019800" y="3505200"/>
            <a:ext cx="2057400" cy="1981200"/>
          </a:xfrm>
          <a:custGeom>
            <a:avLst/>
            <a:gdLst>
              <a:gd name="T0" fmla="*/ 0 w 1296"/>
              <a:gd name="T1" fmla="*/ 1248 h 1248"/>
              <a:gd name="T2" fmla="*/ 336 w 1296"/>
              <a:gd name="T3" fmla="*/ 672 h 1248"/>
              <a:gd name="T4" fmla="*/ 816 w 1296"/>
              <a:gd name="T5" fmla="*/ 240 h 1248"/>
              <a:gd name="T6" fmla="*/ 1296 w 1296"/>
              <a:gd name="T7" fmla="*/ 0 h 1248"/>
            </a:gdLst>
            <a:ahLst/>
            <a:cxnLst>
              <a:cxn ang="0">
                <a:pos x="T0" y="T1"/>
              </a:cxn>
              <a:cxn ang="0">
                <a:pos x="T2" y="T3"/>
              </a:cxn>
              <a:cxn ang="0">
                <a:pos x="T4" y="T5"/>
              </a:cxn>
              <a:cxn ang="0">
                <a:pos x="T6" y="T7"/>
              </a:cxn>
            </a:cxnLst>
            <a:rect l="0" t="0" r="r" b="b"/>
            <a:pathLst>
              <a:path w="1296" h="1248">
                <a:moveTo>
                  <a:pt x="0" y="1248"/>
                </a:moveTo>
                <a:cubicBezTo>
                  <a:pt x="100" y="1044"/>
                  <a:pt x="200" y="840"/>
                  <a:pt x="336" y="672"/>
                </a:cubicBezTo>
                <a:cubicBezTo>
                  <a:pt x="472" y="504"/>
                  <a:pt x="656" y="352"/>
                  <a:pt x="816" y="240"/>
                </a:cubicBezTo>
                <a:cubicBezTo>
                  <a:pt x="976" y="128"/>
                  <a:pt x="1136" y="64"/>
                  <a:pt x="1296"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Freeform 19">
            <a:extLst>
              <a:ext uri="{FF2B5EF4-FFF2-40B4-BE49-F238E27FC236}">
                <a16:creationId xmlns:a16="http://schemas.microsoft.com/office/drawing/2014/main" id="{ECEDA1BA-CA88-4102-AE6A-37A3E12B1683}"/>
              </a:ext>
            </a:extLst>
          </p:cNvPr>
          <p:cNvSpPr>
            <a:spLocks/>
          </p:cNvSpPr>
          <p:nvPr/>
        </p:nvSpPr>
        <p:spPr bwMode="auto">
          <a:xfrm>
            <a:off x="5943600" y="2971800"/>
            <a:ext cx="1981200" cy="2362200"/>
          </a:xfrm>
          <a:custGeom>
            <a:avLst/>
            <a:gdLst>
              <a:gd name="T0" fmla="*/ 0 w 1248"/>
              <a:gd name="T1" fmla="*/ 1488 h 1488"/>
              <a:gd name="T2" fmla="*/ 288 w 1248"/>
              <a:gd name="T3" fmla="*/ 816 h 1488"/>
              <a:gd name="T4" fmla="*/ 720 w 1248"/>
              <a:gd name="T5" fmla="*/ 336 h 1488"/>
              <a:gd name="T6" fmla="*/ 1248 w 1248"/>
              <a:gd name="T7" fmla="*/ 0 h 1488"/>
            </a:gdLst>
            <a:ahLst/>
            <a:cxnLst>
              <a:cxn ang="0">
                <a:pos x="T0" y="T1"/>
              </a:cxn>
              <a:cxn ang="0">
                <a:pos x="T2" y="T3"/>
              </a:cxn>
              <a:cxn ang="0">
                <a:pos x="T4" y="T5"/>
              </a:cxn>
              <a:cxn ang="0">
                <a:pos x="T6" y="T7"/>
              </a:cxn>
            </a:cxnLst>
            <a:rect l="0" t="0" r="r" b="b"/>
            <a:pathLst>
              <a:path w="1248" h="1488">
                <a:moveTo>
                  <a:pt x="0" y="1488"/>
                </a:moveTo>
                <a:cubicBezTo>
                  <a:pt x="84" y="1248"/>
                  <a:pt x="168" y="1008"/>
                  <a:pt x="288" y="816"/>
                </a:cubicBezTo>
                <a:cubicBezTo>
                  <a:pt x="408" y="624"/>
                  <a:pt x="560" y="472"/>
                  <a:pt x="720" y="336"/>
                </a:cubicBezTo>
                <a:cubicBezTo>
                  <a:pt x="880" y="200"/>
                  <a:pt x="1064" y="100"/>
                  <a:pt x="1248"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0" name="Object 20">
            <a:extLst>
              <a:ext uri="{FF2B5EF4-FFF2-40B4-BE49-F238E27FC236}">
                <a16:creationId xmlns:a16="http://schemas.microsoft.com/office/drawing/2014/main" id="{31B2B6D8-2225-491D-AC59-2DA8B3D03957}"/>
              </a:ext>
            </a:extLst>
          </p:cNvPr>
          <p:cNvGraphicFramePr>
            <a:graphicFrameLocks noChangeAspect="1"/>
          </p:cNvGraphicFramePr>
          <p:nvPr/>
        </p:nvGraphicFramePr>
        <p:xfrm>
          <a:off x="8077200" y="3962400"/>
          <a:ext cx="957263" cy="588963"/>
        </p:xfrm>
        <a:graphic>
          <a:graphicData uri="http://schemas.openxmlformats.org/presentationml/2006/ole">
            <mc:AlternateContent xmlns:mc="http://schemas.openxmlformats.org/markup-compatibility/2006">
              <mc:Choice xmlns:v="urn:schemas-microsoft-com:vml" Requires="v">
                <p:oleObj name="Equation" r:id="rId2" imgW="330120" imgH="203040" progId="Equation.DSMT4">
                  <p:embed/>
                </p:oleObj>
              </mc:Choice>
              <mc:Fallback>
                <p:oleObj name="Equation" r:id="rId2" imgW="330120" imgH="203040" progId="Equation.DSMT4">
                  <p:embed/>
                  <p:pic>
                    <p:nvPicPr>
                      <p:cNvPr id="10" name="Object 20">
                        <a:extLst>
                          <a:ext uri="{FF2B5EF4-FFF2-40B4-BE49-F238E27FC236}">
                            <a16:creationId xmlns:a16="http://schemas.microsoft.com/office/drawing/2014/main" id="{31B2B6D8-2225-491D-AC59-2DA8B3D03957}"/>
                          </a:ext>
                        </a:extLst>
                      </p:cNvPr>
                      <p:cNvPicPr>
                        <a:picLocks noChangeAspect="1" noChangeArrowheads="1"/>
                      </p:cNvPicPr>
                      <p:nvPr/>
                    </p:nvPicPr>
                    <p:blipFill>
                      <a:blip r:embed="rId3"/>
                      <a:srcRect/>
                      <a:stretch>
                        <a:fillRect/>
                      </a:stretch>
                    </p:blipFill>
                    <p:spPr bwMode="auto">
                      <a:xfrm>
                        <a:off x="8077200" y="3962400"/>
                        <a:ext cx="957263" cy="588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1">
            <a:extLst>
              <a:ext uri="{FF2B5EF4-FFF2-40B4-BE49-F238E27FC236}">
                <a16:creationId xmlns:a16="http://schemas.microsoft.com/office/drawing/2014/main" id="{974FB05B-A402-42FA-B03B-62F216900040}"/>
              </a:ext>
            </a:extLst>
          </p:cNvPr>
          <p:cNvGraphicFramePr>
            <a:graphicFrameLocks noChangeAspect="1"/>
          </p:cNvGraphicFramePr>
          <p:nvPr/>
        </p:nvGraphicFramePr>
        <p:xfrm>
          <a:off x="8170863" y="3089275"/>
          <a:ext cx="515937" cy="661988"/>
        </p:xfrm>
        <a:graphic>
          <a:graphicData uri="http://schemas.openxmlformats.org/presentationml/2006/ole">
            <mc:AlternateContent xmlns:mc="http://schemas.openxmlformats.org/markup-compatibility/2006">
              <mc:Choice xmlns:v="urn:schemas-microsoft-com:vml" Requires="v">
                <p:oleObj name="Equation" r:id="rId4" imgW="177480" imgH="228600" progId="Equation.DSMT4">
                  <p:embed/>
                </p:oleObj>
              </mc:Choice>
              <mc:Fallback>
                <p:oleObj name="Equation" r:id="rId4" imgW="177480" imgH="228600" progId="Equation.DSMT4">
                  <p:embed/>
                  <p:pic>
                    <p:nvPicPr>
                      <p:cNvPr id="11" name="Object 21">
                        <a:extLst>
                          <a:ext uri="{FF2B5EF4-FFF2-40B4-BE49-F238E27FC236}">
                            <a16:creationId xmlns:a16="http://schemas.microsoft.com/office/drawing/2014/main" id="{974FB05B-A402-42FA-B03B-62F216900040}"/>
                          </a:ext>
                        </a:extLst>
                      </p:cNvPr>
                      <p:cNvPicPr>
                        <a:picLocks noChangeAspect="1" noChangeArrowheads="1"/>
                      </p:cNvPicPr>
                      <p:nvPr/>
                    </p:nvPicPr>
                    <p:blipFill>
                      <a:blip r:embed="rId5"/>
                      <a:srcRect/>
                      <a:stretch>
                        <a:fillRect/>
                      </a:stretch>
                    </p:blipFill>
                    <p:spPr bwMode="auto">
                      <a:xfrm>
                        <a:off x="8170863" y="3089275"/>
                        <a:ext cx="515937" cy="6619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2">
            <a:extLst>
              <a:ext uri="{FF2B5EF4-FFF2-40B4-BE49-F238E27FC236}">
                <a16:creationId xmlns:a16="http://schemas.microsoft.com/office/drawing/2014/main" id="{141D64A6-DD3D-4A20-824D-AAD7788AFC71}"/>
              </a:ext>
            </a:extLst>
          </p:cNvPr>
          <p:cNvGraphicFramePr>
            <a:graphicFrameLocks noChangeAspect="1"/>
          </p:cNvGraphicFramePr>
          <p:nvPr/>
        </p:nvGraphicFramePr>
        <p:xfrm>
          <a:off x="8072438" y="2573338"/>
          <a:ext cx="406400" cy="661987"/>
        </p:xfrm>
        <a:graphic>
          <a:graphicData uri="http://schemas.openxmlformats.org/presentationml/2006/ole">
            <mc:AlternateContent xmlns:mc="http://schemas.openxmlformats.org/markup-compatibility/2006">
              <mc:Choice xmlns:v="urn:schemas-microsoft-com:vml" Requires="v">
                <p:oleObj name="Equation" r:id="rId6" imgW="139680" imgH="228600" progId="Equation.DSMT4">
                  <p:embed/>
                </p:oleObj>
              </mc:Choice>
              <mc:Fallback>
                <p:oleObj name="Equation" r:id="rId6" imgW="139680" imgH="228600" progId="Equation.DSMT4">
                  <p:embed/>
                  <p:pic>
                    <p:nvPicPr>
                      <p:cNvPr id="12" name="Object 22">
                        <a:extLst>
                          <a:ext uri="{FF2B5EF4-FFF2-40B4-BE49-F238E27FC236}">
                            <a16:creationId xmlns:a16="http://schemas.microsoft.com/office/drawing/2014/main" id="{141D64A6-DD3D-4A20-824D-AAD7788AFC71}"/>
                          </a:ext>
                        </a:extLst>
                      </p:cNvPr>
                      <p:cNvPicPr>
                        <a:picLocks noChangeAspect="1" noChangeArrowheads="1"/>
                      </p:cNvPicPr>
                      <p:nvPr/>
                    </p:nvPicPr>
                    <p:blipFill>
                      <a:blip r:embed="rId7"/>
                      <a:srcRect/>
                      <a:stretch>
                        <a:fillRect/>
                      </a:stretch>
                    </p:blipFill>
                    <p:spPr bwMode="auto">
                      <a:xfrm>
                        <a:off x="8072438" y="2573338"/>
                        <a:ext cx="406400" cy="661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3">
            <a:extLst>
              <a:ext uri="{FF2B5EF4-FFF2-40B4-BE49-F238E27FC236}">
                <a16:creationId xmlns:a16="http://schemas.microsoft.com/office/drawing/2014/main" id="{F4FDDD6E-97C8-4883-95DB-771CC7E4E4C7}"/>
              </a:ext>
            </a:extLst>
          </p:cNvPr>
          <p:cNvGraphicFramePr>
            <a:graphicFrameLocks noChangeAspect="1"/>
          </p:cNvGraphicFramePr>
          <p:nvPr/>
        </p:nvGraphicFramePr>
        <p:xfrm>
          <a:off x="7907338" y="1963738"/>
          <a:ext cx="479425" cy="661987"/>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13" name="Object 23">
                        <a:extLst>
                          <a:ext uri="{FF2B5EF4-FFF2-40B4-BE49-F238E27FC236}">
                            <a16:creationId xmlns:a16="http://schemas.microsoft.com/office/drawing/2014/main" id="{F4FDDD6E-97C8-4883-95DB-771CC7E4E4C7}"/>
                          </a:ext>
                        </a:extLst>
                      </p:cNvPr>
                      <p:cNvPicPr>
                        <a:picLocks noChangeAspect="1" noChangeArrowheads="1"/>
                      </p:cNvPicPr>
                      <p:nvPr/>
                    </p:nvPicPr>
                    <p:blipFill>
                      <a:blip r:embed="rId9"/>
                      <a:srcRect/>
                      <a:stretch>
                        <a:fillRect/>
                      </a:stretch>
                    </p:blipFill>
                    <p:spPr bwMode="auto">
                      <a:xfrm>
                        <a:off x="7907338" y="1963738"/>
                        <a:ext cx="479425" cy="661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Oval 24">
            <a:extLst>
              <a:ext uri="{FF2B5EF4-FFF2-40B4-BE49-F238E27FC236}">
                <a16:creationId xmlns:a16="http://schemas.microsoft.com/office/drawing/2014/main" id="{EF04A311-F5E9-4BDB-8FFA-DEE9BF213525}"/>
              </a:ext>
            </a:extLst>
          </p:cNvPr>
          <p:cNvSpPr>
            <a:spLocks noChangeArrowheads="1"/>
          </p:cNvSpPr>
          <p:nvPr/>
        </p:nvSpPr>
        <p:spPr bwMode="auto">
          <a:xfrm>
            <a:off x="7162800" y="3352800"/>
            <a:ext cx="76200" cy="76200"/>
          </a:xfrm>
          <a:prstGeom prst="ellipse">
            <a:avLst/>
          </a:prstGeom>
          <a:solidFill>
            <a:srgbClr val="00B050"/>
          </a:solidFill>
          <a:ln w="12700" cap="sq">
            <a:solidFill>
              <a:srgbClr val="FF0000"/>
            </a:solidFill>
            <a:round/>
            <a:headEnd type="none" w="sm" len="sm"/>
            <a:tailEnd type="none" w="sm" len="sm"/>
          </a:ln>
          <a:effec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Text Box 25">
            <a:extLst>
              <a:ext uri="{FF2B5EF4-FFF2-40B4-BE49-F238E27FC236}">
                <a16:creationId xmlns:a16="http://schemas.microsoft.com/office/drawing/2014/main" id="{DE43DA96-1A6B-408B-B6EF-A78464257ED7}"/>
              </a:ext>
            </a:extLst>
          </p:cNvPr>
          <p:cNvSpPr txBox="1">
            <a:spLocks noChangeArrowheads="1"/>
          </p:cNvSpPr>
          <p:nvPr/>
        </p:nvSpPr>
        <p:spPr bwMode="auto">
          <a:xfrm>
            <a:off x="6858000" y="320040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Line 26">
            <a:extLst>
              <a:ext uri="{FF2B5EF4-FFF2-40B4-BE49-F238E27FC236}">
                <a16:creationId xmlns:a16="http://schemas.microsoft.com/office/drawing/2014/main" id="{2B48DA36-91FC-4689-926D-D7088B98F7F1}"/>
              </a:ext>
            </a:extLst>
          </p:cNvPr>
          <p:cNvSpPr>
            <a:spLocks noChangeShapeType="1"/>
          </p:cNvSpPr>
          <p:nvPr/>
        </p:nvSpPr>
        <p:spPr bwMode="auto">
          <a:xfrm flipV="1">
            <a:off x="7199313" y="2819400"/>
            <a:ext cx="0" cy="554038"/>
          </a:xfrm>
          <a:prstGeom prst="line">
            <a:avLst/>
          </a:prstGeom>
          <a:noFill/>
          <a:ln w="31750" cap="sq">
            <a:solidFill>
              <a:srgbClr val="00B05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Line 27">
            <a:extLst>
              <a:ext uri="{FF2B5EF4-FFF2-40B4-BE49-F238E27FC236}">
                <a16:creationId xmlns:a16="http://schemas.microsoft.com/office/drawing/2014/main" id="{BDBAFC01-28AA-4EC3-AE8D-38BF4AFF42D1}"/>
              </a:ext>
            </a:extLst>
          </p:cNvPr>
          <p:cNvSpPr>
            <a:spLocks noChangeShapeType="1"/>
          </p:cNvSpPr>
          <p:nvPr/>
        </p:nvSpPr>
        <p:spPr bwMode="auto">
          <a:xfrm>
            <a:off x="7199313" y="3429000"/>
            <a:ext cx="0" cy="579438"/>
          </a:xfrm>
          <a:prstGeom prst="line">
            <a:avLst/>
          </a:prstGeom>
          <a:noFill/>
          <a:ln w="31750" cap="sq">
            <a:solidFill>
              <a:srgbClr val="00B05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Text Box 28">
            <a:extLst>
              <a:ext uri="{FF2B5EF4-FFF2-40B4-BE49-F238E27FC236}">
                <a16:creationId xmlns:a16="http://schemas.microsoft.com/office/drawing/2014/main" id="{38821803-9DA8-48CD-ABB0-5F0F84E8E78C}"/>
              </a:ext>
            </a:extLst>
          </p:cNvPr>
          <p:cNvSpPr txBox="1">
            <a:spLocks noChangeArrowheads="1"/>
          </p:cNvSpPr>
          <p:nvPr/>
        </p:nvSpPr>
        <p:spPr bwMode="auto">
          <a:xfrm>
            <a:off x="7010400" y="225425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 Box 29">
            <a:extLst>
              <a:ext uri="{FF2B5EF4-FFF2-40B4-BE49-F238E27FC236}">
                <a16:creationId xmlns:a16="http://schemas.microsoft.com/office/drawing/2014/main" id="{71CD0476-86F6-428A-8201-67C862D0953A}"/>
              </a:ext>
            </a:extLst>
          </p:cNvPr>
          <p:cNvSpPr txBox="1">
            <a:spLocks noChangeArrowheads="1"/>
          </p:cNvSpPr>
          <p:nvPr/>
        </p:nvSpPr>
        <p:spPr bwMode="auto">
          <a:xfrm>
            <a:off x="7239000" y="3854450"/>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Freeform 46">
            <a:extLst>
              <a:ext uri="{FF2B5EF4-FFF2-40B4-BE49-F238E27FC236}">
                <a16:creationId xmlns:a16="http://schemas.microsoft.com/office/drawing/2014/main" id="{01FDA108-1823-446E-93F7-A5262909F8EA}"/>
              </a:ext>
            </a:extLst>
          </p:cNvPr>
          <p:cNvSpPr>
            <a:spLocks/>
          </p:cNvSpPr>
          <p:nvPr/>
        </p:nvSpPr>
        <p:spPr bwMode="auto">
          <a:xfrm>
            <a:off x="5867400" y="2362200"/>
            <a:ext cx="2057400" cy="2667000"/>
          </a:xfrm>
          <a:custGeom>
            <a:avLst/>
            <a:gdLst>
              <a:gd name="T0" fmla="*/ 0 w 1296"/>
              <a:gd name="T1" fmla="*/ 1680 h 1680"/>
              <a:gd name="T2" fmla="*/ 240 w 1296"/>
              <a:gd name="T3" fmla="*/ 1056 h 1680"/>
              <a:gd name="T4" fmla="*/ 672 w 1296"/>
              <a:gd name="T5" fmla="*/ 480 h 1680"/>
              <a:gd name="T6" fmla="*/ 1104 w 1296"/>
              <a:gd name="T7" fmla="*/ 96 h 1680"/>
              <a:gd name="T8" fmla="*/ 1296 w 1296"/>
              <a:gd name="T9" fmla="*/ 0 h 1680"/>
            </a:gdLst>
            <a:ahLst/>
            <a:cxnLst>
              <a:cxn ang="0">
                <a:pos x="T0" y="T1"/>
              </a:cxn>
              <a:cxn ang="0">
                <a:pos x="T2" y="T3"/>
              </a:cxn>
              <a:cxn ang="0">
                <a:pos x="T4" y="T5"/>
              </a:cxn>
              <a:cxn ang="0">
                <a:pos x="T6" y="T7"/>
              </a:cxn>
              <a:cxn ang="0">
                <a:pos x="T8" y="T9"/>
              </a:cxn>
            </a:cxnLst>
            <a:rect l="0" t="0" r="r" b="b"/>
            <a:pathLst>
              <a:path w="1296" h="1680">
                <a:moveTo>
                  <a:pt x="0" y="1680"/>
                </a:moveTo>
                <a:cubicBezTo>
                  <a:pt x="64" y="1468"/>
                  <a:pt x="128" y="1256"/>
                  <a:pt x="240" y="1056"/>
                </a:cubicBezTo>
                <a:cubicBezTo>
                  <a:pt x="352" y="856"/>
                  <a:pt x="528" y="640"/>
                  <a:pt x="672" y="480"/>
                </a:cubicBezTo>
                <a:cubicBezTo>
                  <a:pt x="816" y="320"/>
                  <a:pt x="1000" y="176"/>
                  <a:pt x="1104" y="96"/>
                </a:cubicBezTo>
                <a:cubicBezTo>
                  <a:pt x="1208" y="16"/>
                  <a:pt x="1252" y="8"/>
                  <a:pt x="1296" y="0"/>
                </a:cubicBezTo>
              </a:path>
            </a:pathLst>
          </a:custGeom>
          <a:noFill/>
          <a:ln w="25400" cap="sq" cmpd="sng">
            <a:solidFill>
              <a:srgbClr val="FF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Rectangle 2">
            <a:extLst>
              <a:ext uri="{FF2B5EF4-FFF2-40B4-BE49-F238E27FC236}">
                <a16:creationId xmlns:a16="http://schemas.microsoft.com/office/drawing/2014/main" id="{AD310A54-783E-4F8B-9E9E-1FFE3D883D9E}"/>
              </a:ext>
            </a:extLst>
          </p:cNvPr>
          <p:cNvSpPr txBox="1">
            <a:spLocks noChangeArrowheads="1"/>
          </p:cNvSpPr>
          <p:nvPr/>
        </p:nvSpPr>
        <p:spPr>
          <a:xfrm>
            <a:off x="546100" y="1095158"/>
            <a:ext cx="4254500" cy="657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GB"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二、冷却去湿</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过程</a:t>
            </a:r>
          </a:p>
        </p:txBody>
      </p:sp>
      <p:sp>
        <p:nvSpPr>
          <p:cNvPr id="22" name="Line 3">
            <a:extLst>
              <a:ext uri="{FF2B5EF4-FFF2-40B4-BE49-F238E27FC236}">
                <a16:creationId xmlns:a16="http://schemas.microsoft.com/office/drawing/2014/main" id="{E0C105FD-4D7A-464C-B611-5FBA5318A1B0}"/>
              </a:ext>
            </a:extLst>
          </p:cNvPr>
          <p:cNvSpPr>
            <a:spLocks noChangeShapeType="1"/>
          </p:cNvSpPr>
          <p:nvPr/>
        </p:nvSpPr>
        <p:spPr bwMode="auto">
          <a:xfrm>
            <a:off x="931070" y="2273300"/>
            <a:ext cx="2286000" cy="0"/>
          </a:xfrm>
          <a:prstGeom prst="line">
            <a:avLst/>
          </a:prstGeom>
          <a:noFill/>
          <a:ln w="3175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Line 4">
            <a:extLst>
              <a:ext uri="{FF2B5EF4-FFF2-40B4-BE49-F238E27FC236}">
                <a16:creationId xmlns:a16="http://schemas.microsoft.com/office/drawing/2014/main" id="{5ED099A1-0012-4355-B0CA-DD423D15ED00}"/>
              </a:ext>
            </a:extLst>
          </p:cNvPr>
          <p:cNvSpPr>
            <a:spLocks noChangeShapeType="1"/>
          </p:cNvSpPr>
          <p:nvPr/>
        </p:nvSpPr>
        <p:spPr bwMode="auto">
          <a:xfrm>
            <a:off x="931070" y="3067050"/>
            <a:ext cx="881063" cy="0"/>
          </a:xfrm>
          <a:prstGeom prst="line">
            <a:avLst/>
          </a:prstGeom>
          <a:noFill/>
          <a:ln w="3175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Group 5">
            <a:extLst>
              <a:ext uri="{FF2B5EF4-FFF2-40B4-BE49-F238E27FC236}">
                <a16:creationId xmlns:a16="http://schemas.microsoft.com/office/drawing/2014/main" id="{A03D6DBA-00FB-4338-9FB3-F48EDB67699C}"/>
              </a:ext>
            </a:extLst>
          </p:cNvPr>
          <p:cNvGrpSpPr>
            <a:grpSpLocks/>
          </p:cNvGrpSpPr>
          <p:nvPr/>
        </p:nvGrpSpPr>
        <p:grpSpPr bwMode="auto">
          <a:xfrm>
            <a:off x="1083470" y="2806700"/>
            <a:ext cx="990600" cy="1041400"/>
            <a:chOff x="576" y="1248"/>
            <a:chExt cx="624" cy="656"/>
          </a:xfrm>
        </p:grpSpPr>
        <p:sp>
          <p:nvSpPr>
            <p:cNvPr id="25" name="Line 6">
              <a:extLst>
                <a:ext uri="{FF2B5EF4-FFF2-40B4-BE49-F238E27FC236}">
                  <a16:creationId xmlns:a16="http://schemas.microsoft.com/office/drawing/2014/main" id="{1B7F9A10-02FF-4485-A4C4-3072F539E30E}"/>
                </a:ext>
              </a:extLst>
            </p:cNvPr>
            <p:cNvSpPr>
              <a:spLocks noChangeShapeType="1"/>
            </p:cNvSpPr>
            <p:nvPr/>
          </p:nvSpPr>
          <p:spPr bwMode="auto">
            <a:xfrm flipV="1">
              <a:off x="576" y="1248"/>
              <a:ext cx="336" cy="528"/>
            </a:xfrm>
            <a:prstGeom prst="line">
              <a:avLst/>
            </a:prstGeom>
            <a:noFill/>
            <a:ln w="22225" cap="sq">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Text Box 7">
              <a:extLst>
                <a:ext uri="{FF2B5EF4-FFF2-40B4-BE49-F238E27FC236}">
                  <a16:creationId xmlns:a16="http://schemas.microsoft.com/office/drawing/2014/main" id="{557A5C14-669C-4042-9F84-FAF248DAC02F}"/>
                </a:ext>
              </a:extLst>
            </p:cNvPr>
            <p:cNvSpPr txBox="1">
              <a:spLocks noChangeArrowheads="1"/>
            </p:cNvSpPr>
            <p:nvPr/>
          </p:nvSpPr>
          <p:spPr bwMode="auto">
            <a:xfrm>
              <a:off x="672" y="1536"/>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endParaRPr kumimoji="1" lang="en-US" altLang="zh-CN" sz="3200" b="1" i="1"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7" name="Text Box 26">
            <a:extLst>
              <a:ext uri="{FF2B5EF4-FFF2-40B4-BE49-F238E27FC236}">
                <a16:creationId xmlns:a16="http://schemas.microsoft.com/office/drawing/2014/main" id="{CD05F6A9-7E6E-435E-93D5-2E8DC4B6F44E}"/>
              </a:ext>
            </a:extLst>
          </p:cNvPr>
          <p:cNvSpPr txBox="1">
            <a:spLocks noChangeArrowheads="1"/>
          </p:cNvSpPr>
          <p:nvPr/>
        </p:nvSpPr>
        <p:spPr bwMode="auto">
          <a:xfrm>
            <a:off x="7391400" y="4444425"/>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1" lang="en-US" altLang="zh-CN" sz="3200" b="1" i="0" u="none" strike="noStrike" kern="1200" cap="none" spc="0" normalizeH="0" baseline="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8" name="Group 27">
            <a:extLst>
              <a:ext uri="{FF2B5EF4-FFF2-40B4-BE49-F238E27FC236}">
                <a16:creationId xmlns:a16="http://schemas.microsoft.com/office/drawing/2014/main" id="{C161EA0D-6482-4736-BA4C-9046AFBDCF1C}"/>
              </a:ext>
            </a:extLst>
          </p:cNvPr>
          <p:cNvGrpSpPr>
            <a:grpSpLocks/>
          </p:cNvGrpSpPr>
          <p:nvPr/>
        </p:nvGrpSpPr>
        <p:grpSpPr bwMode="auto">
          <a:xfrm>
            <a:off x="6629400" y="3987225"/>
            <a:ext cx="609600" cy="1066800"/>
            <a:chOff x="4224" y="2256"/>
            <a:chExt cx="384" cy="672"/>
          </a:xfrm>
        </p:grpSpPr>
        <p:sp>
          <p:nvSpPr>
            <p:cNvPr id="29" name="Line 28">
              <a:extLst>
                <a:ext uri="{FF2B5EF4-FFF2-40B4-BE49-F238E27FC236}">
                  <a16:creationId xmlns:a16="http://schemas.microsoft.com/office/drawing/2014/main" id="{B42140BB-565E-4216-83FB-20EDBD4AA27E}"/>
                </a:ext>
              </a:extLst>
            </p:cNvPr>
            <p:cNvSpPr>
              <a:spLocks noChangeShapeType="1"/>
            </p:cNvSpPr>
            <p:nvPr/>
          </p:nvSpPr>
          <p:spPr bwMode="auto">
            <a:xfrm>
              <a:off x="4581" y="2256"/>
              <a:ext cx="0" cy="432"/>
            </a:xfrm>
            <a:prstGeom prst="line">
              <a:avLst/>
            </a:prstGeom>
            <a:noFill/>
            <a:ln w="28575" cap="sq">
              <a:solidFill>
                <a:srgbClr val="00B05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Freeform 29">
              <a:extLst>
                <a:ext uri="{FF2B5EF4-FFF2-40B4-BE49-F238E27FC236}">
                  <a16:creationId xmlns:a16="http://schemas.microsoft.com/office/drawing/2014/main" id="{5C4ECD91-A600-41CD-930D-92E5B684A5AF}"/>
                </a:ext>
              </a:extLst>
            </p:cNvPr>
            <p:cNvSpPr>
              <a:spLocks/>
            </p:cNvSpPr>
            <p:nvPr/>
          </p:nvSpPr>
          <p:spPr bwMode="auto">
            <a:xfrm>
              <a:off x="4224" y="2640"/>
              <a:ext cx="384" cy="288"/>
            </a:xfrm>
            <a:custGeom>
              <a:avLst/>
              <a:gdLst>
                <a:gd name="T0" fmla="*/ 384 w 384"/>
                <a:gd name="T1" fmla="*/ 0 h 288"/>
                <a:gd name="T2" fmla="*/ 192 w 384"/>
                <a:gd name="T3" fmla="*/ 96 h 288"/>
                <a:gd name="T4" fmla="*/ 0 w 384"/>
                <a:gd name="T5" fmla="*/ 288 h 288"/>
              </a:gdLst>
              <a:ahLst/>
              <a:cxnLst>
                <a:cxn ang="0">
                  <a:pos x="T0" y="T1"/>
                </a:cxn>
                <a:cxn ang="0">
                  <a:pos x="T2" y="T3"/>
                </a:cxn>
                <a:cxn ang="0">
                  <a:pos x="T4" y="T5"/>
                </a:cxn>
              </a:cxnLst>
              <a:rect l="0" t="0" r="r" b="b"/>
              <a:pathLst>
                <a:path w="384" h="288">
                  <a:moveTo>
                    <a:pt x="384" y="0"/>
                  </a:moveTo>
                  <a:cubicBezTo>
                    <a:pt x="320" y="24"/>
                    <a:pt x="256" y="48"/>
                    <a:pt x="192" y="96"/>
                  </a:cubicBezTo>
                  <a:cubicBezTo>
                    <a:pt x="128" y="144"/>
                    <a:pt x="64" y="216"/>
                    <a:pt x="0" y="288"/>
                  </a:cubicBezTo>
                </a:path>
              </a:pathLst>
            </a:custGeom>
            <a:noFill/>
            <a:ln w="28575" cap="sq" cmpd="sng">
              <a:solidFill>
                <a:srgbClr val="00B05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1" name="Text Box 30">
            <a:extLst>
              <a:ext uri="{FF2B5EF4-FFF2-40B4-BE49-F238E27FC236}">
                <a16:creationId xmlns:a16="http://schemas.microsoft.com/office/drawing/2014/main" id="{E8D4DD4F-2081-4DD6-A5E2-665C4CD66B8F}"/>
              </a:ext>
            </a:extLst>
          </p:cNvPr>
          <p:cNvSpPr txBox="1">
            <a:spLocks noChangeArrowheads="1"/>
          </p:cNvSpPr>
          <p:nvPr/>
        </p:nvSpPr>
        <p:spPr bwMode="auto">
          <a:xfrm>
            <a:off x="6477000" y="5054025"/>
            <a:ext cx="83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GB" sz="3200" b="1" i="0"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1" lang="en-US" altLang="zh-CN" sz="3200" b="1" i="0"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2" name="Group 31">
            <a:extLst>
              <a:ext uri="{FF2B5EF4-FFF2-40B4-BE49-F238E27FC236}">
                <a16:creationId xmlns:a16="http://schemas.microsoft.com/office/drawing/2014/main" id="{C697D07C-293B-4223-B2B3-4072097DCE11}"/>
              </a:ext>
            </a:extLst>
          </p:cNvPr>
          <p:cNvGrpSpPr>
            <a:grpSpLocks/>
          </p:cNvGrpSpPr>
          <p:nvPr/>
        </p:nvGrpSpPr>
        <p:grpSpPr bwMode="auto">
          <a:xfrm>
            <a:off x="397670" y="1968500"/>
            <a:ext cx="838200" cy="1085850"/>
            <a:chOff x="144" y="720"/>
            <a:chExt cx="528" cy="684"/>
          </a:xfrm>
        </p:grpSpPr>
        <p:sp>
          <p:nvSpPr>
            <p:cNvPr id="33" name="Text Box 32">
              <a:extLst>
                <a:ext uri="{FF2B5EF4-FFF2-40B4-BE49-F238E27FC236}">
                  <a16:creationId xmlns:a16="http://schemas.microsoft.com/office/drawing/2014/main" id="{3FEEB4F6-9B6F-4542-AF7C-BE25B49DC2EE}"/>
                </a:ext>
              </a:extLst>
            </p:cNvPr>
            <p:cNvSpPr txBox="1">
              <a:spLocks noChangeArrowheads="1"/>
            </p:cNvSpPr>
            <p:nvPr/>
          </p:nvSpPr>
          <p:spPr bwMode="auto">
            <a:xfrm>
              <a:off x="144" y="720"/>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en-GB"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Text Box 33">
              <a:extLst>
                <a:ext uri="{FF2B5EF4-FFF2-40B4-BE49-F238E27FC236}">
                  <a16:creationId xmlns:a16="http://schemas.microsoft.com/office/drawing/2014/main" id="{9762A3AA-2633-4119-B41E-20B5E88C334C}"/>
                </a:ext>
              </a:extLst>
            </p:cNvPr>
            <p:cNvSpPr txBox="1">
              <a:spLocks noChangeArrowheads="1"/>
            </p:cNvSpPr>
            <p:nvPr/>
          </p:nvSpPr>
          <p:spPr bwMode="auto">
            <a:xfrm>
              <a:off x="144" y="1036"/>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en-GB"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1" lang="en-US"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5" name="Group 34">
            <a:extLst>
              <a:ext uri="{FF2B5EF4-FFF2-40B4-BE49-F238E27FC236}">
                <a16:creationId xmlns:a16="http://schemas.microsoft.com/office/drawing/2014/main" id="{CE54481B-E563-49E0-BA89-4F47E570F0CD}"/>
              </a:ext>
            </a:extLst>
          </p:cNvPr>
          <p:cNvGrpSpPr>
            <a:grpSpLocks/>
          </p:cNvGrpSpPr>
          <p:nvPr/>
        </p:nvGrpSpPr>
        <p:grpSpPr bwMode="auto">
          <a:xfrm>
            <a:off x="3217070" y="2120900"/>
            <a:ext cx="914400" cy="1041400"/>
            <a:chOff x="1920" y="816"/>
            <a:chExt cx="576" cy="656"/>
          </a:xfrm>
        </p:grpSpPr>
        <p:sp>
          <p:nvSpPr>
            <p:cNvPr id="36" name="Text Box 35">
              <a:extLst>
                <a:ext uri="{FF2B5EF4-FFF2-40B4-BE49-F238E27FC236}">
                  <a16:creationId xmlns:a16="http://schemas.microsoft.com/office/drawing/2014/main" id="{FB1147EA-D73C-43F6-97F5-B1B4438838E4}"/>
                </a:ext>
              </a:extLst>
            </p:cNvPr>
            <p:cNvSpPr txBox="1">
              <a:spLocks noChangeArrowheads="1"/>
            </p:cNvSpPr>
            <p:nvPr/>
          </p:nvSpPr>
          <p:spPr bwMode="auto">
            <a:xfrm>
              <a:off x="1968" y="816"/>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en-GB"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1" lang="en-US"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Text Box 36">
              <a:extLst>
                <a:ext uri="{FF2B5EF4-FFF2-40B4-BE49-F238E27FC236}">
                  <a16:creationId xmlns:a16="http://schemas.microsoft.com/office/drawing/2014/main" id="{9A5014E4-AEF5-4EA6-B27D-DC52F73D39F5}"/>
                </a:ext>
              </a:extLst>
            </p:cNvPr>
            <p:cNvSpPr txBox="1">
              <a:spLocks noChangeArrowheads="1"/>
            </p:cNvSpPr>
            <p:nvPr/>
          </p:nvSpPr>
          <p:spPr bwMode="auto">
            <a:xfrm>
              <a:off x="1920" y="1104"/>
              <a:ext cx="5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en-GB"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1" lang="en-US" altLang="zh-CN" sz="3200" b="1" i="0" u="none" strike="noStrike" kern="1200" cap="none" spc="0" normalizeH="0" baseline="-25000" noProof="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8" name="Line 37">
            <a:extLst>
              <a:ext uri="{FF2B5EF4-FFF2-40B4-BE49-F238E27FC236}">
                <a16:creationId xmlns:a16="http://schemas.microsoft.com/office/drawing/2014/main" id="{2B1D74BF-25D3-46B7-B95C-2B4473F2BC6A}"/>
              </a:ext>
            </a:extLst>
          </p:cNvPr>
          <p:cNvSpPr>
            <a:spLocks noChangeShapeType="1"/>
          </p:cNvSpPr>
          <p:nvPr/>
        </p:nvSpPr>
        <p:spPr bwMode="auto">
          <a:xfrm>
            <a:off x="2336008" y="3067050"/>
            <a:ext cx="881062" cy="0"/>
          </a:xfrm>
          <a:prstGeom prst="line">
            <a:avLst/>
          </a:prstGeom>
          <a:noFill/>
          <a:ln w="31750" cap="sq">
            <a:solidFill>
              <a:srgbClr val="00B0F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Freeform 38">
            <a:extLst>
              <a:ext uri="{FF2B5EF4-FFF2-40B4-BE49-F238E27FC236}">
                <a16:creationId xmlns:a16="http://schemas.microsoft.com/office/drawing/2014/main" id="{7E54011E-4AEF-4554-AD87-D9F2B6F261BB}"/>
              </a:ext>
            </a:extLst>
          </p:cNvPr>
          <p:cNvSpPr>
            <a:spLocks/>
          </p:cNvSpPr>
          <p:nvPr/>
        </p:nvSpPr>
        <p:spPr bwMode="auto">
          <a:xfrm>
            <a:off x="1823245" y="3067050"/>
            <a:ext cx="533400" cy="228600"/>
          </a:xfrm>
          <a:custGeom>
            <a:avLst/>
            <a:gdLst>
              <a:gd name="T0" fmla="*/ 0 w 336"/>
              <a:gd name="T1" fmla="*/ 0 h 144"/>
              <a:gd name="T2" fmla="*/ 48 w 336"/>
              <a:gd name="T3" fmla="*/ 96 h 144"/>
              <a:gd name="T4" fmla="*/ 192 w 336"/>
              <a:gd name="T5" fmla="*/ 144 h 144"/>
              <a:gd name="T6" fmla="*/ 288 w 336"/>
              <a:gd name="T7" fmla="*/ 96 h 144"/>
              <a:gd name="T8" fmla="*/ 336 w 336"/>
              <a:gd name="T9" fmla="*/ 0 h 144"/>
            </a:gdLst>
            <a:ahLst/>
            <a:cxnLst>
              <a:cxn ang="0">
                <a:pos x="T0" y="T1"/>
              </a:cxn>
              <a:cxn ang="0">
                <a:pos x="T2" y="T3"/>
              </a:cxn>
              <a:cxn ang="0">
                <a:pos x="T4" y="T5"/>
              </a:cxn>
              <a:cxn ang="0">
                <a:pos x="T6" y="T7"/>
              </a:cxn>
              <a:cxn ang="0">
                <a:pos x="T8" y="T9"/>
              </a:cxn>
            </a:cxnLst>
            <a:rect l="0" t="0" r="r" b="b"/>
            <a:pathLst>
              <a:path w="336" h="144">
                <a:moveTo>
                  <a:pt x="0" y="0"/>
                </a:moveTo>
                <a:cubicBezTo>
                  <a:pt x="8" y="36"/>
                  <a:pt x="16" y="72"/>
                  <a:pt x="48" y="96"/>
                </a:cubicBezTo>
                <a:cubicBezTo>
                  <a:pt x="80" y="120"/>
                  <a:pt x="152" y="144"/>
                  <a:pt x="192" y="144"/>
                </a:cubicBezTo>
                <a:cubicBezTo>
                  <a:pt x="232" y="144"/>
                  <a:pt x="264" y="120"/>
                  <a:pt x="288" y="96"/>
                </a:cubicBezTo>
                <a:cubicBezTo>
                  <a:pt x="312" y="72"/>
                  <a:pt x="324" y="36"/>
                  <a:pt x="336" y="0"/>
                </a:cubicBezTo>
              </a:path>
            </a:pathLst>
          </a:custGeom>
          <a:noFill/>
          <a:ln w="31750" cap="sq" cmpd="sng">
            <a:solidFill>
              <a:srgbClr val="00B0F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0" name="Group 39">
            <a:extLst>
              <a:ext uri="{FF2B5EF4-FFF2-40B4-BE49-F238E27FC236}">
                <a16:creationId xmlns:a16="http://schemas.microsoft.com/office/drawing/2014/main" id="{B4B5E8E4-7787-4861-82A0-DBEF1BB63749}"/>
              </a:ext>
            </a:extLst>
          </p:cNvPr>
          <p:cNvGrpSpPr>
            <a:grpSpLocks/>
          </p:cNvGrpSpPr>
          <p:nvPr/>
        </p:nvGrpSpPr>
        <p:grpSpPr bwMode="auto">
          <a:xfrm>
            <a:off x="1769270" y="3035300"/>
            <a:ext cx="2209800" cy="965200"/>
            <a:chOff x="1008" y="1392"/>
            <a:chExt cx="1392" cy="608"/>
          </a:xfrm>
        </p:grpSpPr>
        <p:sp>
          <p:nvSpPr>
            <p:cNvPr id="41" name="Text Box 40">
              <a:extLst>
                <a:ext uri="{FF2B5EF4-FFF2-40B4-BE49-F238E27FC236}">
                  <a16:creationId xmlns:a16="http://schemas.microsoft.com/office/drawing/2014/main" id="{EC8DC178-DE03-4492-8C06-1FE79776BBE9}"/>
                </a:ext>
              </a:extLst>
            </p:cNvPr>
            <p:cNvSpPr txBox="1">
              <a:spLocks noChangeArrowheads="1"/>
            </p:cNvSpPr>
            <p:nvPr/>
          </p:nvSpPr>
          <p:spPr bwMode="auto">
            <a:xfrm>
              <a:off x="1008" y="1632"/>
              <a:ext cx="110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en-GB" altLang="zh-CN" sz="3200" b="1" i="0" u="none" strike="noStrike" kern="1200" cap="none" spc="0" normalizeH="0" baseline="-2500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en-GB" altLang="zh-CN" sz="3200" b="1" i="1" u="none" strike="noStrike" kern="1200" cap="none" spc="0" normalizeH="0" baseline="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-d</a:t>
              </a:r>
              <a:r>
                <a:rPr kumimoji="1" lang="en-GB" altLang="zh-CN" sz="3200" b="1" i="0" u="none" strike="noStrike" kern="1200" cap="none" spc="0" normalizeH="0" baseline="-2500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1" lang="en-US" altLang="zh-CN" sz="3200" b="1" i="0" u="none" strike="noStrike" kern="1200" cap="none" spc="0" normalizeH="0" baseline="-25000" noProof="0" dirty="0">
                <a:ln>
                  <a:noFill/>
                </a:ln>
                <a:solidFill>
                  <a:srgbClr val="66FF6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Line 41">
              <a:extLst>
                <a:ext uri="{FF2B5EF4-FFF2-40B4-BE49-F238E27FC236}">
                  <a16:creationId xmlns:a16="http://schemas.microsoft.com/office/drawing/2014/main" id="{8D11B3C7-80F9-48C5-AE81-D98E5D345C6B}"/>
                </a:ext>
              </a:extLst>
            </p:cNvPr>
            <p:cNvSpPr>
              <a:spLocks noChangeShapeType="1"/>
            </p:cNvSpPr>
            <p:nvPr/>
          </p:nvSpPr>
          <p:spPr bwMode="auto">
            <a:xfrm>
              <a:off x="1200" y="1392"/>
              <a:ext cx="0" cy="144"/>
            </a:xfrm>
            <a:prstGeom prst="line">
              <a:avLst/>
            </a:prstGeom>
            <a:noFill/>
            <a:ln w="25400" cap="sq">
              <a:solidFill>
                <a:srgbClr val="FF00FF"/>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dirty="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Text Box 42">
              <a:extLst>
                <a:ext uri="{FF2B5EF4-FFF2-40B4-BE49-F238E27FC236}">
                  <a16:creationId xmlns:a16="http://schemas.microsoft.com/office/drawing/2014/main" id="{E788ABEE-2C3F-4FA0-8295-757781599343}"/>
                </a:ext>
              </a:extLst>
            </p:cNvPr>
            <p:cNvSpPr txBox="1">
              <a:spLocks noChangeArrowheads="1"/>
            </p:cNvSpPr>
            <p:nvPr/>
          </p:nvSpPr>
          <p:spPr bwMode="auto">
            <a:xfrm>
              <a:off x="1728" y="1632"/>
              <a:ext cx="67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GB" altLang="zh-CN" sz="3200" b="1" i="1" u="none" strike="noStrike" kern="1200" cap="none" spc="0" normalizeH="0" baseline="0" noProof="0" dirty="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rPr>
                <a:t>h</a:t>
              </a:r>
              <a:r>
                <a:rPr kumimoji="1" lang="zh-CN" altLang="en-GB" sz="3200" b="1" i="0" u="none" strike="noStrike" kern="1200" cap="none" spc="0" normalizeH="0" baseline="-25000" noProof="0" dirty="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rPr>
                <a:t>水</a:t>
              </a:r>
              <a:endParaRPr kumimoji="1" lang="zh-CN" altLang="en-US" sz="3200" b="1" i="0" u="none" strike="noStrike" kern="1200" cap="none" spc="0" normalizeH="0" baseline="-25000" noProof="0" dirty="0">
                <a:ln>
                  <a:noFill/>
                </a:ln>
                <a:solidFill>
                  <a:srgbClr val="FFCC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aphicFrame>
        <p:nvGraphicFramePr>
          <p:cNvPr id="44" name="Object 43">
            <a:extLst>
              <a:ext uri="{FF2B5EF4-FFF2-40B4-BE49-F238E27FC236}">
                <a16:creationId xmlns:a16="http://schemas.microsoft.com/office/drawing/2014/main" id="{03F246AF-92D5-4A49-86E8-97E18D0102AF}"/>
              </a:ext>
            </a:extLst>
          </p:cNvPr>
          <p:cNvGraphicFramePr>
            <a:graphicFrameLocks noChangeAspect="1"/>
          </p:cNvGraphicFramePr>
          <p:nvPr/>
        </p:nvGraphicFramePr>
        <p:xfrm>
          <a:off x="398463" y="4370388"/>
          <a:ext cx="4146550" cy="684212"/>
        </p:xfrm>
        <a:graphic>
          <a:graphicData uri="http://schemas.openxmlformats.org/presentationml/2006/ole">
            <mc:AlternateContent xmlns:mc="http://schemas.openxmlformats.org/markup-compatibility/2006">
              <mc:Choice xmlns:v="urn:schemas-microsoft-com:vml" Requires="v">
                <p:oleObj name="Equation" r:id="rId10" imgW="1536480" imgH="253800" progId="Equation.DSMT4">
                  <p:embed/>
                </p:oleObj>
              </mc:Choice>
              <mc:Fallback>
                <p:oleObj name="Equation" r:id="rId10" imgW="1536480" imgH="253800" progId="Equation.DSMT4">
                  <p:embed/>
                  <p:pic>
                    <p:nvPicPr>
                      <p:cNvPr id="44" name="Object 43">
                        <a:extLst>
                          <a:ext uri="{FF2B5EF4-FFF2-40B4-BE49-F238E27FC236}">
                            <a16:creationId xmlns:a16="http://schemas.microsoft.com/office/drawing/2014/main" id="{03F246AF-92D5-4A49-86E8-97E18D0102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63" y="4370388"/>
                        <a:ext cx="4146550" cy="684212"/>
                      </a:xfrm>
                      <a:prstGeom prst="rect">
                        <a:avLst/>
                      </a:prstGeom>
                      <a:solidFill>
                        <a:srgbClr val="92D050"/>
                      </a:solidFill>
                      <a:ln>
                        <a:noFill/>
                      </a:ln>
                      <a:effectLst/>
                    </p:spPr>
                  </p:pic>
                </p:oleObj>
              </mc:Fallback>
            </mc:AlternateContent>
          </a:graphicData>
        </a:graphic>
      </p:graphicFrame>
      <p:graphicFrame>
        <p:nvGraphicFramePr>
          <p:cNvPr id="45" name="Object 44">
            <a:extLst>
              <a:ext uri="{FF2B5EF4-FFF2-40B4-BE49-F238E27FC236}">
                <a16:creationId xmlns:a16="http://schemas.microsoft.com/office/drawing/2014/main" id="{AB939139-6069-4175-8694-88491322201B}"/>
              </a:ext>
            </a:extLst>
          </p:cNvPr>
          <p:cNvGraphicFramePr>
            <a:graphicFrameLocks noChangeAspect="1"/>
          </p:cNvGraphicFramePr>
          <p:nvPr/>
        </p:nvGraphicFramePr>
        <p:xfrm>
          <a:off x="398463" y="5183188"/>
          <a:ext cx="4111625" cy="684212"/>
        </p:xfrm>
        <a:graphic>
          <a:graphicData uri="http://schemas.openxmlformats.org/presentationml/2006/ole">
            <mc:AlternateContent xmlns:mc="http://schemas.openxmlformats.org/markup-compatibility/2006">
              <mc:Choice xmlns:v="urn:schemas-microsoft-com:vml" Requires="v">
                <p:oleObj name="Equation" r:id="rId12" imgW="1523880" imgH="253800" progId="Equation.DSMT4">
                  <p:embed/>
                </p:oleObj>
              </mc:Choice>
              <mc:Fallback>
                <p:oleObj name="Equation" r:id="rId12" imgW="1523880" imgH="253800" progId="Equation.DSMT4">
                  <p:embed/>
                  <p:pic>
                    <p:nvPicPr>
                      <p:cNvPr id="45" name="Object 44">
                        <a:extLst>
                          <a:ext uri="{FF2B5EF4-FFF2-40B4-BE49-F238E27FC236}">
                            <a16:creationId xmlns:a16="http://schemas.microsoft.com/office/drawing/2014/main" id="{AB939139-6069-4175-8694-884913222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463" y="5183188"/>
                        <a:ext cx="4111625" cy="68421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35987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0-#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0-#ppt_w/2"/>
                                          </p:val>
                                        </p:tav>
                                        <p:tav tm="100000">
                                          <p:val>
                                            <p:strVal val="#ppt_x"/>
                                          </p:val>
                                        </p:tav>
                                      </p:tavLst>
                                    </p:anim>
                                    <p:anim calcmode="lin" valueType="num">
                                      <p:cBhvr additive="base">
                                        <p:cTn id="4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31"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895600" y="76200"/>
            <a:ext cx="6248400" cy="584775"/>
          </a:xfrm>
          <a:prstGeom prst="rect">
            <a:avLst/>
          </a:prstGeom>
          <a:noFill/>
        </p:spPr>
        <p:txBody>
          <a:bodyPr wrap="square" rtlCol="0">
            <a:spAutoFit/>
          </a:bodyPr>
          <a:lstStyle/>
          <a:p>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3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章 气体和蒸汽基本热力学过程</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1015425"/>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0000"/>
                </a:solidFill>
                <a:ea typeface="黑体" panose="02010609060101010101" pitchFamily="49" charset="-122"/>
                <a:cs typeface="Times New Roman" panose="02020603050405020304" pitchFamily="18" charset="0"/>
              </a:rPr>
              <a:t>主要内容</a:t>
            </a:r>
          </a:p>
        </p:txBody>
      </p:sp>
      <p:sp>
        <p:nvSpPr>
          <p:cNvPr id="4" name="Text Box 13">
            <a:extLst>
              <a:ext uri="{FF2B5EF4-FFF2-40B4-BE49-F238E27FC236}">
                <a16:creationId xmlns:a16="http://schemas.microsoft.com/office/drawing/2014/main" id="{F0AB1DBB-9832-48CC-8734-CA5051CFB0DC}"/>
              </a:ext>
            </a:extLst>
          </p:cNvPr>
          <p:cNvSpPr txBox="1">
            <a:spLocks noChangeArrowheads="1"/>
          </p:cNvSpPr>
          <p:nvPr/>
        </p:nvSpPr>
        <p:spPr bwMode="auto">
          <a:xfrm>
            <a:off x="1295400" y="1828800"/>
            <a:ext cx="41296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5-1 </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多变过程</a:t>
            </a:r>
          </a:p>
        </p:txBody>
      </p:sp>
      <p:sp>
        <p:nvSpPr>
          <p:cNvPr id="5" name="Text Box 14">
            <a:extLst>
              <a:ext uri="{FF2B5EF4-FFF2-40B4-BE49-F238E27FC236}">
                <a16:creationId xmlns:a16="http://schemas.microsoft.com/office/drawing/2014/main" id="{BCE31A99-7AFF-4D51-B8B0-EAB4E361D28D}"/>
              </a:ext>
            </a:extLst>
          </p:cNvPr>
          <p:cNvSpPr txBox="1">
            <a:spLocks noChangeArrowheads="1"/>
          </p:cNvSpPr>
          <p:nvPr/>
        </p:nvSpPr>
        <p:spPr bwMode="auto">
          <a:xfrm>
            <a:off x="1295400" y="2688927"/>
            <a:ext cx="618951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5-2 </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理想气体的</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定压</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定容</a:t>
            </a:r>
            <a:r>
              <a:rPr lang="zh-CN" altLang="en-US" sz="3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定温</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可逆绝热过程</a:t>
            </a:r>
          </a:p>
        </p:txBody>
      </p:sp>
      <p:sp>
        <p:nvSpPr>
          <p:cNvPr id="8" name="Text Box 19">
            <a:extLst>
              <a:ext uri="{FF2B5EF4-FFF2-40B4-BE49-F238E27FC236}">
                <a16:creationId xmlns:a16="http://schemas.microsoft.com/office/drawing/2014/main" id="{1587E593-147C-4C19-944A-976AF020A8BE}"/>
              </a:ext>
            </a:extLst>
          </p:cNvPr>
          <p:cNvSpPr txBox="1">
            <a:spLocks noChangeArrowheads="1"/>
          </p:cNvSpPr>
          <p:nvPr/>
        </p:nvSpPr>
        <p:spPr bwMode="auto">
          <a:xfrm>
            <a:off x="1295400" y="4901625"/>
            <a:ext cx="41296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5-4 </a:t>
            </a:r>
            <a:r>
              <a:rPr kumimoji="0"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的</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基本过程</a:t>
            </a:r>
          </a:p>
        </p:txBody>
      </p:sp>
      <p:sp>
        <p:nvSpPr>
          <p:cNvPr id="9" name="Text Box 19">
            <a:extLst>
              <a:ext uri="{FF2B5EF4-FFF2-40B4-BE49-F238E27FC236}">
                <a16:creationId xmlns:a16="http://schemas.microsoft.com/office/drawing/2014/main" id="{3F280103-44E0-48E8-BB80-1562EC5864D8}"/>
              </a:ext>
            </a:extLst>
          </p:cNvPr>
          <p:cNvSpPr txBox="1">
            <a:spLocks noChangeArrowheads="1"/>
          </p:cNvSpPr>
          <p:nvPr/>
        </p:nvSpPr>
        <p:spPr bwMode="auto">
          <a:xfrm>
            <a:off x="1295400" y="4041497"/>
            <a:ext cx="59330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5-3 </a:t>
            </a:r>
            <a:r>
              <a:rPr kumimoji="0" lang="zh-CN" altLang="en-US" sz="32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理想气体热力过程</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综合分析</a:t>
            </a:r>
          </a:p>
        </p:txBody>
      </p:sp>
    </p:spTree>
    <p:extLst>
      <p:ext uri="{BB962C8B-B14F-4D97-AF65-F5344CB8AC3E}">
        <p14:creationId xmlns:p14="http://schemas.microsoft.com/office/powerpoint/2010/main" val="4240655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0">
            <a:extLst>
              <a:ext uri="{FF2B5EF4-FFF2-40B4-BE49-F238E27FC236}">
                <a16:creationId xmlns:a16="http://schemas.microsoft.com/office/drawing/2014/main" id="{E30C13A5-18D5-4B13-95B9-6DE807330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0" r="21480"/>
          <a:stretch/>
        </p:blipFill>
        <p:spPr bwMode="auto">
          <a:xfrm>
            <a:off x="5136049" y="1219200"/>
            <a:ext cx="3953297" cy="529510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5B16B8F-947A-48EE-9609-3D0E5DE4E045}"/>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理想气体多变过程</a:t>
            </a:r>
          </a:p>
        </p:txBody>
      </p:sp>
      <p:pic>
        <p:nvPicPr>
          <p:cNvPr id="3" name="Picture 2">
            <a:extLst>
              <a:ext uri="{FF2B5EF4-FFF2-40B4-BE49-F238E27FC236}">
                <a16:creationId xmlns:a16="http://schemas.microsoft.com/office/drawing/2014/main" id="{4317A3E9-135D-44A9-9B3D-69D05EB33D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3305" y="2886771"/>
            <a:ext cx="4305851" cy="352541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a:extLst>
              <a:ext uri="{FF2B5EF4-FFF2-40B4-BE49-F238E27FC236}">
                <a16:creationId xmlns:a16="http://schemas.microsoft.com/office/drawing/2014/main" id="{367DA716-BC92-4B53-8B89-2A08E7EABC34}"/>
              </a:ext>
            </a:extLst>
          </p:cNvPr>
          <p:cNvSpPr txBox="1">
            <a:spLocks noChangeArrowheads="1"/>
          </p:cNvSpPr>
          <p:nvPr/>
        </p:nvSpPr>
        <p:spPr bwMode="auto">
          <a:xfrm>
            <a:off x="76200" y="786825"/>
            <a:ext cx="449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cs typeface="Times New Roman" panose="02020603050405020304" pitchFamily="18" charset="0"/>
              </a:rPr>
              <a:t>理想气体的多变过程</a:t>
            </a:r>
            <a:endParaRPr kumimoji="1" lang="en-US" altLang="zh-CN" sz="3200" b="1"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7" name="Text Box 4">
            <a:extLst>
              <a:ext uri="{FF2B5EF4-FFF2-40B4-BE49-F238E27FC236}">
                <a16:creationId xmlns:a16="http://schemas.microsoft.com/office/drawing/2014/main" id="{4119E625-B341-4B3D-A3E4-D20A6F543956}"/>
              </a:ext>
            </a:extLst>
          </p:cNvPr>
          <p:cNvSpPr txBox="1">
            <a:spLocks noChangeArrowheads="1"/>
          </p:cNvSpPr>
          <p:nvPr/>
        </p:nvSpPr>
        <p:spPr bwMode="auto">
          <a:xfrm>
            <a:off x="76200" y="1532517"/>
            <a:ext cx="251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cs typeface="Times New Roman" panose="02020603050405020304" pitchFamily="18" charset="0"/>
              </a:rPr>
              <a:t>过程方程</a:t>
            </a:r>
          </a:p>
        </p:txBody>
      </p:sp>
      <p:graphicFrame>
        <p:nvGraphicFramePr>
          <p:cNvPr id="8" name="Object 5">
            <a:extLst>
              <a:ext uri="{FF2B5EF4-FFF2-40B4-BE49-F238E27FC236}">
                <a16:creationId xmlns:a16="http://schemas.microsoft.com/office/drawing/2014/main" id="{8EC45132-F5C2-4B7E-B39F-FF0667104379}"/>
              </a:ext>
            </a:extLst>
          </p:cNvPr>
          <p:cNvGraphicFramePr>
            <a:graphicFrameLocks noChangeAspect="1"/>
          </p:cNvGraphicFramePr>
          <p:nvPr/>
        </p:nvGraphicFramePr>
        <p:xfrm>
          <a:off x="2133600" y="1544018"/>
          <a:ext cx="2119313" cy="638175"/>
        </p:xfrm>
        <a:graphic>
          <a:graphicData uri="http://schemas.openxmlformats.org/presentationml/2006/ole">
            <mc:AlternateContent xmlns:mc="http://schemas.openxmlformats.org/markup-compatibility/2006">
              <mc:Choice xmlns:v="urn:schemas-microsoft-com:vml" Requires="v">
                <p:oleObj name="Equation" r:id="rId4" imgW="757286" imgH="224032" progId="Equation.DSMT4">
                  <p:embed/>
                </p:oleObj>
              </mc:Choice>
              <mc:Fallback>
                <p:oleObj name="Equation" r:id="rId4" imgW="757286" imgH="224032" progId="Equation.DSMT4">
                  <p:embed/>
                  <p:pic>
                    <p:nvPicPr>
                      <p:cNvPr id="8" name="Object 5">
                        <a:extLst>
                          <a:ext uri="{FF2B5EF4-FFF2-40B4-BE49-F238E27FC236}">
                            <a16:creationId xmlns:a16="http://schemas.microsoft.com/office/drawing/2014/main" id="{8EC45132-F5C2-4B7E-B39F-FF0667104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544018"/>
                        <a:ext cx="2119313" cy="638175"/>
                      </a:xfrm>
                      <a:prstGeom prst="rect">
                        <a:avLst/>
                      </a:prstGeom>
                      <a:solidFill>
                        <a:srgbClr val="FFC000"/>
                      </a:solidFill>
                      <a:ln>
                        <a:noFill/>
                      </a:ln>
                      <a:effectLst/>
                    </p:spPr>
                  </p:pic>
                </p:oleObj>
              </mc:Fallback>
            </mc:AlternateContent>
          </a:graphicData>
        </a:graphic>
      </p:graphicFrame>
      <p:sp>
        <p:nvSpPr>
          <p:cNvPr id="9" name="Text Box 6">
            <a:extLst>
              <a:ext uri="{FF2B5EF4-FFF2-40B4-BE49-F238E27FC236}">
                <a16:creationId xmlns:a16="http://schemas.microsoft.com/office/drawing/2014/main" id="{DD40601C-2C7A-4256-98A8-6FC56DA7D78B}"/>
              </a:ext>
            </a:extLst>
          </p:cNvPr>
          <p:cNvSpPr txBox="1">
            <a:spLocks noChangeArrowheads="1"/>
          </p:cNvSpPr>
          <p:nvPr/>
        </p:nvSpPr>
        <p:spPr bwMode="auto">
          <a:xfrm>
            <a:off x="54654" y="2272872"/>
            <a:ext cx="57092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1" u="none" strike="noStrike" kern="1200" cap="none" spc="0" normalizeH="0" baseline="0" noProof="0" dirty="0">
                <a:ln>
                  <a:noFill/>
                </a:ln>
                <a:solidFill>
                  <a:srgbClr val="0000FF"/>
                </a:solidFill>
                <a:effectLst/>
                <a:uLnTx/>
                <a:uFillTx/>
                <a:cs typeface="Times New Roman" panose="02020603050405020304" pitchFamily="18" charset="0"/>
              </a:rPr>
              <a:t>n</a:t>
            </a:r>
            <a:r>
              <a:rPr kumimoji="1" lang="zh-CN" altLang="en-US" sz="2800" b="1" i="0" u="none" strike="noStrike" kern="1200" cap="none" spc="0" normalizeH="0" baseline="0" noProof="0" dirty="0">
                <a:ln>
                  <a:noFill/>
                </a:ln>
                <a:solidFill>
                  <a:schemeClr val="tx1"/>
                </a:solidFill>
                <a:effectLst/>
                <a:uLnTx/>
                <a:uFillTx/>
                <a:cs typeface="Times New Roman" panose="02020603050405020304" pitchFamily="18" charset="0"/>
              </a:rPr>
              <a:t>是</a:t>
            </a:r>
            <a:r>
              <a:rPr kumimoji="1" lang="zh-CN" altLang="en-US" sz="2800" b="1" i="0" u="none" strike="noStrike" kern="1200" cap="none" spc="0" normalizeH="0" baseline="0" noProof="0" dirty="0">
                <a:ln>
                  <a:noFill/>
                </a:ln>
                <a:solidFill>
                  <a:srgbClr val="C506CA"/>
                </a:solidFill>
                <a:effectLst/>
                <a:uLnTx/>
                <a:uFillTx/>
                <a:cs typeface="Times New Roman" panose="02020603050405020304" pitchFamily="18" charset="0"/>
              </a:rPr>
              <a:t>常量</a:t>
            </a:r>
            <a:r>
              <a:rPr kumimoji="1" lang="zh-CN" altLang="en-US" sz="2800" b="1" i="0" u="none" strike="noStrike" kern="1200" cap="none" spc="0" normalizeH="0" baseline="0" noProof="0" dirty="0">
                <a:ln>
                  <a:noFill/>
                </a:ln>
                <a:solidFill>
                  <a:schemeClr val="tx1"/>
                </a:solidFill>
                <a:effectLst/>
                <a:uLnTx/>
                <a:uFillTx/>
                <a:cs typeface="Times New Roman" panose="02020603050405020304" pitchFamily="18" charset="0"/>
              </a:rPr>
              <a:t>，每一多变过程有一 </a:t>
            </a:r>
            <a:r>
              <a:rPr kumimoji="1" lang="en-US" altLang="zh-CN" sz="2800" b="1" i="1" u="none" strike="noStrike" kern="1200" cap="none" spc="0" normalizeH="0" baseline="0" noProof="0" dirty="0">
                <a:ln>
                  <a:noFill/>
                </a:ln>
                <a:solidFill>
                  <a:schemeClr val="tx1"/>
                </a:solidFill>
                <a:effectLst/>
                <a:uLnTx/>
                <a:uFillTx/>
                <a:cs typeface="Times New Roman" panose="02020603050405020304" pitchFamily="18" charset="0"/>
              </a:rPr>
              <a:t>n </a:t>
            </a:r>
            <a:r>
              <a:rPr kumimoji="1" lang="zh-CN" altLang="en-US" sz="2800" b="1" i="0" u="none" strike="noStrike" kern="1200" cap="none" spc="0" normalizeH="0" baseline="0" noProof="0" dirty="0">
                <a:ln>
                  <a:noFill/>
                </a:ln>
                <a:solidFill>
                  <a:schemeClr val="tx1"/>
                </a:solidFill>
                <a:effectLst/>
                <a:uLnTx/>
                <a:uFillTx/>
                <a:cs typeface="Times New Roman" panose="02020603050405020304" pitchFamily="18" charset="0"/>
              </a:rPr>
              <a:t>值</a:t>
            </a:r>
          </a:p>
        </p:txBody>
      </p:sp>
    </p:spTree>
    <p:extLst>
      <p:ext uri="{BB962C8B-B14F-4D97-AF65-F5344CB8AC3E}">
        <p14:creationId xmlns:p14="http://schemas.microsoft.com/office/powerpoint/2010/main" val="593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4F29E3-2745-4584-B67D-44F2E6D30FF1}"/>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理想气体多变过程</a:t>
            </a:r>
          </a:p>
        </p:txBody>
      </p:sp>
      <p:sp>
        <p:nvSpPr>
          <p:cNvPr id="3" name="Text Box 3">
            <a:extLst>
              <a:ext uri="{FF2B5EF4-FFF2-40B4-BE49-F238E27FC236}">
                <a16:creationId xmlns:a16="http://schemas.microsoft.com/office/drawing/2014/main" id="{26E38181-0642-4448-84E8-E0DFC7542E3D}"/>
              </a:ext>
            </a:extLst>
          </p:cNvPr>
          <p:cNvSpPr txBox="1">
            <a:spLocks noChangeArrowheads="1"/>
          </p:cNvSpPr>
          <p:nvPr/>
        </p:nvSpPr>
        <p:spPr bwMode="auto">
          <a:xfrm>
            <a:off x="152400" y="695325"/>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一、过程方程</a:t>
            </a:r>
          </a:p>
        </p:txBody>
      </p:sp>
      <p:graphicFrame>
        <p:nvGraphicFramePr>
          <p:cNvPr id="4" name="Object 4">
            <a:extLst>
              <a:ext uri="{FF2B5EF4-FFF2-40B4-BE49-F238E27FC236}">
                <a16:creationId xmlns:a16="http://schemas.microsoft.com/office/drawing/2014/main" id="{85CE629F-B872-4BF5-A5B6-7D9142A27DC2}"/>
              </a:ext>
            </a:extLst>
          </p:cNvPr>
          <p:cNvGraphicFramePr>
            <a:graphicFrameLocks noChangeAspect="1"/>
          </p:cNvGraphicFramePr>
          <p:nvPr/>
        </p:nvGraphicFramePr>
        <p:xfrm>
          <a:off x="381000" y="1304132"/>
          <a:ext cx="2209800" cy="657225"/>
        </p:xfrm>
        <a:graphic>
          <a:graphicData uri="http://schemas.openxmlformats.org/presentationml/2006/ole">
            <mc:AlternateContent xmlns:mc="http://schemas.openxmlformats.org/markup-compatibility/2006">
              <mc:Choice xmlns:v="urn:schemas-microsoft-com:vml" Requires="v">
                <p:oleObj name="Equation" r:id="rId2" imgW="812520" imgH="241200" progId="Equation.DSMT4">
                  <p:embed/>
                </p:oleObj>
              </mc:Choice>
              <mc:Fallback>
                <p:oleObj name="Equation" r:id="rId2" imgW="812520" imgH="241200" progId="Equation.DSMT4">
                  <p:embed/>
                  <p:pic>
                    <p:nvPicPr>
                      <p:cNvPr id="4" name="Object 4">
                        <a:extLst>
                          <a:ext uri="{FF2B5EF4-FFF2-40B4-BE49-F238E27FC236}">
                            <a16:creationId xmlns:a16="http://schemas.microsoft.com/office/drawing/2014/main" id="{85CE629F-B872-4BF5-A5B6-7D9142A27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04132"/>
                        <a:ext cx="2209800" cy="657225"/>
                      </a:xfrm>
                      <a:prstGeom prst="rect">
                        <a:avLst/>
                      </a:prstGeom>
                      <a:solidFill>
                        <a:srgbClr val="92D050"/>
                      </a:solidFill>
                      <a:ln>
                        <a:noFill/>
                      </a:ln>
                      <a:effectLst/>
                    </p:spPr>
                  </p:pic>
                </p:oleObj>
              </mc:Fallback>
            </mc:AlternateContent>
          </a:graphicData>
        </a:graphic>
      </p:graphicFrame>
      <p:sp>
        <p:nvSpPr>
          <p:cNvPr id="5" name="Text Box 5">
            <a:extLst>
              <a:ext uri="{FF2B5EF4-FFF2-40B4-BE49-F238E27FC236}">
                <a16:creationId xmlns:a16="http://schemas.microsoft.com/office/drawing/2014/main" id="{1691896E-213F-4EF2-99B6-39C2A63B48F8}"/>
              </a:ext>
            </a:extLst>
          </p:cNvPr>
          <p:cNvSpPr txBox="1">
            <a:spLocks noChangeArrowheads="1"/>
          </p:cNvSpPr>
          <p:nvPr/>
        </p:nvSpPr>
        <p:spPr bwMode="auto">
          <a:xfrm>
            <a:off x="152400" y="2190750"/>
            <a:ext cx="49255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二、在</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p-v</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图及</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T-s</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图上表示</a:t>
            </a:r>
          </a:p>
        </p:txBody>
      </p:sp>
      <p:graphicFrame>
        <p:nvGraphicFramePr>
          <p:cNvPr id="6" name="Object 6">
            <a:extLst>
              <a:ext uri="{FF2B5EF4-FFF2-40B4-BE49-F238E27FC236}">
                <a16:creationId xmlns:a16="http://schemas.microsoft.com/office/drawing/2014/main" id="{3FE984EC-A57F-45CC-B13D-F40BFDF9710E}"/>
              </a:ext>
            </a:extLst>
          </p:cNvPr>
          <p:cNvGraphicFramePr>
            <a:graphicFrameLocks noChangeAspect="1"/>
          </p:cNvGraphicFramePr>
          <p:nvPr/>
        </p:nvGraphicFramePr>
        <p:xfrm>
          <a:off x="1020763" y="2881313"/>
          <a:ext cx="1916112" cy="941387"/>
        </p:xfrm>
        <a:graphic>
          <a:graphicData uri="http://schemas.openxmlformats.org/presentationml/2006/ole">
            <mc:AlternateContent xmlns:mc="http://schemas.openxmlformats.org/markup-compatibility/2006">
              <mc:Choice xmlns:v="urn:schemas-microsoft-com:vml" Requires="v">
                <p:oleObj name="Equation" r:id="rId4" imgW="799920" imgH="393480" progId="Equation.DSMT4">
                  <p:embed/>
                </p:oleObj>
              </mc:Choice>
              <mc:Fallback>
                <p:oleObj name="Equation" r:id="rId4" imgW="799920" imgH="393480" progId="Equation.DSMT4">
                  <p:embed/>
                  <p:pic>
                    <p:nvPicPr>
                      <p:cNvPr id="6" name="Object 6">
                        <a:extLst>
                          <a:ext uri="{FF2B5EF4-FFF2-40B4-BE49-F238E27FC236}">
                            <a16:creationId xmlns:a16="http://schemas.microsoft.com/office/drawing/2014/main" id="{3FE984EC-A57F-45CC-B13D-F40BFDF9710E}"/>
                          </a:ext>
                        </a:extLst>
                      </p:cNvPr>
                      <p:cNvPicPr>
                        <a:picLocks noChangeAspect="1" noChangeArrowheads="1"/>
                      </p:cNvPicPr>
                      <p:nvPr/>
                    </p:nvPicPr>
                    <p:blipFill>
                      <a:blip r:embed="rId5"/>
                      <a:srcRect/>
                      <a:stretch>
                        <a:fillRect/>
                      </a:stretch>
                    </p:blipFill>
                    <p:spPr bwMode="auto">
                      <a:xfrm>
                        <a:off x="1020763" y="2881313"/>
                        <a:ext cx="1916112" cy="941387"/>
                      </a:xfrm>
                      <a:prstGeom prst="rect">
                        <a:avLst/>
                      </a:prstGeom>
                      <a:solidFill>
                        <a:srgbClr val="92D050"/>
                      </a:solidFill>
                      <a:ln>
                        <a:noFill/>
                      </a:ln>
                      <a:effectLst/>
                    </p:spPr>
                  </p:pic>
                </p:oleObj>
              </mc:Fallback>
            </mc:AlternateContent>
          </a:graphicData>
        </a:graphic>
      </p:graphicFrame>
      <p:graphicFrame>
        <p:nvGraphicFramePr>
          <p:cNvPr id="7" name="Object 7">
            <a:extLst>
              <a:ext uri="{FF2B5EF4-FFF2-40B4-BE49-F238E27FC236}">
                <a16:creationId xmlns:a16="http://schemas.microsoft.com/office/drawing/2014/main" id="{2F6F8A97-48CB-4151-80CD-4AE7984B4175}"/>
              </a:ext>
            </a:extLst>
          </p:cNvPr>
          <p:cNvGraphicFramePr>
            <a:graphicFrameLocks noChangeAspect="1"/>
          </p:cNvGraphicFramePr>
          <p:nvPr/>
        </p:nvGraphicFramePr>
        <p:xfrm>
          <a:off x="2999581" y="1293813"/>
          <a:ext cx="2563813" cy="677862"/>
        </p:xfrm>
        <a:graphic>
          <a:graphicData uri="http://schemas.openxmlformats.org/presentationml/2006/ole">
            <mc:AlternateContent xmlns:mc="http://schemas.openxmlformats.org/markup-compatibility/2006">
              <mc:Choice xmlns:v="urn:schemas-microsoft-com:vml" Requires="v">
                <p:oleObj name="Equation" r:id="rId6" imgW="914400" imgH="241200" progId="Equation.DSMT4">
                  <p:embed/>
                </p:oleObj>
              </mc:Choice>
              <mc:Fallback>
                <p:oleObj name="Equation" r:id="rId6" imgW="914400" imgH="241200" progId="Equation.DSMT4">
                  <p:embed/>
                  <p:pic>
                    <p:nvPicPr>
                      <p:cNvPr id="7" name="Object 7">
                        <a:extLst>
                          <a:ext uri="{FF2B5EF4-FFF2-40B4-BE49-F238E27FC236}">
                            <a16:creationId xmlns:a16="http://schemas.microsoft.com/office/drawing/2014/main" id="{2F6F8A97-48CB-4151-80CD-4AE7984B4175}"/>
                          </a:ext>
                        </a:extLst>
                      </p:cNvPr>
                      <p:cNvPicPr>
                        <a:picLocks noChangeAspect="1" noChangeArrowheads="1"/>
                      </p:cNvPicPr>
                      <p:nvPr/>
                    </p:nvPicPr>
                    <p:blipFill>
                      <a:blip r:embed="rId7"/>
                      <a:srcRect/>
                      <a:stretch>
                        <a:fillRect/>
                      </a:stretch>
                    </p:blipFill>
                    <p:spPr bwMode="auto">
                      <a:xfrm>
                        <a:off x="2999581" y="1293813"/>
                        <a:ext cx="2563813" cy="677862"/>
                      </a:xfrm>
                      <a:prstGeom prst="rect">
                        <a:avLst/>
                      </a:prstGeom>
                      <a:solidFill>
                        <a:srgbClr val="FFC000"/>
                      </a:solidFill>
                      <a:ln>
                        <a:noFill/>
                      </a:ln>
                      <a:effectLst/>
                    </p:spPr>
                  </p:pic>
                </p:oleObj>
              </mc:Fallback>
            </mc:AlternateContent>
          </a:graphicData>
        </a:graphic>
      </p:graphicFrame>
      <p:graphicFrame>
        <p:nvGraphicFramePr>
          <p:cNvPr id="8" name="Object 8">
            <a:extLst>
              <a:ext uri="{FF2B5EF4-FFF2-40B4-BE49-F238E27FC236}">
                <a16:creationId xmlns:a16="http://schemas.microsoft.com/office/drawing/2014/main" id="{809BD8FD-C97E-45EB-9BF8-C53C567CEB02}"/>
              </a:ext>
            </a:extLst>
          </p:cNvPr>
          <p:cNvGraphicFramePr>
            <a:graphicFrameLocks noChangeAspect="1"/>
          </p:cNvGraphicFramePr>
          <p:nvPr/>
        </p:nvGraphicFramePr>
        <p:xfrm>
          <a:off x="5876925" y="1147763"/>
          <a:ext cx="2952750" cy="969962"/>
        </p:xfrm>
        <a:graphic>
          <a:graphicData uri="http://schemas.openxmlformats.org/presentationml/2006/ole">
            <mc:AlternateContent xmlns:mc="http://schemas.openxmlformats.org/markup-compatibility/2006">
              <mc:Choice xmlns:v="urn:schemas-microsoft-com:vml" Requires="v">
                <p:oleObj name="Equation" r:id="rId8" imgW="1180800" imgH="342720" progId="Equation.DSMT4">
                  <p:embed/>
                </p:oleObj>
              </mc:Choice>
              <mc:Fallback>
                <p:oleObj name="Equation" r:id="rId8" imgW="1180800" imgH="342720" progId="Equation.DSMT4">
                  <p:embed/>
                  <p:pic>
                    <p:nvPicPr>
                      <p:cNvPr id="8" name="Object 8">
                        <a:extLst>
                          <a:ext uri="{FF2B5EF4-FFF2-40B4-BE49-F238E27FC236}">
                            <a16:creationId xmlns:a16="http://schemas.microsoft.com/office/drawing/2014/main" id="{809BD8FD-C97E-45EB-9BF8-C53C567CEB02}"/>
                          </a:ext>
                        </a:extLst>
                      </p:cNvPr>
                      <p:cNvPicPr>
                        <a:picLocks noChangeAspect="1" noChangeArrowheads="1"/>
                      </p:cNvPicPr>
                      <p:nvPr/>
                    </p:nvPicPr>
                    <p:blipFill>
                      <a:blip r:embed="rId9"/>
                      <a:srcRect/>
                      <a:stretch>
                        <a:fillRect/>
                      </a:stretch>
                    </p:blipFill>
                    <p:spPr bwMode="auto">
                      <a:xfrm>
                        <a:off x="5876925" y="1147763"/>
                        <a:ext cx="2952750" cy="969962"/>
                      </a:xfrm>
                      <a:prstGeom prst="rect">
                        <a:avLst/>
                      </a:prstGeom>
                      <a:solidFill>
                        <a:srgbClr val="F496C1"/>
                      </a:solidFill>
                      <a:ln>
                        <a:noFill/>
                      </a:ln>
                      <a:effectLst/>
                    </p:spPr>
                  </p:pic>
                </p:oleObj>
              </mc:Fallback>
            </mc:AlternateContent>
          </a:graphicData>
        </a:graphic>
      </p:graphicFrame>
      <p:graphicFrame>
        <p:nvGraphicFramePr>
          <p:cNvPr id="9" name="Object 9">
            <a:extLst>
              <a:ext uri="{FF2B5EF4-FFF2-40B4-BE49-F238E27FC236}">
                <a16:creationId xmlns:a16="http://schemas.microsoft.com/office/drawing/2014/main" id="{DF5D8043-BBA2-4B12-875A-60469C5FBF6F}"/>
              </a:ext>
            </a:extLst>
          </p:cNvPr>
          <p:cNvGraphicFramePr>
            <a:graphicFrameLocks noChangeAspect="1"/>
          </p:cNvGraphicFramePr>
          <p:nvPr/>
        </p:nvGraphicFramePr>
        <p:xfrm>
          <a:off x="3409950" y="2820600"/>
          <a:ext cx="1829700" cy="1065600"/>
        </p:xfrm>
        <a:graphic>
          <a:graphicData uri="http://schemas.openxmlformats.org/presentationml/2006/ole">
            <mc:AlternateContent xmlns:mc="http://schemas.openxmlformats.org/markup-compatibility/2006">
              <mc:Choice xmlns:v="urn:schemas-microsoft-com:vml" Requires="v">
                <p:oleObj name="Equation" r:id="rId10" imgW="761760" imgH="444240" progId="Equation.DSMT4">
                  <p:embed/>
                </p:oleObj>
              </mc:Choice>
              <mc:Fallback>
                <p:oleObj name="Equation" r:id="rId10" imgW="761760" imgH="444240" progId="Equation.DSMT4">
                  <p:embed/>
                  <p:pic>
                    <p:nvPicPr>
                      <p:cNvPr id="9" name="Object 9">
                        <a:extLst>
                          <a:ext uri="{FF2B5EF4-FFF2-40B4-BE49-F238E27FC236}">
                            <a16:creationId xmlns:a16="http://schemas.microsoft.com/office/drawing/2014/main" id="{DF5D8043-BBA2-4B12-875A-60469C5FBF6F}"/>
                          </a:ext>
                        </a:extLst>
                      </p:cNvPr>
                      <p:cNvPicPr>
                        <a:picLocks noChangeAspect="1" noChangeArrowheads="1"/>
                      </p:cNvPicPr>
                      <p:nvPr/>
                    </p:nvPicPr>
                    <p:blipFill>
                      <a:blip r:embed="rId11"/>
                      <a:srcRect/>
                      <a:stretch>
                        <a:fillRect/>
                      </a:stretch>
                    </p:blipFill>
                    <p:spPr bwMode="auto">
                      <a:xfrm>
                        <a:off x="3409950" y="2820600"/>
                        <a:ext cx="1829700" cy="1065600"/>
                      </a:xfrm>
                      <a:prstGeom prst="rect">
                        <a:avLst/>
                      </a:prstGeom>
                      <a:solidFill>
                        <a:srgbClr val="FFC000"/>
                      </a:solidFill>
                      <a:ln>
                        <a:noFill/>
                      </a:ln>
                      <a:effectLst/>
                    </p:spPr>
                  </p:pic>
                </p:oleObj>
              </mc:Fallback>
            </mc:AlternateContent>
          </a:graphicData>
        </a:graphic>
      </p:graphicFrame>
      <p:graphicFrame>
        <p:nvGraphicFramePr>
          <p:cNvPr id="10" name="Object 10">
            <a:extLst>
              <a:ext uri="{FF2B5EF4-FFF2-40B4-BE49-F238E27FC236}">
                <a16:creationId xmlns:a16="http://schemas.microsoft.com/office/drawing/2014/main" id="{3813BD6D-AC55-47E2-BED4-FF18D6964F4B}"/>
              </a:ext>
            </a:extLst>
          </p:cNvPr>
          <p:cNvGraphicFramePr>
            <a:graphicFrameLocks noChangeAspect="1"/>
          </p:cNvGraphicFramePr>
          <p:nvPr/>
        </p:nvGraphicFramePr>
        <p:xfrm>
          <a:off x="5357813" y="2973388"/>
          <a:ext cx="1206500" cy="1065212"/>
        </p:xfrm>
        <a:graphic>
          <a:graphicData uri="http://schemas.openxmlformats.org/presentationml/2006/ole">
            <mc:AlternateContent xmlns:mc="http://schemas.openxmlformats.org/markup-compatibility/2006">
              <mc:Choice xmlns:v="urn:schemas-microsoft-com:vml" Requires="v">
                <p:oleObj name="Equation" r:id="rId12" imgW="660240" imgH="583920" progId="Equation.DSMT4">
                  <p:embed/>
                </p:oleObj>
              </mc:Choice>
              <mc:Fallback>
                <p:oleObj name="Equation" r:id="rId12" imgW="660240" imgH="583920" progId="Equation.DSMT4">
                  <p:embed/>
                  <p:pic>
                    <p:nvPicPr>
                      <p:cNvPr id="10" name="Object 10">
                        <a:extLst>
                          <a:ext uri="{FF2B5EF4-FFF2-40B4-BE49-F238E27FC236}">
                            <a16:creationId xmlns:a16="http://schemas.microsoft.com/office/drawing/2014/main" id="{3813BD6D-AC55-47E2-BED4-FF18D6964F4B}"/>
                          </a:ext>
                        </a:extLst>
                      </p:cNvPr>
                      <p:cNvPicPr>
                        <a:picLocks noChangeAspect="1" noChangeArrowheads="1"/>
                      </p:cNvPicPr>
                      <p:nvPr/>
                    </p:nvPicPr>
                    <p:blipFill>
                      <a:blip r:embed="rId13"/>
                      <a:srcRect/>
                      <a:stretch>
                        <a:fillRect/>
                      </a:stretch>
                    </p:blipFill>
                    <p:spPr bwMode="auto">
                      <a:xfrm>
                        <a:off x="5357813" y="2973388"/>
                        <a:ext cx="1206500" cy="1065212"/>
                      </a:xfrm>
                      <a:prstGeom prst="rect">
                        <a:avLst/>
                      </a:prstGeom>
                      <a:solidFill>
                        <a:srgbClr val="FFC000"/>
                      </a:solidFill>
                      <a:ln>
                        <a:noFill/>
                      </a:ln>
                      <a:effectLst/>
                    </p:spPr>
                  </p:pic>
                </p:oleObj>
              </mc:Fallback>
            </mc:AlternateContent>
          </a:graphicData>
        </a:graphic>
      </p:graphicFrame>
      <p:pic>
        <p:nvPicPr>
          <p:cNvPr id="11" name="Picture 4">
            <a:extLst>
              <a:ext uri="{FF2B5EF4-FFF2-40B4-BE49-F238E27FC236}">
                <a16:creationId xmlns:a16="http://schemas.microsoft.com/office/drawing/2014/main" id="{5D65DA6B-C69C-48D7-AC0E-FA1173D8722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6900" b="4983"/>
          <a:stretch/>
        </p:blipFill>
        <p:spPr bwMode="auto">
          <a:xfrm>
            <a:off x="1116013" y="4144962"/>
            <a:ext cx="2873375" cy="255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a:extLst>
              <a:ext uri="{FF2B5EF4-FFF2-40B4-BE49-F238E27FC236}">
                <a16:creationId xmlns:a16="http://schemas.microsoft.com/office/drawing/2014/main" id="{715FC321-BAFB-4B81-9A05-CABBF9B81B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9700" y="4062412"/>
            <a:ext cx="2808288" cy="271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2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up)">
                                      <p:cBhvr>
                                        <p:cTn id="27" dur="75"/>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ou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ox(ou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ou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amond(i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32"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amond(ou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A7F1A60-3785-4623-8981-312224724340}"/>
              </a:ext>
            </a:extLst>
          </p:cNvPr>
          <p:cNvCxnSpPr/>
          <p:nvPr/>
        </p:nvCxnSpPr>
        <p:spPr>
          <a:xfrm>
            <a:off x="0" y="720000"/>
            <a:ext cx="9144000" cy="0"/>
          </a:xfrm>
          <a:prstGeom prst="line">
            <a:avLst/>
          </a:prstGeom>
          <a:ln w="34925"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8">
            <a:extLst>
              <a:ext uri="{FF2B5EF4-FFF2-40B4-BE49-F238E27FC236}">
                <a16:creationId xmlns:a16="http://schemas.microsoft.com/office/drawing/2014/main" id="{28A3F6F9-9B09-434B-91DD-FEFA4C2097B7}"/>
              </a:ext>
            </a:extLst>
          </p:cNvPr>
          <p:cNvSpPr>
            <a:spLocks noChangeArrowheads="1"/>
          </p:cNvSpPr>
          <p:nvPr/>
        </p:nvSpPr>
        <p:spPr bwMode="auto">
          <a:xfrm>
            <a:off x="533400" y="838200"/>
            <a:ext cx="8305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压力</a:t>
            </a:r>
            <a:r>
              <a:rPr lang="zh-CN"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、温度 </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、比容 </a:t>
            </a:r>
            <a:r>
              <a:rPr lang="en-US" altLang="zh-CN" sz="36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4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（容易测量）</a:t>
            </a:r>
          </a:p>
        </p:txBody>
      </p:sp>
      <p:sp>
        <p:nvSpPr>
          <p:cNvPr id="5" name="Text Box 9">
            <a:extLst>
              <a:ext uri="{FF2B5EF4-FFF2-40B4-BE49-F238E27FC236}">
                <a16:creationId xmlns:a16="http://schemas.microsoft.com/office/drawing/2014/main" id="{D6F10663-87ED-429D-85CD-86CB190C4BA2}"/>
              </a:ext>
            </a:extLst>
          </p:cNvPr>
          <p:cNvSpPr txBox="1">
            <a:spLocks noChangeArrowheads="1"/>
          </p:cNvSpPr>
          <p:nvPr/>
        </p:nvSpPr>
        <p:spPr bwMode="auto">
          <a:xfrm>
            <a:off x="533400" y="1447800"/>
            <a:ext cx="8458200" cy="90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、压力 </a:t>
            </a:r>
            <a:r>
              <a:rPr lang="en-US" altLang="zh-CN" sz="3600"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    </a:t>
            </a:r>
            <a:r>
              <a:rPr lang="en-US" altLang="zh-CN" sz="4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pressure )</a:t>
            </a:r>
          </a:p>
        </p:txBody>
      </p:sp>
      <p:sp>
        <p:nvSpPr>
          <p:cNvPr id="8" name="文本框 7">
            <a:extLst>
              <a:ext uri="{FF2B5EF4-FFF2-40B4-BE49-F238E27FC236}">
                <a16:creationId xmlns:a16="http://schemas.microsoft.com/office/drawing/2014/main" id="{029FBA2C-E72A-4E84-BA9E-4E44869CC2FC}"/>
              </a:ext>
            </a:extLst>
          </p:cNvPr>
          <p:cNvSpPr txBox="1"/>
          <p:nvPr/>
        </p:nvSpPr>
        <p:spPr>
          <a:xfrm>
            <a:off x="3276600" y="76200"/>
            <a:ext cx="4800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基本状态参数</a:t>
            </a:r>
          </a:p>
        </p:txBody>
      </p:sp>
      <p:pic>
        <p:nvPicPr>
          <p:cNvPr id="9" name="图片 8">
            <a:extLst>
              <a:ext uri="{FF2B5EF4-FFF2-40B4-BE49-F238E27FC236}">
                <a16:creationId xmlns:a16="http://schemas.microsoft.com/office/drawing/2014/main" id="{0DC5F7BB-CE5F-4901-BB28-D6197DBFE845}"/>
              </a:ext>
            </a:extLst>
          </p:cNvPr>
          <p:cNvPicPr>
            <a:picLocks noChangeAspect="1"/>
          </p:cNvPicPr>
          <p:nvPr/>
        </p:nvPicPr>
        <p:blipFill rotWithShape="1">
          <a:blip r:embed="rId2">
            <a:extLst>
              <a:ext uri="{28A0092B-C50C-407E-A947-70E740481C1C}">
                <a14:useLocalDpi xmlns:a14="http://schemas.microsoft.com/office/drawing/2010/main" val="0"/>
              </a:ext>
            </a:extLst>
          </a:blip>
          <a:srcRect l="10833" t="44885" r="55834" b="14444"/>
          <a:stretch/>
        </p:blipFill>
        <p:spPr>
          <a:xfrm>
            <a:off x="838200" y="3429000"/>
            <a:ext cx="3048000" cy="2789276"/>
          </a:xfrm>
          <a:prstGeom prst="rect">
            <a:avLst/>
          </a:prstGeom>
        </p:spPr>
      </p:pic>
      <p:sp>
        <p:nvSpPr>
          <p:cNvPr id="11" name="文本框 10">
            <a:extLst>
              <a:ext uri="{FF2B5EF4-FFF2-40B4-BE49-F238E27FC236}">
                <a16:creationId xmlns:a16="http://schemas.microsoft.com/office/drawing/2014/main" id="{1E57453B-5993-48B1-AF9A-0ABFABB373E4}"/>
              </a:ext>
            </a:extLst>
          </p:cNvPr>
          <p:cNvSpPr txBox="1"/>
          <p:nvPr/>
        </p:nvSpPr>
        <p:spPr>
          <a:xfrm>
            <a:off x="76200" y="2466873"/>
            <a:ext cx="8991600"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单位面积上所受的垂直作用力称为压力（即压强）</a:t>
            </a:r>
          </a:p>
        </p:txBody>
      </p:sp>
      <p:sp>
        <p:nvSpPr>
          <p:cNvPr id="13" name="文本框 12">
            <a:extLst>
              <a:ext uri="{FF2B5EF4-FFF2-40B4-BE49-F238E27FC236}">
                <a16:creationId xmlns:a16="http://schemas.microsoft.com/office/drawing/2014/main" id="{6A65EE33-09AE-4CD9-9BAA-1A9633D32B64}"/>
              </a:ext>
            </a:extLst>
          </p:cNvPr>
          <p:cNvSpPr txBox="1"/>
          <p:nvPr/>
        </p:nvSpPr>
        <p:spPr>
          <a:xfrm>
            <a:off x="4038600" y="4038600"/>
            <a:ext cx="4343400" cy="1569660"/>
          </a:xfrm>
          <a:prstGeom prst="rect">
            <a:avLst/>
          </a:prstGeom>
          <a:noFill/>
        </p:spPr>
        <p:txBody>
          <a:bodyPr wrap="square" rtlCol="0">
            <a:spAutoFit/>
          </a:bodyPr>
          <a:lstStyle/>
          <a:p>
            <a:r>
              <a:rPr lang="zh-CN" altLang="en-US" sz="3200" b="1" dirty="0">
                <a:solidFill>
                  <a:srgbClr val="C506CA"/>
                </a:solidFill>
                <a:latin typeface="黑体" panose="02010609060101010101" pitchFamily="49" charset="-122"/>
                <a:ea typeface="黑体" panose="02010609060101010101" pitchFamily="49" charset="-122"/>
              </a:rPr>
              <a:t>分子运动学说认为压力是大量气体分子撞击器壁的平均结果</a:t>
            </a:r>
          </a:p>
        </p:txBody>
      </p:sp>
    </p:spTree>
    <p:extLst>
      <p:ext uri="{BB962C8B-B14F-4D97-AF65-F5344CB8AC3E}">
        <p14:creationId xmlns:p14="http://schemas.microsoft.com/office/powerpoint/2010/main" val="326705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11"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81FE46-2930-48FD-AD4C-77DC366D3F64}"/>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理想气体多变过程</a:t>
            </a:r>
          </a:p>
        </p:txBody>
      </p:sp>
      <p:sp>
        <p:nvSpPr>
          <p:cNvPr id="3" name="Text Box 2">
            <a:extLst>
              <a:ext uri="{FF2B5EF4-FFF2-40B4-BE49-F238E27FC236}">
                <a16:creationId xmlns:a16="http://schemas.microsoft.com/office/drawing/2014/main" id="{C97D7F89-FEB8-4552-AC49-69687197FA9D}"/>
              </a:ext>
            </a:extLst>
          </p:cNvPr>
          <p:cNvSpPr txBox="1">
            <a:spLocks noChangeArrowheads="1"/>
          </p:cNvSpPr>
          <p:nvPr/>
        </p:nvSpPr>
        <p:spPr bwMode="auto">
          <a:xfrm>
            <a:off x="476250" y="1015425"/>
            <a:ext cx="34099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五</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1" lang="en-US" altLang="zh-CN" sz="3200" b="1" i="0" u="none" strike="noStrike" kern="1200" cap="none" spc="0" normalizeH="0" baseline="-25000" noProof="0" dirty="0" err="1">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和</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a:t>
            </a:r>
          </a:p>
        </p:txBody>
      </p:sp>
      <p:graphicFrame>
        <p:nvGraphicFramePr>
          <p:cNvPr id="4" name="Object 3">
            <a:extLst>
              <a:ext uri="{FF2B5EF4-FFF2-40B4-BE49-F238E27FC236}">
                <a16:creationId xmlns:a16="http://schemas.microsoft.com/office/drawing/2014/main" id="{99EB19F0-DDC5-41CE-8D4C-CC0331DE8740}"/>
              </a:ext>
            </a:extLst>
          </p:cNvPr>
          <p:cNvGraphicFramePr>
            <a:graphicFrameLocks noChangeAspect="1"/>
          </p:cNvGraphicFramePr>
          <p:nvPr/>
        </p:nvGraphicFramePr>
        <p:xfrm>
          <a:off x="668337" y="1809750"/>
          <a:ext cx="8235950" cy="1771650"/>
        </p:xfrm>
        <a:graphic>
          <a:graphicData uri="http://schemas.openxmlformats.org/presentationml/2006/ole">
            <mc:AlternateContent xmlns:mc="http://schemas.openxmlformats.org/markup-compatibility/2006">
              <mc:Choice xmlns:v="urn:schemas-microsoft-com:vml" Requires="v">
                <p:oleObj name="Equation" r:id="rId2" imgW="3187440" imgH="685800" progId="Equation.DSMT4">
                  <p:embed/>
                </p:oleObj>
              </mc:Choice>
              <mc:Fallback>
                <p:oleObj name="Equation" r:id="rId2" imgW="3187440" imgH="685800" progId="Equation.DSMT4">
                  <p:embed/>
                  <p:pic>
                    <p:nvPicPr>
                      <p:cNvPr id="4" name="Object 3">
                        <a:extLst>
                          <a:ext uri="{FF2B5EF4-FFF2-40B4-BE49-F238E27FC236}">
                            <a16:creationId xmlns:a16="http://schemas.microsoft.com/office/drawing/2014/main" id="{99EB19F0-DDC5-41CE-8D4C-CC0331DE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7" y="1809750"/>
                        <a:ext cx="8235950" cy="1771650"/>
                      </a:xfrm>
                      <a:prstGeom prst="rect">
                        <a:avLst/>
                      </a:prstGeom>
                      <a:solidFill>
                        <a:srgbClr val="92D050"/>
                      </a:solidFill>
                      <a:ln>
                        <a:noFill/>
                      </a:ln>
                      <a:effectLst/>
                    </p:spPr>
                  </p:pic>
                </p:oleObj>
              </mc:Fallback>
            </mc:AlternateContent>
          </a:graphicData>
        </a:graphic>
      </p:graphicFrame>
      <p:graphicFrame>
        <p:nvGraphicFramePr>
          <p:cNvPr id="5" name="Object 4">
            <a:extLst>
              <a:ext uri="{FF2B5EF4-FFF2-40B4-BE49-F238E27FC236}">
                <a16:creationId xmlns:a16="http://schemas.microsoft.com/office/drawing/2014/main" id="{ACB972DF-DFDF-48BF-962D-206E744443E5}"/>
              </a:ext>
            </a:extLst>
          </p:cNvPr>
          <p:cNvGraphicFramePr>
            <a:graphicFrameLocks noChangeAspect="1"/>
          </p:cNvGraphicFramePr>
          <p:nvPr/>
        </p:nvGraphicFramePr>
        <p:xfrm>
          <a:off x="685800" y="4244975"/>
          <a:ext cx="7100887" cy="1774825"/>
        </p:xfrm>
        <a:graphic>
          <a:graphicData uri="http://schemas.openxmlformats.org/presentationml/2006/ole">
            <mc:AlternateContent xmlns:mc="http://schemas.openxmlformats.org/markup-compatibility/2006">
              <mc:Choice xmlns:v="urn:schemas-microsoft-com:vml" Requires="v">
                <p:oleObj name="Equation" r:id="rId4" imgW="2743200" imgH="685800" progId="Equation.DSMT4">
                  <p:embed/>
                </p:oleObj>
              </mc:Choice>
              <mc:Fallback>
                <p:oleObj name="Equation" r:id="rId4" imgW="2743200" imgH="685800" progId="Equation.DSMT4">
                  <p:embed/>
                  <p:pic>
                    <p:nvPicPr>
                      <p:cNvPr id="5" name="Object 4">
                        <a:extLst>
                          <a:ext uri="{FF2B5EF4-FFF2-40B4-BE49-F238E27FC236}">
                            <a16:creationId xmlns:a16="http://schemas.microsoft.com/office/drawing/2014/main" id="{ACB972DF-DFDF-48BF-962D-206E74444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44975"/>
                        <a:ext cx="7100887" cy="177482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194818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CEDCD3-F000-41D2-9486-A07B04EF8862}"/>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理想气体多变过程</a:t>
            </a:r>
          </a:p>
        </p:txBody>
      </p:sp>
      <p:sp>
        <p:nvSpPr>
          <p:cNvPr id="3" name="Text Box 2">
            <a:extLst>
              <a:ext uri="{FF2B5EF4-FFF2-40B4-BE49-F238E27FC236}">
                <a16:creationId xmlns:a16="http://schemas.microsoft.com/office/drawing/2014/main" id="{6A3703B1-28DB-4757-8A7D-09C24AEF2ED6}"/>
              </a:ext>
            </a:extLst>
          </p:cNvPr>
          <p:cNvSpPr txBox="1">
            <a:spLocks noChangeArrowheads="1"/>
          </p:cNvSpPr>
          <p:nvPr/>
        </p:nvSpPr>
        <p:spPr bwMode="auto">
          <a:xfrm>
            <a:off x="304800" y="3443288"/>
            <a:ext cx="2514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defTabSz="914400" fontAlgn="base">
              <a:spcBef>
                <a:spcPct val="50000"/>
              </a:spcBef>
              <a:spcAft>
                <a:spcPct val="0"/>
              </a:spcAft>
            </a:pPr>
            <a:r>
              <a:rPr lang="en-US" altLang="zh-CN" sz="3200">
                <a:solidFill>
                  <a:srgbClr val="0000FF"/>
                </a:solidFill>
                <a:ea typeface="宋体" panose="02010600030101010101" pitchFamily="2" charset="-122"/>
              </a:rPr>
              <a:t>(1)  </a:t>
            </a:r>
            <a:r>
              <a:rPr lang="zh-CN" altLang="en-US" sz="3200">
                <a:solidFill>
                  <a:srgbClr val="0000FF"/>
                </a:solidFill>
                <a:ea typeface="宋体" panose="02010600030101010101" pitchFamily="2" charset="-122"/>
              </a:rPr>
              <a:t>当 </a:t>
            </a:r>
            <a:r>
              <a:rPr lang="en-US" altLang="zh-CN" sz="3200" i="1">
                <a:solidFill>
                  <a:srgbClr val="0000FF"/>
                </a:solidFill>
                <a:ea typeface="宋体" panose="02010600030101010101" pitchFamily="2" charset="-122"/>
              </a:rPr>
              <a:t>n </a:t>
            </a:r>
            <a:r>
              <a:rPr lang="en-US" altLang="zh-CN" sz="3200">
                <a:solidFill>
                  <a:srgbClr val="0000FF"/>
                </a:solidFill>
                <a:ea typeface="宋体" panose="02010600030101010101" pitchFamily="2" charset="-122"/>
              </a:rPr>
              <a:t>= 0</a:t>
            </a:r>
            <a:r>
              <a:rPr lang="en-US" altLang="zh-CN" sz="2800" b="0">
                <a:solidFill>
                  <a:srgbClr val="0000FF"/>
                </a:solidFill>
                <a:ea typeface="宋体" panose="02010600030101010101" pitchFamily="2" charset="-122"/>
              </a:rPr>
              <a:t> </a:t>
            </a:r>
          </a:p>
        </p:txBody>
      </p:sp>
      <p:graphicFrame>
        <p:nvGraphicFramePr>
          <p:cNvPr id="4" name="Object 3">
            <a:extLst>
              <a:ext uri="{FF2B5EF4-FFF2-40B4-BE49-F238E27FC236}">
                <a16:creationId xmlns:a16="http://schemas.microsoft.com/office/drawing/2014/main" id="{FC6E64CC-EBF3-460E-AA17-567C22956E89}"/>
              </a:ext>
            </a:extLst>
          </p:cNvPr>
          <p:cNvGraphicFramePr>
            <a:graphicFrameLocks noChangeAspect="1"/>
          </p:cNvGraphicFramePr>
          <p:nvPr/>
        </p:nvGraphicFramePr>
        <p:xfrm>
          <a:off x="2686050" y="3444875"/>
          <a:ext cx="3359150" cy="577850"/>
        </p:xfrm>
        <a:graphic>
          <a:graphicData uri="http://schemas.openxmlformats.org/presentationml/2006/ole">
            <mc:AlternateContent xmlns:mc="http://schemas.openxmlformats.org/markup-compatibility/2006">
              <mc:Choice xmlns:v="urn:schemas-microsoft-com:vml" Requires="v">
                <p:oleObj name="Equation" r:id="rId2" imgW="1328786" imgH="224032" progId="Equation.DSMT4">
                  <p:embed/>
                </p:oleObj>
              </mc:Choice>
              <mc:Fallback>
                <p:oleObj name="Equation" r:id="rId2" imgW="1328786" imgH="224032" progId="Equation.DSMT4">
                  <p:embed/>
                  <p:pic>
                    <p:nvPicPr>
                      <p:cNvPr id="4" name="Object 3">
                        <a:extLst>
                          <a:ext uri="{FF2B5EF4-FFF2-40B4-BE49-F238E27FC236}">
                            <a16:creationId xmlns:a16="http://schemas.microsoft.com/office/drawing/2014/main" id="{FC6E64CC-EBF3-460E-AA17-567C22956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3444875"/>
                        <a:ext cx="3359150" cy="577850"/>
                      </a:xfrm>
                      <a:prstGeom prst="rect">
                        <a:avLst/>
                      </a:prstGeom>
                      <a:solidFill>
                        <a:srgbClr val="92D050"/>
                      </a:solidFill>
                      <a:ln>
                        <a:noFill/>
                      </a:ln>
                      <a:effectLst/>
                    </p:spPr>
                  </p:pic>
                </p:oleObj>
              </mc:Fallback>
            </mc:AlternateContent>
          </a:graphicData>
        </a:graphic>
      </p:graphicFrame>
      <p:graphicFrame>
        <p:nvGraphicFramePr>
          <p:cNvPr id="5" name="Object 4">
            <a:extLst>
              <a:ext uri="{FF2B5EF4-FFF2-40B4-BE49-F238E27FC236}">
                <a16:creationId xmlns:a16="http://schemas.microsoft.com/office/drawing/2014/main" id="{42CC3996-B3D4-4908-A240-58C5A826615F}"/>
              </a:ext>
            </a:extLst>
          </p:cNvPr>
          <p:cNvGraphicFramePr>
            <a:graphicFrameLocks noChangeAspect="1"/>
          </p:cNvGraphicFramePr>
          <p:nvPr/>
        </p:nvGraphicFramePr>
        <p:xfrm>
          <a:off x="6167438" y="3416300"/>
          <a:ext cx="2033587" cy="611188"/>
        </p:xfrm>
        <a:graphic>
          <a:graphicData uri="http://schemas.openxmlformats.org/presentationml/2006/ole">
            <mc:AlternateContent xmlns:mc="http://schemas.openxmlformats.org/markup-compatibility/2006">
              <mc:Choice xmlns:v="urn:schemas-microsoft-com:vml" Requires="v">
                <p:oleObj name="Equation" r:id="rId4" imgW="799920" imgH="241200" progId="Equation.DSMT4">
                  <p:embed/>
                </p:oleObj>
              </mc:Choice>
              <mc:Fallback>
                <p:oleObj name="Equation" r:id="rId4" imgW="799920" imgH="241200" progId="Equation.DSMT4">
                  <p:embed/>
                  <p:pic>
                    <p:nvPicPr>
                      <p:cNvPr id="5" name="Object 4">
                        <a:extLst>
                          <a:ext uri="{FF2B5EF4-FFF2-40B4-BE49-F238E27FC236}">
                            <a16:creationId xmlns:a16="http://schemas.microsoft.com/office/drawing/2014/main" id="{42CC3996-B3D4-4908-A240-58C5A826615F}"/>
                          </a:ext>
                        </a:extLst>
                      </p:cNvPr>
                      <p:cNvPicPr>
                        <a:picLocks noChangeAspect="1" noChangeArrowheads="1"/>
                      </p:cNvPicPr>
                      <p:nvPr/>
                    </p:nvPicPr>
                    <p:blipFill>
                      <a:blip r:embed="rId5"/>
                      <a:srcRect/>
                      <a:stretch>
                        <a:fillRect/>
                      </a:stretch>
                    </p:blipFill>
                    <p:spPr bwMode="auto">
                      <a:xfrm>
                        <a:off x="6167438" y="3416300"/>
                        <a:ext cx="2033587" cy="611188"/>
                      </a:xfrm>
                      <a:prstGeom prst="rect">
                        <a:avLst/>
                      </a:prstGeom>
                      <a:solidFill>
                        <a:srgbClr val="F496C1"/>
                      </a:solidFill>
                      <a:ln>
                        <a:noFill/>
                      </a:ln>
                      <a:effectLst/>
                    </p:spPr>
                  </p:pic>
                </p:oleObj>
              </mc:Fallback>
            </mc:AlternateContent>
          </a:graphicData>
        </a:graphic>
      </p:graphicFrame>
      <p:sp>
        <p:nvSpPr>
          <p:cNvPr id="6" name="Text Box 5">
            <a:extLst>
              <a:ext uri="{FF2B5EF4-FFF2-40B4-BE49-F238E27FC236}">
                <a16:creationId xmlns:a16="http://schemas.microsoft.com/office/drawing/2014/main" id="{634CC72F-E60B-4E35-B2E0-B81E12448B6D}"/>
              </a:ext>
            </a:extLst>
          </p:cNvPr>
          <p:cNvSpPr txBox="1">
            <a:spLocks noChangeArrowheads="1"/>
          </p:cNvSpPr>
          <p:nvPr/>
        </p:nvSpPr>
        <p:spPr bwMode="auto">
          <a:xfrm>
            <a:off x="304800" y="4251325"/>
            <a:ext cx="236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defTabSz="914400" fontAlgn="base">
              <a:spcBef>
                <a:spcPct val="50000"/>
              </a:spcBef>
              <a:spcAft>
                <a:spcPct val="0"/>
              </a:spcAft>
            </a:pPr>
            <a:r>
              <a:rPr lang="en-US" altLang="zh-CN" sz="3200">
                <a:solidFill>
                  <a:srgbClr val="0000FF"/>
                </a:solidFill>
                <a:ea typeface="宋体" panose="02010600030101010101" pitchFamily="2" charset="-122"/>
              </a:rPr>
              <a:t>(2)  </a:t>
            </a:r>
            <a:r>
              <a:rPr lang="zh-CN" altLang="en-US" sz="3200">
                <a:solidFill>
                  <a:srgbClr val="0000FF"/>
                </a:solidFill>
                <a:ea typeface="宋体" panose="02010600030101010101" pitchFamily="2" charset="-122"/>
              </a:rPr>
              <a:t>当 </a:t>
            </a:r>
            <a:r>
              <a:rPr lang="en-US" altLang="zh-CN" sz="3200" i="1">
                <a:solidFill>
                  <a:srgbClr val="0000FF"/>
                </a:solidFill>
                <a:ea typeface="宋体" panose="02010600030101010101" pitchFamily="2" charset="-122"/>
              </a:rPr>
              <a:t>n</a:t>
            </a:r>
            <a:r>
              <a:rPr lang="en-US" altLang="zh-CN" sz="3200">
                <a:solidFill>
                  <a:srgbClr val="0000FF"/>
                </a:solidFill>
                <a:ea typeface="宋体" panose="02010600030101010101" pitchFamily="2" charset="-122"/>
              </a:rPr>
              <a:t> = 1</a:t>
            </a:r>
          </a:p>
        </p:txBody>
      </p:sp>
      <p:graphicFrame>
        <p:nvGraphicFramePr>
          <p:cNvPr id="7" name="Object 6">
            <a:extLst>
              <a:ext uri="{FF2B5EF4-FFF2-40B4-BE49-F238E27FC236}">
                <a16:creationId xmlns:a16="http://schemas.microsoft.com/office/drawing/2014/main" id="{085CBA4A-F510-4EBD-B1B3-9EEE8F7BF2B6}"/>
              </a:ext>
            </a:extLst>
          </p:cNvPr>
          <p:cNvGraphicFramePr>
            <a:graphicFrameLocks noChangeAspect="1"/>
          </p:cNvGraphicFramePr>
          <p:nvPr/>
        </p:nvGraphicFramePr>
        <p:xfrm>
          <a:off x="2686050" y="4283075"/>
          <a:ext cx="3325813" cy="577850"/>
        </p:xfrm>
        <a:graphic>
          <a:graphicData uri="http://schemas.openxmlformats.org/presentationml/2006/ole">
            <mc:AlternateContent xmlns:mc="http://schemas.openxmlformats.org/markup-compatibility/2006">
              <mc:Choice xmlns:v="urn:schemas-microsoft-com:vml" Requires="v">
                <p:oleObj name="Equation" r:id="rId6" imgW="1314645" imgH="224032" progId="Equation.DSMT4">
                  <p:embed/>
                </p:oleObj>
              </mc:Choice>
              <mc:Fallback>
                <p:oleObj name="Equation" r:id="rId6" imgW="1314645" imgH="224032" progId="Equation.DSMT4">
                  <p:embed/>
                  <p:pic>
                    <p:nvPicPr>
                      <p:cNvPr id="7" name="Object 6">
                        <a:extLst>
                          <a:ext uri="{FF2B5EF4-FFF2-40B4-BE49-F238E27FC236}">
                            <a16:creationId xmlns:a16="http://schemas.microsoft.com/office/drawing/2014/main" id="{085CBA4A-F510-4EBD-B1B3-9EEE8F7BF2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0" y="4283075"/>
                        <a:ext cx="3325813" cy="577850"/>
                      </a:xfrm>
                      <a:prstGeom prst="rect">
                        <a:avLst/>
                      </a:prstGeom>
                      <a:solidFill>
                        <a:srgbClr val="92D050"/>
                      </a:solidFill>
                      <a:ln>
                        <a:noFill/>
                      </a:ln>
                      <a:effectLst/>
                    </p:spPr>
                  </p:pic>
                </p:oleObj>
              </mc:Fallback>
            </mc:AlternateContent>
          </a:graphicData>
        </a:graphic>
      </p:graphicFrame>
      <p:graphicFrame>
        <p:nvGraphicFramePr>
          <p:cNvPr id="8" name="Object 7">
            <a:extLst>
              <a:ext uri="{FF2B5EF4-FFF2-40B4-BE49-F238E27FC236}">
                <a16:creationId xmlns:a16="http://schemas.microsoft.com/office/drawing/2014/main" id="{755F7270-A6E4-493A-B9BF-400364466D5D}"/>
              </a:ext>
            </a:extLst>
          </p:cNvPr>
          <p:cNvGraphicFramePr>
            <a:graphicFrameLocks noChangeAspect="1"/>
          </p:cNvGraphicFramePr>
          <p:nvPr/>
        </p:nvGraphicFramePr>
        <p:xfrm>
          <a:off x="6199188" y="4243388"/>
          <a:ext cx="1100137" cy="592137"/>
        </p:xfrm>
        <a:graphic>
          <a:graphicData uri="http://schemas.openxmlformats.org/presentationml/2006/ole">
            <mc:AlternateContent xmlns:mc="http://schemas.openxmlformats.org/markup-compatibility/2006">
              <mc:Choice xmlns:v="urn:schemas-microsoft-com:vml" Requires="v">
                <p:oleObj name="Equation" r:id="rId8" imgW="431640" imgH="228600" progId="Equation.DSMT4">
                  <p:embed/>
                </p:oleObj>
              </mc:Choice>
              <mc:Fallback>
                <p:oleObj name="Equation" r:id="rId8" imgW="431640" imgH="228600" progId="Equation.DSMT4">
                  <p:embed/>
                  <p:pic>
                    <p:nvPicPr>
                      <p:cNvPr id="8" name="Object 7">
                        <a:extLst>
                          <a:ext uri="{FF2B5EF4-FFF2-40B4-BE49-F238E27FC236}">
                            <a16:creationId xmlns:a16="http://schemas.microsoft.com/office/drawing/2014/main" id="{755F7270-A6E4-493A-B9BF-400364466D5D}"/>
                          </a:ext>
                        </a:extLst>
                      </p:cNvPr>
                      <p:cNvPicPr>
                        <a:picLocks noChangeAspect="1" noChangeArrowheads="1"/>
                      </p:cNvPicPr>
                      <p:nvPr/>
                    </p:nvPicPr>
                    <p:blipFill>
                      <a:blip r:embed="rId9"/>
                      <a:srcRect/>
                      <a:stretch>
                        <a:fillRect/>
                      </a:stretch>
                    </p:blipFill>
                    <p:spPr bwMode="auto">
                      <a:xfrm>
                        <a:off x="6199188" y="4243388"/>
                        <a:ext cx="1100137" cy="592137"/>
                      </a:xfrm>
                      <a:prstGeom prst="rect">
                        <a:avLst/>
                      </a:prstGeom>
                      <a:solidFill>
                        <a:srgbClr val="F496C1"/>
                      </a:solidFill>
                      <a:ln>
                        <a:noFill/>
                      </a:ln>
                      <a:effectLst/>
                    </p:spPr>
                  </p:pic>
                </p:oleObj>
              </mc:Fallback>
            </mc:AlternateContent>
          </a:graphicData>
        </a:graphic>
      </p:graphicFrame>
      <p:sp>
        <p:nvSpPr>
          <p:cNvPr id="9" name="Rectangle 8">
            <a:extLst>
              <a:ext uri="{FF2B5EF4-FFF2-40B4-BE49-F238E27FC236}">
                <a16:creationId xmlns:a16="http://schemas.microsoft.com/office/drawing/2014/main" id="{C9129A6B-63B2-4018-B6CE-EA966AC14323}"/>
              </a:ext>
            </a:extLst>
          </p:cNvPr>
          <p:cNvSpPr txBox="1">
            <a:spLocks noChangeArrowheads="1"/>
          </p:cNvSpPr>
          <p:nvPr/>
        </p:nvSpPr>
        <p:spPr bwMode="auto">
          <a:xfrm>
            <a:off x="361951" y="794187"/>
            <a:ext cx="83058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spAutoFit/>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anose="020B0A040201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Black" panose="020B0A040201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Black" panose="020B0A040201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Black" panose="020B0A040201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Black" panose="020B0A04020102020204" pitchFamily="34" charset="0"/>
                <a:ea typeface="宋体" panose="02010600030101010101" pitchFamily="2" charset="-122"/>
              </a:defRPr>
            </a:lvl9pPr>
          </a:lstStyle>
          <a:p>
            <a:pPr defTabSz="914400" eaLnBrk="1" hangingPunct="1"/>
            <a:r>
              <a:rPr kumimoji="1" lang="zh-CN" altLang="en-US" sz="3600" b="1" dirty="0">
                <a:solidFill>
                  <a:srgbClr val="FF0000"/>
                </a:solidFill>
                <a:latin typeface="Times New Roman" panose="02020603050405020304" pitchFamily="18" charset="0"/>
                <a:ea typeface="楷体_GB2312" pitchFamily="1" charset="-122"/>
              </a:rPr>
              <a:t>多变过程与基本过程的关系</a:t>
            </a:r>
          </a:p>
        </p:txBody>
      </p:sp>
      <p:sp>
        <p:nvSpPr>
          <p:cNvPr id="10" name="Text Box 9">
            <a:extLst>
              <a:ext uri="{FF2B5EF4-FFF2-40B4-BE49-F238E27FC236}">
                <a16:creationId xmlns:a16="http://schemas.microsoft.com/office/drawing/2014/main" id="{F70CBDD3-456C-4D4A-8436-E16FADD048E0}"/>
              </a:ext>
            </a:extLst>
          </p:cNvPr>
          <p:cNvSpPr txBox="1">
            <a:spLocks noChangeArrowheads="1"/>
          </p:cNvSpPr>
          <p:nvPr/>
        </p:nvSpPr>
        <p:spPr bwMode="auto">
          <a:xfrm>
            <a:off x="304800" y="5165725"/>
            <a:ext cx="243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defTabSz="914400" fontAlgn="base">
              <a:spcBef>
                <a:spcPct val="50000"/>
              </a:spcBef>
              <a:spcAft>
                <a:spcPct val="0"/>
              </a:spcAft>
            </a:pPr>
            <a:r>
              <a:rPr lang="en-US" altLang="zh-CN" sz="3200">
                <a:solidFill>
                  <a:srgbClr val="0000FF"/>
                </a:solidFill>
                <a:ea typeface="宋体" panose="02010600030101010101" pitchFamily="2" charset="-122"/>
              </a:rPr>
              <a:t>(3)  </a:t>
            </a:r>
            <a:r>
              <a:rPr lang="zh-CN" altLang="en-US" sz="3200">
                <a:solidFill>
                  <a:srgbClr val="0000FF"/>
                </a:solidFill>
                <a:ea typeface="宋体" panose="02010600030101010101" pitchFamily="2" charset="-122"/>
              </a:rPr>
              <a:t>当 </a:t>
            </a:r>
            <a:r>
              <a:rPr lang="en-US" altLang="zh-CN" sz="3200" i="1">
                <a:solidFill>
                  <a:srgbClr val="0000FF"/>
                </a:solidFill>
                <a:ea typeface="宋体" panose="02010600030101010101" pitchFamily="2" charset="-122"/>
              </a:rPr>
              <a:t>n</a:t>
            </a:r>
            <a:r>
              <a:rPr lang="en-US" altLang="zh-CN" sz="3200">
                <a:solidFill>
                  <a:srgbClr val="0000FF"/>
                </a:solidFill>
                <a:ea typeface="宋体" panose="02010600030101010101" pitchFamily="2" charset="-122"/>
              </a:rPr>
              <a:t> = </a:t>
            </a:r>
            <a:r>
              <a:rPr lang="en-US" altLang="zh-CN" sz="3200" i="1">
                <a:solidFill>
                  <a:srgbClr val="0000FF"/>
                </a:solidFill>
                <a:ea typeface="宋体" panose="02010600030101010101" pitchFamily="2" charset="-122"/>
              </a:rPr>
              <a:t>k</a:t>
            </a:r>
            <a:r>
              <a:rPr lang="en-US" altLang="zh-CN" sz="3200">
                <a:solidFill>
                  <a:srgbClr val="0000FF"/>
                </a:solidFill>
                <a:ea typeface="宋体" panose="02010600030101010101" pitchFamily="2" charset="-122"/>
              </a:rPr>
              <a:t> </a:t>
            </a:r>
          </a:p>
        </p:txBody>
      </p:sp>
      <p:graphicFrame>
        <p:nvGraphicFramePr>
          <p:cNvPr id="11" name="Object 10">
            <a:extLst>
              <a:ext uri="{FF2B5EF4-FFF2-40B4-BE49-F238E27FC236}">
                <a16:creationId xmlns:a16="http://schemas.microsoft.com/office/drawing/2014/main" id="{59F33FA2-3C6C-4B40-A06D-99CF519478CA}"/>
              </a:ext>
            </a:extLst>
          </p:cNvPr>
          <p:cNvGraphicFramePr>
            <a:graphicFrameLocks noChangeAspect="1"/>
          </p:cNvGraphicFramePr>
          <p:nvPr/>
        </p:nvGraphicFramePr>
        <p:xfrm>
          <a:off x="2686050" y="5165725"/>
          <a:ext cx="3294063" cy="577850"/>
        </p:xfrm>
        <a:graphic>
          <a:graphicData uri="http://schemas.openxmlformats.org/presentationml/2006/ole">
            <mc:AlternateContent xmlns:mc="http://schemas.openxmlformats.org/markup-compatibility/2006">
              <mc:Choice xmlns:v="urn:schemas-microsoft-com:vml" Requires="v">
                <p:oleObj name="Equation" r:id="rId10" imgW="1304892" imgH="224032" progId="Equation.DSMT4">
                  <p:embed/>
                </p:oleObj>
              </mc:Choice>
              <mc:Fallback>
                <p:oleObj name="Equation" r:id="rId10" imgW="1304892" imgH="224032" progId="Equation.DSMT4">
                  <p:embed/>
                  <p:pic>
                    <p:nvPicPr>
                      <p:cNvPr id="11" name="Object 10">
                        <a:extLst>
                          <a:ext uri="{FF2B5EF4-FFF2-40B4-BE49-F238E27FC236}">
                            <a16:creationId xmlns:a16="http://schemas.microsoft.com/office/drawing/2014/main" id="{59F33FA2-3C6C-4B40-A06D-99CF519478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6050" y="5165725"/>
                        <a:ext cx="3294063" cy="577850"/>
                      </a:xfrm>
                      <a:prstGeom prst="rect">
                        <a:avLst/>
                      </a:prstGeom>
                      <a:solidFill>
                        <a:srgbClr val="92D050"/>
                      </a:solidFill>
                      <a:ln>
                        <a:noFill/>
                      </a:ln>
                      <a:effectLst/>
                    </p:spPr>
                  </p:pic>
                </p:oleObj>
              </mc:Fallback>
            </mc:AlternateContent>
          </a:graphicData>
        </a:graphic>
      </p:graphicFrame>
      <p:graphicFrame>
        <p:nvGraphicFramePr>
          <p:cNvPr id="12" name="Object 11">
            <a:extLst>
              <a:ext uri="{FF2B5EF4-FFF2-40B4-BE49-F238E27FC236}">
                <a16:creationId xmlns:a16="http://schemas.microsoft.com/office/drawing/2014/main" id="{44CF0860-946E-46C9-8955-1AFA8EEFD3CB}"/>
              </a:ext>
            </a:extLst>
          </p:cNvPr>
          <p:cNvGraphicFramePr>
            <a:graphicFrameLocks noChangeAspect="1"/>
          </p:cNvGraphicFramePr>
          <p:nvPr/>
        </p:nvGraphicFramePr>
        <p:xfrm>
          <a:off x="6183313" y="5157788"/>
          <a:ext cx="1035050" cy="592137"/>
        </p:xfrm>
        <a:graphic>
          <a:graphicData uri="http://schemas.openxmlformats.org/presentationml/2006/ole">
            <mc:AlternateContent xmlns:mc="http://schemas.openxmlformats.org/markup-compatibility/2006">
              <mc:Choice xmlns:v="urn:schemas-microsoft-com:vml" Requires="v">
                <p:oleObj name="Equation" r:id="rId12" imgW="406080" imgH="228600" progId="Equation.DSMT4">
                  <p:embed/>
                </p:oleObj>
              </mc:Choice>
              <mc:Fallback>
                <p:oleObj name="Equation" r:id="rId12" imgW="406080" imgH="228600" progId="Equation.DSMT4">
                  <p:embed/>
                  <p:pic>
                    <p:nvPicPr>
                      <p:cNvPr id="12" name="Object 11">
                        <a:extLst>
                          <a:ext uri="{FF2B5EF4-FFF2-40B4-BE49-F238E27FC236}">
                            <a16:creationId xmlns:a16="http://schemas.microsoft.com/office/drawing/2014/main" id="{44CF0860-946E-46C9-8955-1AFA8EEFD3CB}"/>
                          </a:ext>
                        </a:extLst>
                      </p:cNvPr>
                      <p:cNvPicPr>
                        <a:picLocks noChangeAspect="1" noChangeArrowheads="1"/>
                      </p:cNvPicPr>
                      <p:nvPr/>
                    </p:nvPicPr>
                    <p:blipFill>
                      <a:blip r:embed="rId13"/>
                      <a:srcRect/>
                      <a:stretch>
                        <a:fillRect/>
                      </a:stretch>
                    </p:blipFill>
                    <p:spPr bwMode="auto">
                      <a:xfrm>
                        <a:off x="6183313" y="5157788"/>
                        <a:ext cx="1035050" cy="592137"/>
                      </a:xfrm>
                      <a:prstGeom prst="rect">
                        <a:avLst/>
                      </a:prstGeom>
                      <a:solidFill>
                        <a:srgbClr val="F496C1"/>
                      </a:solidFill>
                      <a:ln>
                        <a:noFill/>
                      </a:ln>
                      <a:effectLst/>
                    </p:spPr>
                  </p:pic>
                </p:oleObj>
              </mc:Fallback>
            </mc:AlternateContent>
          </a:graphicData>
        </a:graphic>
      </p:graphicFrame>
      <p:sp>
        <p:nvSpPr>
          <p:cNvPr id="13" name="Text Box 12">
            <a:extLst>
              <a:ext uri="{FF2B5EF4-FFF2-40B4-BE49-F238E27FC236}">
                <a16:creationId xmlns:a16="http://schemas.microsoft.com/office/drawing/2014/main" id="{3BFCF0C3-5FFD-46B8-B63E-5045CEEC2831}"/>
              </a:ext>
            </a:extLst>
          </p:cNvPr>
          <p:cNvSpPr txBox="1">
            <a:spLocks noChangeArrowheads="1"/>
          </p:cNvSpPr>
          <p:nvPr/>
        </p:nvSpPr>
        <p:spPr bwMode="auto">
          <a:xfrm>
            <a:off x="304800" y="6156325"/>
            <a:ext cx="2514600" cy="579438"/>
          </a:xfrm>
          <a:prstGeom prst="rect">
            <a:avLst/>
          </a:prstGeom>
          <a:solidFill>
            <a:schemeClr val="bg1"/>
          </a:solidFill>
          <a:ln>
            <a:noFill/>
          </a:ln>
          <a:effec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algn="l" defTabSz="914400" fontAlgn="base">
              <a:spcBef>
                <a:spcPct val="50000"/>
              </a:spcBef>
              <a:spcAft>
                <a:spcPct val="0"/>
              </a:spcAft>
            </a:pPr>
            <a:r>
              <a:rPr lang="en-US" altLang="zh-CN" sz="3200">
                <a:solidFill>
                  <a:srgbClr val="0000FF"/>
                </a:solidFill>
                <a:ea typeface="宋体" panose="02010600030101010101" pitchFamily="2" charset="-122"/>
              </a:rPr>
              <a:t>(4)  </a:t>
            </a:r>
            <a:r>
              <a:rPr lang="zh-CN" altLang="en-US" sz="3200">
                <a:solidFill>
                  <a:srgbClr val="0000FF"/>
                </a:solidFill>
                <a:ea typeface="宋体" panose="02010600030101010101" pitchFamily="2" charset="-122"/>
              </a:rPr>
              <a:t>当 </a:t>
            </a:r>
            <a:r>
              <a:rPr lang="en-US" altLang="zh-CN" sz="3200" i="1">
                <a:solidFill>
                  <a:srgbClr val="0000FF"/>
                </a:solidFill>
                <a:ea typeface="宋体" panose="02010600030101010101" pitchFamily="2" charset="-122"/>
              </a:rPr>
              <a:t>n</a:t>
            </a:r>
            <a:r>
              <a:rPr lang="en-US" altLang="zh-CN" sz="3200">
                <a:solidFill>
                  <a:srgbClr val="0000FF"/>
                </a:solidFill>
                <a:ea typeface="宋体" panose="02010600030101010101" pitchFamily="2" charset="-122"/>
              </a:rPr>
              <a:t> = </a:t>
            </a:r>
            <a:r>
              <a:rPr lang="en-US" altLang="zh-CN" sz="3200" i="1">
                <a:solidFill>
                  <a:srgbClr val="0000FF"/>
                </a:solidFill>
                <a:ea typeface="宋体" panose="02010600030101010101" pitchFamily="2" charset="-122"/>
                <a:sym typeface="Symbol" panose="05050102010706020507" pitchFamily="18" charset="2"/>
              </a:rPr>
              <a:t></a:t>
            </a:r>
            <a:r>
              <a:rPr lang="en-US" altLang="zh-CN" sz="2800" b="0">
                <a:solidFill>
                  <a:srgbClr val="0000FF"/>
                </a:solidFill>
                <a:ea typeface="宋体" panose="02010600030101010101" pitchFamily="2" charset="-122"/>
              </a:rPr>
              <a:t> </a:t>
            </a:r>
          </a:p>
        </p:txBody>
      </p:sp>
      <p:graphicFrame>
        <p:nvGraphicFramePr>
          <p:cNvPr id="14" name="Object 13">
            <a:extLst>
              <a:ext uri="{FF2B5EF4-FFF2-40B4-BE49-F238E27FC236}">
                <a16:creationId xmlns:a16="http://schemas.microsoft.com/office/drawing/2014/main" id="{BCDC76E8-94B3-4893-AA86-C57D44901872}"/>
              </a:ext>
            </a:extLst>
          </p:cNvPr>
          <p:cNvGraphicFramePr>
            <a:graphicFrameLocks noChangeAspect="1"/>
          </p:cNvGraphicFramePr>
          <p:nvPr/>
        </p:nvGraphicFramePr>
        <p:xfrm>
          <a:off x="2686050" y="5927725"/>
          <a:ext cx="3292475" cy="835025"/>
        </p:xfrm>
        <a:graphic>
          <a:graphicData uri="http://schemas.openxmlformats.org/presentationml/2006/ole">
            <mc:AlternateContent xmlns:mc="http://schemas.openxmlformats.org/markup-compatibility/2006">
              <mc:Choice xmlns:v="urn:schemas-microsoft-com:vml" Requires="v">
                <p:oleObj name="Equation" r:id="rId14" imgW="1304892" imgH="323656" progId="Equation.DSMT4">
                  <p:embed/>
                </p:oleObj>
              </mc:Choice>
              <mc:Fallback>
                <p:oleObj name="Equation" r:id="rId14" imgW="1304892" imgH="323656" progId="Equation.DSMT4">
                  <p:embed/>
                  <p:pic>
                    <p:nvPicPr>
                      <p:cNvPr id="14" name="Object 13">
                        <a:extLst>
                          <a:ext uri="{FF2B5EF4-FFF2-40B4-BE49-F238E27FC236}">
                            <a16:creationId xmlns:a16="http://schemas.microsoft.com/office/drawing/2014/main" id="{BCDC76E8-94B3-4893-AA86-C57D449018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6050" y="5927725"/>
                        <a:ext cx="3292475" cy="835025"/>
                      </a:xfrm>
                      <a:prstGeom prst="rect">
                        <a:avLst/>
                      </a:prstGeom>
                      <a:solidFill>
                        <a:srgbClr val="92D050"/>
                      </a:solidFill>
                      <a:ln>
                        <a:noFill/>
                      </a:ln>
                      <a:effectLst/>
                    </p:spPr>
                  </p:pic>
                </p:oleObj>
              </mc:Fallback>
            </mc:AlternateContent>
          </a:graphicData>
        </a:graphic>
      </p:graphicFrame>
      <p:graphicFrame>
        <p:nvGraphicFramePr>
          <p:cNvPr id="15" name="Object 14">
            <a:extLst>
              <a:ext uri="{FF2B5EF4-FFF2-40B4-BE49-F238E27FC236}">
                <a16:creationId xmlns:a16="http://schemas.microsoft.com/office/drawing/2014/main" id="{B93D1B49-8E46-4880-92AB-000D0627957A}"/>
              </a:ext>
            </a:extLst>
          </p:cNvPr>
          <p:cNvGraphicFramePr>
            <a:graphicFrameLocks noChangeAspect="1"/>
          </p:cNvGraphicFramePr>
          <p:nvPr/>
        </p:nvGraphicFramePr>
        <p:xfrm>
          <a:off x="6199188" y="6091238"/>
          <a:ext cx="1098550" cy="585787"/>
        </p:xfrm>
        <a:graphic>
          <a:graphicData uri="http://schemas.openxmlformats.org/presentationml/2006/ole">
            <mc:AlternateContent xmlns:mc="http://schemas.openxmlformats.org/markup-compatibility/2006">
              <mc:Choice xmlns:v="urn:schemas-microsoft-com:vml" Requires="v">
                <p:oleObj name="Equation" r:id="rId16" imgW="431640" imgH="228600" progId="Equation.DSMT4">
                  <p:embed/>
                </p:oleObj>
              </mc:Choice>
              <mc:Fallback>
                <p:oleObj name="Equation" r:id="rId16" imgW="431640" imgH="228600" progId="Equation.DSMT4">
                  <p:embed/>
                  <p:pic>
                    <p:nvPicPr>
                      <p:cNvPr id="15" name="Object 14">
                        <a:extLst>
                          <a:ext uri="{FF2B5EF4-FFF2-40B4-BE49-F238E27FC236}">
                            <a16:creationId xmlns:a16="http://schemas.microsoft.com/office/drawing/2014/main" id="{B93D1B49-8E46-4880-92AB-000D0627957A}"/>
                          </a:ext>
                        </a:extLst>
                      </p:cNvPr>
                      <p:cNvPicPr>
                        <a:picLocks noChangeAspect="1" noChangeArrowheads="1"/>
                      </p:cNvPicPr>
                      <p:nvPr/>
                    </p:nvPicPr>
                    <p:blipFill>
                      <a:blip r:embed="rId17"/>
                      <a:srcRect/>
                      <a:stretch>
                        <a:fillRect/>
                      </a:stretch>
                    </p:blipFill>
                    <p:spPr bwMode="auto">
                      <a:xfrm>
                        <a:off x="6199188" y="6091238"/>
                        <a:ext cx="1098550" cy="585787"/>
                      </a:xfrm>
                      <a:prstGeom prst="rect">
                        <a:avLst/>
                      </a:prstGeom>
                      <a:solidFill>
                        <a:srgbClr val="F496C1"/>
                      </a:solidFill>
                      <a:ln>
                        <a:noFill/>
                      </a:ln>
                      <a:effectLst/>
                    </p:spPr>
                  </p:pic>
                </p:oleObj>
              </mc:Fallback>
            </mc:AlternateContent>
          </a:graphicData>
        </a:graphic>
      </p:graphicFrame>
      <p:graphicFrame>
        <p:nvGraphicFramePr>
          <p:cNvPr id="16" name="Object 15">
            <a:extLst>
              <a:ext uri="{FF2B5EF4-FFF2-40B4-BE49-F238E27FC236}">
                <a16:creationId xmlns:a16="http://schemas.microsoft.com/office/drawing/2014/main" id="{98955B9A-A99D-46F4-909A-05177A568EA0}"/>
              </a:ext>
            </a:extLst>
          </p:cNvPr>
          <p:cNvGraphicFramePr>
            <a:graphicFrameLocks noChangeAspect="1"/>
          </p:cNvGraphicFramePr>
          <p:nvPr/>
        </p:nvGraphicFramePr>
        <p:xfrm>
          <a:off x="2465388" y="2268538"/>
          <a:ext cx="1871662" cy="995362"/>
        </p:xfrm>
        <a:graphic>
          <a:graphicData uri="http://schemas.openxmlformats.org/presentationml/2006/ole">
            <mc:AlternateContent xmlns:mc="http://schemas.openxmlformats.org/markup-compatibility/2006">
              <mc:Choice xmlns:v="urn:schemas-microsoft-com:vml" Requires="v">
                <p:oleObj name="Equation" r:id="rId18" imgW="736560" imgH="393480" progId="Equation.DSMT4">
                  <p:embed/>
                </p:oleObj>
              </mc:Choice>
              <mc:Fallback>
                <p:oleObj name="Equation" r:id="rId18" imgW="736560" imgH="393480" progId="Equation.DSMT4">
                  <p:embed/>
                  <p:pic>
                    <p:nvPicPr>
                      <p:cNvPr id="16" name="Object 15">
                        <a:extLst>
                          <a:ext uri="{FF2B5EF4-FFF2-40B4-BE49-F238E27FC236}">
                            <a16:creationId xmlns:a16="http://schemas.microsoft.com/office/drawing/2014/main" id="{98955B9A-A99D-46F4-909A-05177A568EA0}"/>
                          </a:ext>
                        </a:extLst>
                      </p:cNvPr>
                      <p:cNvPicPr>
                        <a:picLocks noChangeAspect="1" noChangeArrowheads="1"/>
                      </p:cNvPicPr>
                      <p:nvPr/>
                    </p:nvPicPr>
                    <p:blipFill>
                      <a:blip r:embed="rId19"/>
                      <a:srcRect/>
                      <a:stretch>
                        <a:fillRect/>
                      </a:stretch>
                    </p:blipFill>
                    <p:spPr bwMode="auto">
                      <a:xfrm>
                        <a:off x="2465388" y="2268538"/>
                        <a:ext cx="1871662" cy="995362"/>
                      </a:xfrm>
                      <a:prstGeom prst="rect">
                        <a:avLst/>
                      </a:prstGeom>
                      <a:solidFill>
                        <a:srgbClr val="FFC000"/>
                      </a:solidFill>
                      <a:ln>
                        <a:noFill/>
                      </a:ln>
                      <a:effectLst/>
                    </p:spPr>
                  </p:pic>
                </p:oleObj>
              </mc:Fallback>
            </mc:AlternateContent>
          </a:graphicData>
        </a:graphic>
      </p:graphicFrame>
      <p:sp>
        <p:nvSpPr>
          <p:cNvPr id="17" name="Rectangle 16">
            <a:extLst>
              <a:ext uri="{FF2B5EF4-FFF2-40B4-BE49-F238E27FC236}">
                <a16:creationId xmlns:a16="http://schemas.microsoft.com/office/drawing/2014/main" id="{AF6FBB6D-D6FB-41EC-B002-A4C92053F475}"/>
              </a:ext>
            </a:extLst>
          </p:cNvPr>
          <p:cNvSpPr>
            <a:spLocks noChangeArrowheads="1"/>
          </p:cNvSpPr>
          <p:nvPr/>
        </p:nvSpPr>
        <p:spPr bwMode="auto">
          <a:xfrm>
            <a:off x="4056063" y="1584325"/>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p</a:t>
            </a:r>
          </a:p>
        </p:txBody>
      </p:sp>
      <p:sp>
        <p:nvSpPr>
          <p:cNvPr id="18" name="Oval 17">
            <a:extLst>
              <a:ext uri="{FF2B5EF4-FFF2-40B4-BE49-F238E27FC236}">
                <a16:creationId xmlns:a16="http://schemas.microsoft.com/office/drawing/2014/main" id="{CBA65461-27BC-45F4-A586-D634F3CF5A14}"/>
              </a:ext>
            </a:extLst>
          </p:cNvPr>
          <p:cNvSpPr>
            <a:spLocks noChangeAspect="1" noChangeArrowheads="1"/>
          </p:cNvSpPr>
          <p:nvPr/>
        </p:nvSpPr>
        <p:spPr bwMode="auto">
          <a:xfrm>
            <a:off x="3905250" y="1611313"/>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19" name="Rectangle 18">
            <a:extLst>
              <a:ext uri="{FF2B5EF4-FFF2-40B4-BE49-F238E27FC236}">
                <a16:creationId xmlns:a16="http://schemas.microsoft.com/office/drawing/2014/main" id="{D2319E23-A9C3-4F4C-93D4-80D7DB17E34D}"/>
              </a:ext>
            </a:extLst>
          </p:cNvPr>
          <p:cNvSpPr>
            <a:spLocks noChangeArrowheads="1"/>
          </p:cNvSpPr>
          <p:nvPr/>
        </p:nvSpPr>
        <p:spPr bwMode="auto">
          <a:xfrm>
            <a:off x="4716463" y="1584325"/>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T</a:t>
            </a:r>
          </a:p>
        </p:txBody>
      </p:sp>
      <p:sp>
        <p:nvSpPr>
          <p:cNvPr id="20" name="Oval 19">
            <a:extLst>
              <a:ext uri="{FF2B5EF4-FFF2-40B4-BE49-F238E27FC236}">
                <a16:creationId xmlns:a16="http://schemas.microsoft.com/office/drawing/2014/main" id="{76BE9AB9-CEC3-42C1-8976-FB55036DC98B}"/>
              </a:ext>
            </a:extLst>
          </p:cNvPr>
          <p:cNvSpPr>
            <a:spLocks noChangeAspect="1" noChangeArrowheads="1"/>
          </p:cNvSpPr>
          <p:nvPr/>
        </p:nvSpPr>
        <p:spPr bwMode="auto">
          <a:xfrm>
            <a:off x="4667250" y="1611313"/>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21" name="Rectangle 20">
            <a:extLst>
              <a:ext uri="{FF2B5EF4-FFF2-40B4-BE49-F238E27FC236}">
                <a16:creationId xmlns:a16="http://schemas.microsoft.com/office/drawing/2014/main" id="{D97AD11A-A898-4BAD-8423-C136931A07BF}"/>
              </a:ext>
            </a:extLst>
          </p:cNvPr>
          <p:cNvSpPr>
            <a:spLocks noChangeArrowheads="1"/>
          </p:cNvSpPr>
          <p:nvPr/>
        </p:nvSpPr>
        <p:spPr bwMode="auto">
          <a:xfrm>
            <a:off x="5486400" y="1584325"/>
            <a:ext cx="361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dirty="0">
                <a:solidFill>
                  <a:srgbClr val="FF0000"/>
                </a:solidFill>
                <a:ea typeface="宋体" panose="02010600030101010101" pitchFamily="2" charset="-122"/>
              </a:rPr>
              <a:t>s</a:t>
            </a:r>
          </a:p>
        </p:txBody>
      </p:sp>
      <p:sp>
        <p:nvSpPr>
          <p:cNvPr id="22" name="Oval 21">
            <a:extLst>
              <a:ext uri="{FF2B5EF4-FFF2-40B4-BE49-F238E27FC236}">
                <a16:creationId xmlns:a16="http://schemas.microsoft.com/office/drawing/2014/main" id="{959508D5-6ED7-435D-871C-DE7C5D50E347}"/>
              </a:ext>
            </a:extLst>
          </p:cNvPr>
          <p:cNvSpPr>
            <a:spLocks noChangeAspect="1" noChangeArrowheads="1"/>
          </p:cNvSpPr>
          <p:nvPr/>
        </p:nvSpPr>
        <p:spPr bwMode="auto">
          <a:xfrm>
            <a:off x="5375275" y="1611313"/>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23" name="Rectangle 22">
            <a:extLst>
              <a:ext uri="{FF2B5EF4-FFF2-40B4-BE49-F238E27FC236}">
                <a16:creationId xmlns:a16="http://schemas.microsoft.com/office/drawing/2014/main" id="{FACE7C0D-9AC6-4CF7-BDA7-F508892CABF6}"/>
              </a:ext>
            </a:extLst>
          </p:cNvPr>
          <p:cNvSpPr>
            <a:spLocks noChangeArrowheads="1"/>
          </p:cNvSpPr>
          <p:nvPr/>
        </p:nvSpPr>
        <p:spPr bwMode="auto">
          <a:xfrm>
            <a:off x="6202363" y="1584325"/>
            <a:ext cx="38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v</a:t>
            </a:r>
          </a:p>
        </p:txBody>
      </p:sp>
      <p:sp>
        <p:nvSpPr>
          <p:cNvPr id="24" name="Oval 23">
            <a:extLst>
              <a:ext uri="{FF2B5EF4-FFF2-40B4-BE49-F238E27FC236}">
                <a16:creationId xmlns:a16="http://schemas.microsoft.com/office/drawing/2014/main" id="{9FA6DA2D-2129-4101-9498-C8C08E22C1A6}"/>
              </a:ext>
            </a:extLst>
          </p:cNvPr>
          <p:cNvSpPr>
            <a:spLocks noChangeAspect="1" noChangeArrowheads="1"/>
          </p:cNvSpPr>
          <p:nvPr/>
        </p:nvSpPr>
        <p:spPr bwMode="auto">
          <a:xfrm>
            <a:off x="6115050" y="1611313"/>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25" name="Rectangle 24">
            <a:extLst>
              <a:ext uri="{FF2B5EF4-FFF2-40B4-BE49-F238E27FC236}">
                <a16:creationId xmlns:a16="http://schemas.microsoft.com/office/drawing/2014/main" id="{B811D9C9-2275-4756-BFE3-C69D962B5723}"/>
              </a:ext>
            </a:extLst>
          </p:cNvPr>
          <p:cNvSpPr>
            <a:spLocks noChangeArrowheads="1"/>
          </p:cNvSpPr>
          <p:nvPr/>
        </p:nvSpPr>
        <p:spPr bwMode="auto">
          <a:xfrm>
            <a:off x="1833563" y="1584325"/>
            <a:ext cx="43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dirty="0">
                <a:solidFill>
                  <a:srgbClr val="FF0000"/>
                </a:solidFill>
                <a:ea typeface="宋体" panose="02010600030101010101" pitchFamily="2" charset="-122"/>
              </a:rPr>
              <a:t>n</a:t>
            </a:r>
          </a:p>
        </p:txBody>
      </p:sp>
      <p:sp>
        <p:nvSpPr>
          <p:cNvPr id="26" name="Oval 25">
            <a:extLst>
              <a:ext uri="{FF2B5EF4-FFF2-40B4-BE49-F238E27FC236}">
                <a16:creationId xmlns:a16="http://schemas.microsoft.com/office/drawing/2014/main" id="{BFA91001-F327-4095-85ED-B85C4B84BFFC}"/>
              </a:ext>
            </a:extLst>
          </p:cNvPr>
          <p:cNvSpPr>
            <a:spLocks noChangeAspect="1" noChangeArrowheads="1"/>
          </p:cNvSpPr>
          <p:nvPr/>
        </p:nvSpPr>
        <p:spPr bwMode="auto">
          <a:xfrm>
            <a:off x="1774825" y="1611313"/>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graphicFrame>
        <p:nvGraphicFramePr>
          <p:cNvPr id="27" name="Object 26">
            <a:extLst>
              <a:ext uri="{FF2B5EF4-FFF2-40B4-BE49-F238E27FC236}">
                <a16:creationId xmlns:a16="http://schemas.microsoft.com/office/drawing/2014/main" id="{D1D80B17-E067-44EA-B9DB-CCB141AEC5C5}"/>
              </a:ext>
            </a:extLst>
          </p:cNvPr>
          <p:cNvGraphicFramePr>
            <a:graphicFrameLocks noChangeAspect="1"/>
          </p:cNvGraphicFramePr>
          <p:nvPr/>
        </p:nvGraphicFramePr>
        <p:xfrm>
          <a:off x="395288" y="2471738"/>
          <a:ext cx="1903412" cy="584200"/>
        </p:xfrm>
        <a:graphic>
          <a:graphicData uri="http://schemas.openxmlformats.org/presentationml/2006/ole">
            <mc:AlternateContent xmlns:mc="http://schemas.openxmlformats.org/markup-compatibility/2006">
              <mc:Choice xmlns:v="urn:schemas-microsoft-com:vml" Requires="v">
                <p:oleObj name="Equation" r:id="rId20" imgW="761760" imgH="228600" progId="Equation.DSMT4">
                  <p:embed/>
                </p:oleObj>
              </mc:Choice>
              <mc:Fallback>
                <p:oleObj name="Equation" r:id="rId20" imgW="761760" imgH="228600" progId="Equation.DSMT4">
                  <p:embed/>
                  <p:pic>
                    <p:nvPicPr>
                      <p:cNvPr id="27" name="Object 26">
                        <a:extLst>
                          <a:ext uri="{FF2B5EF4-FFF2-40B4-BE49-F238E27FC236}">
                            <a16:creationId xmlns:a16="http://schemas.microsoft.com/office/drawing/2014/main" id="{D1D80B17-E067-44EA-B9DB-CCB141AEC5C5}"/>
                          </a:ext>
                        </a:extLst>
                      </p:cNvPr>
                      <p:cNvPicPr>
                        <a:picLocks noChangeAspect="1" noChangeArrowheads="1"/>
                      </p:cNvPicPr>
                      <p:nvPr/>
                    </p:nvPicPr>
                    <p:blipFill>
                      <a:blip r:embed="rId21"/>
                      <a:srcRect/>
                      <a:stretch>
                        <a:fillRect/>
                      </a:stretch>
                    </p:blipFill>
                    <p:spPr bwMode="auto">
                      <a:xfrm>
                        <a:off x="395288" y="2471738"/>
                        <a:ext cx="1903412" cy="584200"/>
                      </a:xfrm>
                      <a:prstGeom prst="rect">
                        <a:avLst/>
                      </a:prstGeom>
                      <a:solidFill>
                        <a:srgbClr val="92D050"/>
                      </a:solidFill>
                      <a:ln>
                        <a:noFill/>
                      </a:ln>
                      <a:effectLst/>
                    </p:spPr>
                  </p:pic>
                </p:oleObj>
              </mc:Fallback>
            </mc:AlternateContent>
          </a:graphicData>
        </a:graphic>
      </p:graphicFrame>
      <p:sp>
        <p:nvSpPr>
          <p:cNvPr id="28" name="Rectangle 27">
            <a:extLst>
              <a:ext uri="{FF2B5EF4-FFF2-40B4-BE49-F238E27FC236}">
                <a16:creationId xmlns:a16="http://schemas.microsoft.com/office/drawing/2014/main" id="{EB1BEAAE-9C2C-41FC-B3E9-E4A4313154D4}"/>
              </a:ext>
            </a:extLst>
          </p:cNvPr>
          <p:cNvSpPr>
            <a:spLocks noChangeArrowheads="1"/>
          </p:cNvSpPr>
          <p:nvPr/>
        </p:nvSpPr>
        <p:spPr bwMode="auto">
          <a:xfrm>
            <a:off x="8423275" y="3308350"/>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p</a:t>
            </a:r>
          </a:p>
        </p:txBody>
      </p:sp>
      <p:sp>
        <p:nvSpPr>
          <p:cNvPr id="29" name="Oval 28">
            <a:extLst>
              <a:ext uri="{FF2B5EF4-FFF2-40B4-BE49-F238E27FC236}">
                <a16:creationId xmlns:a16="http://schemas.microsoft.com/office/drawing/2014/main" id="{AE0812DB-3BEB-4755-8B48-5094C9443C99}"/>
              </a:ext>
            </a:extLst>
          </p:cNvPr>
          <p:cNvSpPr>
            <a:spLocks noChangeAspect="1" noChangeArrowheads="1"/>
          </p:cNvSpPr>
          <p:nvPr/>
        </p:nvSpPr>
        <p:spPr bwMode="auto">
          <a:xfrm>
            <a:off x="8335963" y="3435350"/>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30" name="Rectangle 29">
            <a:extLst>
              <a:ext uri="{FF2B5EF4-FFF2-40B4-BE49-F238E27FC236}">
                <a16:creationId xmlns:a16="http://schemas.microsoft.com/office/drawing/2014/main" id="{E49BAD18-0222-4AB1-9A16-6FB75F8AE5AA}"/>
              </a:ext>
            </a:extLst>
          </p:cNvPr>
          <p:cNvSpPr>
            <a:spLocks noChangeArrowheads="1"/>
          </p:cNvSpPr>
          <p:nvPr/>
        </p:nvSpPr>
        <p:spPr bwMode="auto">
          <a:xfrm>
            <a:off x="8397875" y="4295775"/>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T</a:t>
            </a:r>
          </a:p>
        </p:txBody>
      </p:sp>
      <p:sp>
        <p:nvSpPr>
          <p:cNvPr id="31" name="Oval 30">
            <a:extLst>
              <a:ext uri="{FF2B5EF4-FFF2-40B4-BE49-F238E27FC236}">
                <a16:creationId xmlns:a16="http://schemas.microsoft.com/office/drawing/2014/main" id="{814A7D95-C49D-4813-A0BD-84793273E108}"/>
              </a:ext>
            </a:extLst>
          </p:cNvPr>
          <p:cNvSpPr>
            <a:spLocks noChangeAspect="1" noChangeArrowheads="1"/>
          </p:cNvSpPr>
          <p:nvPr/>
        </p:nvSpPr>
        <p:spPr bwMode="auto">
          <a:xfrm>
            <a:off x="8335963" y="4295775"/>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32" name="Rectangle 31">
            <a:extLst>
              <a:ext uri="{FF2B5EF4-FFF2-40B4-BE49-F238E27FC236}">
                <a16:creationId xmlns:a16="http://schemas.microsoft.com/office/drawing/2014/main" id="{69D63426-6229-4139-8BA7-0066D0218AD6}"/>
              </a:ext>
            </a:extLst>
          </p:cNvPr>
          <p:cNvSpPr>
            <a:spLocks noChangeArrowheads="1"/>
          </p:cNvSpPr>
          <p:nvPr/>
        </p:nvSpPr>
        <p:spPr bwMode="auto">
          <a:xfrm>
            <a:off x="8448675" y="5013325"/>
            <a:ext cx="361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s</a:t>
            </a:r>
          </a:p>
        </p:txBody>
      </p:sp>
      <p:sp>
        <p:nvSpPr>
          <p:cNvPr id="33" name="Oval 32">
            <a:extLst>
              <a:ext uri="{FF2B5EF4-FFF2-40B4-BE49-F238E27FC236}">
                <a16:creationId xmlns:a16="http://schemas.microsoft.com/office/drawing/2014/main" id="{FDFAEEBE-9FAD-4F6E-8267-B2D949D7BAE0}"/>
              </a:ext>
            </a:extLst>
          </p:cNvPr>
          <p:cNvSpPr>
            <a:spLocks noChangeAspect="1" noChangeArrowheads="1"/>
          </p:cNvSpPr>
          <p:nvPr/>
        </p:nvSpPr>
        <p:spPr bwMode="auto">
          <a:xfrm>
            <a:off x="8335963" y="5089525"/>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34" name="Rectangle 33">
            <a:extLst>
              <a:ext uri="{FF2B5EF4-FFF2-40B4-BE49-F238E27FC236}">
                <a16:creationId xmlns:a16="http://schemas.microsoft.com/office/drawing/2014/main" id="{EA8AA6D2-7FB8-46BE-8B94-80E61B5561C8}"/>
              </a:ext>
            </a:extLst>
          </p:cNvPr>
          <p:cNvSpPr>
            <a:spLocks noChangeArrowheads="1"/>
          </p:cNvSpPr>
          <p:nvPr/>
        </p:nvSpPr>
        <p:spPr bwMode="auto">
          <a:xfrm>
            <a:off x="8435975" y="5949950"/>
            <a:ext cx="38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defTabSz="914400" fontAlgn="base">
              <a:spcAft>
                <a:spcPct val="0"/>
              </a:spcAft>
            </a:pPr>
            <a:r>
              <a:rPr lang="en-US" altLang="zh-CN" sz="3600" i="1">
                <a:solidFill>
                  <a:srgbClr val="FF0000"/>
                </a:solidFill>
                <a:ea typeface="宋体" panose="02010600030101010101" pitchFamily="2" charset="-122"/>
              </a:rPr>
              <a:t>v</a:t>
            </a:r>
          </a:p>
        </p:txBody>
      </p:sp>
      <p:sp>
        <p:nvSpPr>
          <p:cNvPr id="35" name="Oval 34">
            <a:extLst>
              <a:ext uri="{FF2B5EF4-FFF2-40B4-BE49-F238E27FC236}">
                <a16:creationId xmlns:a16="http://schemas.microsoft.com/office/drawing/2014/main" id="{8282C6B0-F63E-4181-84C9-8BD7E84CC0EB}"/>
              </a:ext>
            </a:extLst>
          </p:cNvPr>
          <p:cNvSpPr>
            <a:spLocks noChangeAspect="1" noChangeArrowheads="1"/>
          </p:cNvSpPr>
          <p:nvPr/>
        </p:nvSpPr>
        <p:spPr bwMode="auto">
          <a:xfrm>
            <a:off x="8335963" y="6026150"/>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graphicFrame>
        <p:nvGraphicFramePr>
          <p:cNvPr id="36" name="Object 35">
            <a:extLst>
              <a:ext uri="{FF2B5EF4-FFF2-40B4-BE49-F238E27FC236}">
                <a16:creationId xmlns:a16="http://schemas.microsoft.com/office/drawing/2014/main" id="{DF1D06EA-5C0B-4C76-A648-0AA133E452E5}"/>
              </a:ext>
            </a:extLst>
          </p:cNvPr>
          <p:cNvGraphicFramePr>
            <a:graphicFrameLocks noChangeAspect="1"/>
          </p:cNvGraphicFramePr>
          <p:nvPr/>
        </p:nvGraphicFramePr>
        <p:xfrm>
          <a:off x="3275013" y="5081588"/>
          <a:ext cx="1655762" cy="663575"/>
        </p:xfrm>
        <a:graphic>
          <a:graphicData uri="http://schemas.openxmlformats.org/presentationml/2006/ole">
            <mc:AlternateContent xmlns:mc="http://schemas.openxmlformats.org/markup-compatibility/2006">
              <mc:Choice xmlns:v="urn:schemas-microsoft-com:vml" Requires="v">
                <p:oleObj name="Equation" r:id="rId22" imgW="609480" imgH="241200" progId="Equation.DSMT4">
                  <p:embed/>
                </p:oleObj>
              </mc:Choice>
              <mc:Fallback>
                <p:oleObj name="Equation" r:id="rId22" imgW="609480" imgH="241200" progId="Equation.DSMT4">
                  <p:embed/>
                  <p:pic>
                    <p:nvPicPr>
                      <p:cNvPr id="36" name="Object 35">
                        <a:extLst>
                          <a:ext uri="{FF2B5EF4-FFF2-40B4-BE49-F238E27FC236}">
                            <a16:creationId xmlns:a16="http://schemas.microsoft.com/office/drawing/2014/main" id="{DF1D06EA-5C0B-4C76-A648-0AA133E452E5}"/>
                          </a:ext>
                        </a:extLst>
                      </p:cNvPr>
                      <p:cNvPicPr>
                        <a:picLocks noChangeAspect="1" noChangeArrowheads="1"/>
                      </p:cNvPicPr>
                      <p:nvPr/>
                    </p:nvPicPr>
                    <p:blipFill>
                      <a:blip r:embed="rId23"/>
                      <a:srcRect/>
                      <a:stretch>
                        <a:fillRect/>
                      </a:stretch>
                    </p:blipFill>
                    <p:spPr bwMode="auto">
                      <a:xfrm>
                        <a:off x="3275013" y="5081588"/>
                        <a:ext cx="1655762" cy="663575"/>
                      </a:xfrm>
                      <a:prstGeom prst="rect">
                        <a:avLst/>
                      </a:prstGeom>
                      <a:solidFill>
                        <a:srgbClr val="00B0F0"/>
                      </a:solidFill>
                      <a:ln>
                        <a:noFill/>
                      </a:ln>
                      <a:effectLst/>
                    </p:spPr>
                  </p:pic>
                </p:oleObj>
              </mc:Fallback>
            </mc:AlternateContent>
          </a:graphicData>
        </a:graphic>
      </p:graphicFrame>
      <p:graphicFrame>
        <p:nvGraphicFramePr>
          <p:cNvPr id="37" name="Object 36">
            <a:extLst>
              <a:ext uri="{FF2B5EF4-FFF2-40B4-BE49-F238E27FC236}">
                <a16:creationId xmlns:a16="http://schemas.microsoft.com/office/drawing/2014/main" id="{CE3DFED6-75ED-42A7-BC43-665A9129F4C4}"/>
              </a:ext>
            </a:extLst>
          </p:cNvPr>
          <p:cNvGraphicFramePr>
            <a:graphicFrameLocks noChangeAspect="1"/>
          </p:cNvGraphicFramePr>
          <p:nvPr/>
        </p:nvGraphicFramePr>
        <p:xfrm>
          <a:off x="7191375" y="1579563"/>
          <a:ext cx="1689100" cy="1685925"/>
        </p:xfrm>
        <a:graphic>
          <a:graphicData uri="http://schemas.openxmlformats.org/presentationml/2006/ole">
            <mc:AlternateContent xmlns:mc="http://schemas.openxmlformats.org/markup-compatibility/2006">
              <mc:Choice xmlns:v="urn:schemas-microsoft-com:vml" Requires="v">
                <p:oleObj name="Equation" r:id="rId24" imgW="761760" imgH="761760" progId="Equation.DSMT4">
                  <p:embed/>
                </p:oleObj>
              </mc:Choice>
              <mc:Fallback>
                <p:oleObj name="Equation" r:id="rId24" imgW="761760" imgH="761760" progId="Equation.DSMT4">
                  <p:embed/>
                  <p:pic>
                    <p:nvPicPr>
                      <p:cNvPr id="37" name="Object 36">
                        <a:extLst>
                          <a:ext uri="{FF2B5EF4-FFF2-40B4-BE49-F238E27FC236}">
                            <a16:creationId xmlns:a16="http://schemas.microsoft.com/office/drawing/2014/main" id="{CE3DFED6-75ED-42A7-BC43-665A9129F4C4}"/>
                          </a:ext>
                        </a:extLst>
                      </p:cNvPr>
                      <p:cNvPicPr>
                        <a:picLocks noChangeAspect="1" noChangeArrowheads="1"/>
                      </p:cNvPicPr>
                      <p:nvPr/>
                    </p:nvPicPr>
                    <p:blipFill>
                      <a:blip r:embed="rId25"/>
                      <a:srcRect/>
                      <a:stretch>
                        <a:fillRect/>
                      </a:stretch>
                    </p:blipFill>
                    <p:spPr bwMode="auto">
                      <a:xfrm>
                        <a:off x="7191375" y="1579563"/>
                        <a:ext cx="1689100" cy="1685925"/>
                      </a:xfrm>
                      <a:prstGeom prst="rect">
                        <a:avLst/>
                      </a:prstGeom>
                      <a:solidFill>
                        <a:srgbClr val="FFC000"/>
                      </a:solidFill>
                      <a:ln>
                        <a:noFill/>
                      </a:ln>
                      <a:effectLst/>
                    </p:spPr>
                  </p:pic>
                </p:oleObj>
              </mc:Fallback>
            </mc:AlternateContent>
          </a:graphicData>
        </a:graphic>
      </p:graphicFrame>
      <p:grpSp>
        <p:nvGrpSpPr>
          <p:cNvPr id="38" name="Group 37">
            <a:extLst>
              <a:ext uri="{FF2B5EF4-FFF2-40B4-BE49-F238E27FC236}">
                <a16:creationId xmlns:a16="http://schemas.microsoft.com/office/drawing/2014/main" id="{73339049-0B70-4B5D-9F59-9033062E2272}"/>
              </a:ext>
            </a:extLst>
          </p:cNvPr>
          <p:cNvGrpSpPr>
            <a:grpSpLocks/>
          </p:cNvGrpSpPr>
          <p:nvPr/>
        </p:nvGrpSpPr>
        <p:grpSpPr bwMode="auto">
          <a:xfrm>
            <a:off x="73025" y="524503"/>
            <a:ext cx="8839200" cy="2819400"/>
            <a:chOff x="192" y="3696"/>
            <a:chExt cx="5568" cy="1776"/>
          </a:xfrm>
        </p:grpSpPr>
        <p:sp>
          <p:nvSpPr>
            <p:cNvPr id="39" name="AutoShape 38">
              <a:extLst>
                <a:ext uri="{FF2B5EF4-FFF2-40B4-BE49-F238E27FC236}">
                  <a16:creationId xmlns:a16="http://schemas.microsoft.com/office/drawing/2014/main" id="{FC55A2B2-07C9-401B-9F5A-111EB22AAA7E}"/>
                </a:ext>
              </a:extLst>
            </p:cNvPr>
            <p:cNvSpPr>
              <a:spLocks noChangeArrowheads="1"/>
            </p:cNvSpPr>
            <p:nvPr/>
          </p:nvSpPr>
          <p:spPr bwMode="auto">
            <a:xfrm>
              <a:off x="192" y="3696"/>
              <a:ext cx="5568" cy="1776"/>
            </a:xfrm>
            <a:prstGeom prst="irregularSeal1">
              <a:avLst/>
            </a:prstGeom>
            <a:solidFill>
              <a:srgbClr val="9CE157"/>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endParaRPr>
            </a:p>
          </p:txBody>
        </p:sp>
        <p:sp>
          <p:nvSpPr>
            <p:cNvPr id="40" name="Rectangle 39">
              <a:extLst>
                <a:ext uri="{FF2B5EF4-FFF2-40B4-BE49-F238E27FC236}">
                  <a16:creationId xmlns:a16="http://schemas.microsoft.com/office/drawing/2014/main" id="{73424972-4393-4F91-8A10-21BC2EC9E435}"/>
                </a:ext>
              </a:extLst>
            </p:cNvPr>
            <p:cNvSpPr>
              <a:spLocks noChangeArrowheads="1"/>
            </p:cNvSpPr>
            <p:nvPr/>
          </p:nvSpPr>
          <p:spPr bwMode="auto">
            <a:xfrm>
              <a:off x="480" y="4320"/>
              <a:ext cx="4944" cy="44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1" lang="zh-CN" altLang="en-US" sz="40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rPr>
                <a:t>基本过程是多变过程的特例</a:t>
              </a:r>
            </a:p>
          </p:txBody>
        </p:sp>
      </p:grpSp>
    </p:spTree>
    <p:extLst>
      <p:ext uri="{BB962C8B-B14F-4D97-AF65-F5344CB8AC3E}">
        <p14:creationId xmlns:p14="http://schemas.microsoft.com/office/powerpoint/2010/main" val="135155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499"/>
                                          </p:stCondLst>
                                        </p:cTn>
                                        <p:tgtEl>
                                          <p:spTgt spid="20"/>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21"/>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499"/>
                                          </p:stCondLst>
                                        </p:cTn>
                                        <p:tgtEl>
                                          <p:spTgt spid="22"/>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23"/>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nodeType="afterEffect">
                                  <p:stCondLst>
                                    <p:cond delay="0"/>
                                  </p:stCondLst>
                                  <p:childTnLst>
                                    <p:set>
                                      <p:cBhvr>
                                        <p:cTn id="34" dur="1" fill="hold">
                                          <p:stCondLst>
                                            <p:cond delay="499"/>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outVertical)">
                                      <p:cBhvr>
                                        <p:cTn id="39" dur="500"/>
                                        <p:tgtEl>
                                          <p:spTgt spid="27"/>
                                        </p:tgtEl>
                                      </p:cBhvr>
                                    </p:animEffect>
                                  </p:childTnLst>
                                </p:cTn>
                              </p:par>
                            </p:childTnLst>
                          </p:cTn>
                        </p:par>
                        <p:par>
                          <p:cTn id="40" fill="hold">
                            <p:stCondLst>
                              <p:cond delay="500"/>
                            </p:stCondLst>
                            <p:childTnLst>
                              <p:par>
                                <p:cTn id="41" presetID="2" presetClass="entr" presetSubtype="2"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0-#ppt_w/2"/>
                                          </p:val>
                                        </p:tav>
                                        <p:tav tm="100000">
                                          <p:val>
                                            <p:strVal val="#ppt_x"/>
                                          </p:val>
                                        </p:tav>
                                      </p:tavLst>
                                    </p:anim>
                                    <p:anim calcmode="lin" valueType="num">
                                      <p:cBhvr additive="base">
                                        <p:cTn id="5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arn(outVertical)">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arn(outVertic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28"/>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499"/>
                                          </p:stCondLst>
                                        </p:cTn>
                                        <p:tgtEl>
                                          <p:spTgt spid="2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6" presetClass="entr" presetSubtype="37"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barn(outVertical)">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37"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arn(outVertical)">
                                      <p:cBhvr>
                                        <p:cTn id="83"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84" fill="hold">
                      <p:stCondLst>
                        <p:cond delay="indefinite"/>
                      </p:stCondLst>
                      <p:childTnLst>
                        <p:par>
                          <p:cTn id="85" fill="hold">
                            <p:stCondLst>
                              <p:cond delay="0"/>
                            </p:stCondLst>
                            <p:childTnLst>
                              <p:par>
                                <p:cTn id="86" presetID="16" presetClass="entr" presetSubtype="37"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barn(outVertical)">
                                      <p:cBhvr>
                                        <p:cTn id="88" dur="500"/>
                                        <p:tgtEl>
                                          <p:spTgt spid="8"/>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30"/>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nodeType="afterEffect">
                                  <p:stCondLst>
                                    <p:cond delay="0"/>
                                  </p:stCondLst>
                                  <p:childTnLst>
                                    <p:set>
                                      <p:cBhvr>
                                        <p:cTn id="95" dur="1" fill="hold">
                                          <p:stCondLst>
                                            <p:cond delay="499"/>
                                          </p:stCondLst>
                                        </p:cTn>
                                        <p:tgtEl>
                                          <p:spTgt spid="3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anim calcmode="lin" valueType="num">
                                      <p:cBhvr additive="base">
                                        <p:cTn id="100" dur="500" fill="hold"/>
                                        <p:tgtEl>
                                          <p:spTgt spid="10"/>
                                        </p:tgtEl>
                                        <p:attrNameLst>
                                          <p:attrName>ppt_x</p:attrName>
                                        </p:attrNameLst>
                                      </p:cBhvr>
                                      <p:tavLst>
                                        <p:tav tm="0">
                                          <p:val>
                                            <p:strVal val="0-#ppt_w/2"/>
                                          </p:val>
                                        </p:tav>
                                        <p:tav tm="100000">
                                          <p:val>
                                            <p:strVal val="#ppt_x"/>
                                          </p:val>
                                        </p:tav>
                                      </p:tavLst>
                                    </p:anim>
                                    <p:anim calcmode="lin" valueType="num">
                                      <p:cBhvr additive="base">
                                        <p:cTn id="10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6" presetClass="entr" presetSubtype="37" fill="hold" nodeType="click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barn(outVertical)">
                                      <p:cBhvr>
                                        <p:cTn id="106" dur="500"/>
                                        <p:tgtEl>
                                          <p:spTgt spid="11"/>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37" fill="hold"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barn(outVertical)">
                                      <p:cBhvr>
                                        <p:cTn id="111" dur="500"/>
                                        <p:tgtEl>
                                          <p:spTgt spid="12"/>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499"/>
                                          </p:stCondLst>
                                        </p:cTn>
                                        <p:tgtEl>
                                          <p:spTgt spid="32"/>
                                        </p:tgtEl>
                                        <p:attrNameLst>
                                          <p:attrName>style.visibility</p:attrName>
                                        </p:attrNameLst>
                                      </p:cBhvr>
                                      <p:to>
                                        <p:strVal val="visible"/>
                                      </p:to>
                                    </p:set>
                                  </p:childTnLst>
                                </p:cTn>
                              </p:par>
                            </p:childTnLst>
                          </p:cTn>
                        </p:par>
                        <p:par>
                          <p:cTn id="116" fill="hold">
                            <p:stCondLst>
                              <p:cond delay="500"/>
                            </p:stCondLst>
                            <p:childTnLst>
                              <p:par>
                                <p:cTn id="117" presetID="1" presetClass="entr" presetSubtype="0" fill="hold" nodeType="afterEffect">
                                  <p:stCondLst>
                                    <p:cond delay="0"/>
                                  </p:stCondLst>
                                  <p:childTnLst>
                                    <p:set>
                                      <p:cBhvr>
                                        <p:cTn id="118" dur="1" fill="hold">
                                          <p:stCondLst>
                                            <p:cond delay="499"/>
                                          </p:stCondLst>
                                        </p:cTn>
                                        <p:tgtEl>
                                          <p:spTgt spid="3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13"/>
                                        </p:tgtEl>
                                        <p:attrNameLst>
                                          <p:attrName>style.visibility</p:attrName>
                                        </p:attrNameLst>
                                      </p:cBhvr>
                                      <p:to>
                                        <p:strVal val="visible"/>
                                      </p:to>
                                    </p:set>
                                    <p:anim calcmode="lin" valueType="num">
                                      <p:cBhvr additive="base">
                                        <p:cTn id="123" dur="500" fill="hold"/>
                                        <p:tgtEl>
                                          <p:spTgt spid="13"/>
                                        </p:tgtEl>
                                        <p:attrNameLst>
                                          <p:attrName>ppt_x</p:attrName>
                                        </p:attrNameLst>
                                      </p:cBhvr>
                                      <p:tavLst>
                                        <p:tav tm="0">
                                          <p:val>
                                            <p:strVal val="0-#ppt_w/2"/>
                                          </p:val>
                                        </p:tav>
                                        <p:tav tm="100000">
                                          <p:val>
                                            <p:strVal val="#ppt_x"/>
                                          </p:val>
                                        </p:tav>
                                      </p:tavLst>
                                    </p:anim>
                                    <p:anim calcmode="lin" valueType="num">
                                      <p:cBhvr additive="base">
                                        <p:cTn id="1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6" presetClass="entr" presetSubtype="37" fill="hold" nodeType="click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barn(outVertical)">
                                      <p:cBhvr>
                                        <p:cTn id="129" dur="500"/>
                                        <p:tgtEl>
                                          <p:spTgt spid="14"/>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nodeType="clickEffect">
                                  <p:stCondLst>
                                    <p:cond delay="0"/>
                                  </p:stCondLst>
                                  <p:childTnLst>
                                    <p:set>
                                      <p:cBhvr>
                                        <p:cTn id="133" dur="1" fill="hold">
                                          <p:stCondLst>
                                            <p:cond delay="0"/>
                                          </p:stCondLst>
                                        </p:cTn>
                                        <p:tgtEl>
                                          <p:spTgt spid="37"/>
                                        </p:tgtEl>
                                        <p:attrNameLst>
                                          <p:attrName>style.visibility</p:attrName>
                                        </p:attrNameLst>
                                      </p:cBhvr>
                                      <p:to>
                                        <p:strVal val="visible"/>
                                      </p:to>
                                    </p:set>
                                    <p:anim calcmode="lin" valueType="num">
                                      <p:cBhvr additive="base">
                                        <p:cTn id="134" dur="500" fill="hold"/>
                                        <p:tgtEl>
                                          <p:spTgt spid="37"/>
                                        </p:tgtEl>
                                        <p:attrNameLst>
                                          <p:attrName>ppt_x</p:attrName>
                                        </p:attrNameLst>
                                      </p:cBhvr>
                                      <p:tavLst>
                                        <p:tav tm="0">
                                          <p:val>
                                            <p:strVal val="1+#ppt_w/2"/>
                                          </p:val>
                                        </p:tav>
                                        <p:tav tm="100000">
                                          <p:val>
                                            <p:strVal val="#ppt_x"/>
                                          </p:val>
                                        </p:tav>
                                      </p:tavLst>
                                    </p:anim>
                                    <p:anim calcmode="lin" valueType="num">
                                      <p:cBhvr additive="base">
                                        <p:cTn id="135" dur="500" fill="hold"/>
                                        <p:tgtEl>
                                          <p:spTgt spid="3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36" fill="hold">
                      <p:stCondLst>
                        <p:cond delay="indefinite"/>
                      </p:stCondLst>
                      <p:childTnLst>
                        <p:par>
                          <p:cTn id="137" fill="hold">
                            <p:stCondLst>
                              <p:cond delay="0"/>
                            </p:stCondLst>
                            <p:childTnLst>
                              <p:par>
                                <p:cTn id="138" presetID="16" presetClass="entr" presetSubtype="37" fill="hold" nodeType="clickEffect">
                                  <p:stCondLst>
                                    <p:cond delay="0"/>
                                  </p:stCondLst>
                                  <p:childTnLst>
                                    <p:set>
                                      <p:cBhvr>
                                        <p:cTn id="139" dur="1" fill="hold">
                                          <p:stCondLst>
                                            <p:cond delay="0"/>
                                          </p:stCondLst>
                                        </p:cTn>
                                        <p:tgtEl>
                                          <p:spTgt spid="15"/>
                                        </p:tgtEl>
                                        <p:attrNameLst>
                                          <p:attrName>style.visibility</p:attrName>
                                        </p:attrNameLst>
                                      </p:cBhvr>
                                      <p:to>
                                        <p:strVal val="visible"/>
                                      </p:to>
                                    </p:set>
                                    <p:animEffect transition="in" filter="barn(outVertical)">
                                      <p:cBhvr>
                                        <p:cTn id="140" dur="500"/>
                                        <p:tgtEl>
                                          <p:spTgt spid="15"/>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499"/>
                                          </p:stCondLst>
                                        </p:cTn>
                                        <p:tgtEl>
                                          <p:spTgt spid="34"/>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nodeType="afterEffect">
                                  <p:stCondLst>
                                    <p:cond delay="0"/>
                                  </p:stCondLst>
                                  <p:childTnLst>
                                    <p:set>
                                      <p:cBhvr>
                                        <p:cTn id="147" dur="1" fill="hold">
                                          <p:stCondLst>
                                            <p:cond delay="499"/>
                                          </p:stCondLst>
                                        </p:cTn>
                                        <p:tgtEl>
                                          <p:spTgt spid="35"/>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 presetClass="entr" presetSubtype="1" fill="hold" nodeType="click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additive="base">
                                        <p:cTn id="152" dur="500" fill="hold"/>
                                        <p:tgtEl>
                                          <p:spTgt spid="38"/>
                                        </p:tgtEl>
                                        <p:attrNameLst>
                                          <p:attrName>ppt_x</p:attrName>
                                        </p:attrNameLst>
                                      </p:cBhvr>
                                      <p:tavLst>
                                        <p:tav tm="0">
                                          <p:val>
                                            <p:strVal val="#ppt_x"/>
                                          </p:val>
                                        </p:tav>
                                        <p:tav tm="100000">
                                          <p:val>
                                            <p:strVal val="#ppt_x"/>
                                          </p:val>
                                        </p:tav>
                                      </p:tavLst>
                                    </p:anim>
                                    <p:anim calcmode="lin" valueType="num">
                                      <p:cBhvr additive="base">
                                        <p:cTn id="153"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10" grpId="0" autoUpdateAnimBg="0"/>
      <p:bldP spid="13" grpId="0" animBg="1" autoUpdateAnimBg="0"/>
      <p:bldP spid="17" grpId="0" autoUpdateAnimBg="0"/>
      <p:bldP spid="19" grpId="0" autoUpdateAnimBg="0"/>
      <p:bldP spid="21" grpId="0" autoUpdateAnimBg="0"/>
      <p:bldP spid="23" grpId="0" autoUpdateAnimBg="0"/>
      <p:bldP spid="25" grpId="0" autoUpdateAnimBg="0"/>
      <p:bldP spid="28" grpId="0" autoUpdateAnimBg="0"/>
      <p:bldP spid="30" grpId="0" autoUpdateAnimBg="0"/>
      <p:bldP spid="32" grpId="0" autoUpdateAnimBg="0"/>
      <p:bldP spid="34"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F836FA2-4E9F-4EA3-AB07-94A3C029644E}"/>
              </a:ext>
            </a:extLst>
          </p:cNvPr>
          <p:cNvSpPr txBox="1"/>
          <p:nvPr/>
        </p:nvSpPr>
        <p:spPr>
          <a:xfrm>
            <a:off x="2971800" y="76200"/>
            <a:ext cx="61722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理想气体可逆绝热过程</a:t>
            </a:r>
          </a:p>
        </p:txBody>
      </p:sp>
      <p:sp>
        <p:nvSpPr>
          <p:cNvPr id="6" name="Rectangle 8">
            <a:extLst>
              <a:ext uri="{FF2B5EF4-FFF2-40B4-BE49-F238E27FC236}">
                <a16:creationId xmlns:a16="http://schemas.microsoft.com/office/drawing/2014/main" id="{90E7D1AB-7D2A-4D55-B0A8-E065B8BA0739}"/>
              </a:ext>
            </a:extLst>
          </p:cNvPr>
          <p:cNvSpPr txBox="1">
            <a:spLocks noChangeArrowheads="1"/>
          </p:cNvSpPr>
          <p:nvPr/>
        </p:nvSpPr>
        <p:spPr>
          <a:xfrm>
            <a:off x="1828800" y="851118"/>
            <a:ext cx="6019800" cy="695107"/>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理想气体       过程的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p>
        </p:txBody>
      </p:sp>
      <p:sp>
        <p:nvSpPr>
          <p:cNvPr id="7" name="Rectangle 19">
            <a:extLst>
              <a:ext uri="{FF2B5EF4-FFF2-40B4-BE49-F238E27FC236}">
                <a16:creationId xmlns:a16="http://schemas.microsoft.com/office/drawing/2014/main" id="{5FEF6AB2-3383-4612-A7C5-D14FFD3798F4}"/>
              </a:ext>
            </a:extLst>
          </p:cNvPr>
          <p:cNvSpPr>
            <a:spLocks noChangeArrowheads="1"/>
          </p:cNvSpPr>
          <p:nvPr/>
        </p:nvSpPr>
        <p:spPr bwMode="auto">
          <a:xfrm>
            <a:off x="3785096" y="762000"/>
            <a:ext cx="3642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dirty="0">
                <a:ln>
                  <a:noFill/>
                </a:ln>
                <a:solidFill>
                  <a:srgbClr val="FF0000"/>
                </a:solidFill>
                <a:effectLst/>
                <a:uLnTx/>
                <a:uFillTx/>
                <a:cs typeface="Times New Roman" panose="02020603050405020304" pitchFamily="18" charset="0"/>
              </a:rPr>
              <a:t>s</a:t>
            </a:r>
          </a:p>
        </p:txBody>
      </p:sp>
      <p:sp>
        <p:nvSpPr>
          <p:cNvPr id="8" name="Oval 20">
            <a:extLst>
              <a:ext uri="{FF2B5EF4-FFF2-40B4-BE49-F238E27FC236}">
                <a16:creationId xmlns:a16="http://schemas.microsoft.com/office/drawing/2014/main" id="{04185D9D-7B8A-455D-A596-26A39695E351}"/>
              </a:ext>
            </a:extLst>
          </p:cNvPr>
          <p:cNvSpPr>
            <a:spLocks noChangeAspect="1" noChangeArrowheads="1"/>
          </p:cNvSpPr>
          <p:nvPr/>
        </p:nvSpPr>
        <p:spPr bwMode="auto">
          <a:xfrm>
            <a:off x="3679825" y="812800"/>
            <a:ext cx="587375" cy="587375"/>
          </a:xfrm>
          <a:prstGeom prst="ellipse">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cs typeface="Times New Roman" panose="02020603050405020304" pitchFamily="18" charset="0"/>
            </a:endParaRPr>
          </a:p>
        </p:txBody>
      </p:sp>
      <p:graphicFrame>
        <p:nvGraphicFramePr>
          <p:cNvPr id="9" name="Object 2">
            <a:extLst>
              <a:ext uri="{FF2B5EF4-FFF2-40B4-BE49-F238E27FC236}">
                <a16:creationId xmlns:a16="http://schemas.microsoft.com/office/drawing/2014/main" id="{D5E44AE3-3344-4254-8BC8-2B5E2C7E98B4}"/>
              </a:ext>
            </a:extLst>
          </p:cNvPr>
          <p:cNvGraphicFramePr>
            <a:graphicFrameLocks noChangeAspect="1"/>
          </p:cNvGraphicFramePr>
          <p:nvPr/>
        </p:nvGraphicFramePr>
        <p:xfrm>
          <a:off x="4086225" y="4397375"/>
          <a:ext cx="892175" cy="442913"/>
        </p:xfrm>
        <a:graphic>
          <a:graphicData uri="http://schemas.openxmlformats.org/presentationml/2006/ole">
            <mc:AlternateContent xmlns:mc="http://schemas.openxmlformats.org/markup-compatibility/2006">
              <mc:Choice xmlns:v="urn:schemas-microsoft-com:vml" Requires="v">
                <p:oleObj name="Equation" r:id="rId3" imgW="352555" imgH="171547" progId="Equation.DSMT4">
                  <p:embed/>
                </p:oleObj>
              </mc:Choice>
              <mc:Fallback>
                <p:oleObj name="Equation" r:id="rId3" imgW="352555" imgH="171547" progId="Equation.DSMT4">
                  <p:embed/>
                  <p:pic>
                    <p:nvPicPr>
                      <p:cNvPr id="9" name="Object 2">
                        <a:extLst>
                          <a:ext uri="{FF2B5EF4-FFF2-40B4-BE49-F238E27FC236}">
                            <a16:creationId xmlns:a16="http://schemas.microsoft.com/office/drawing/2014/main" id="{D5E44AE3-3344-4254-8BC8-2B5E2C7E9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4397375"/>
                        <a:ext cx="892175" cy="442913"/>
                      </a:xfrm>
                      <a:prstGeom prst="rect">
                        <a:avLst/>
                      </a:prstGeom>
                      <a:solidFill>
                        <a:srgbClr val="FFC000"/>
                      </a:solidFill>
                      <a:ln>
                        <a:noFill/>
                      </a:ln>
                      <a:effectLst/>
                    </p:spPr>
                  </p:pic>
                </p:oleObj>
              </mc:Fallback>
            </mc:AlternateContent>
          </a:graphicData>
        </a:graphic>
      </p:graphicFrame>
      <p:sp>
        <p:nvSpPr>
          <p:cNvPr id="10" name="Line 4">
            <a:extLst>
              <a:ext uri="{FF2B5EF4-FFF2-40B4-BE49-F238E27FC236}">
                <a16:creationId xmlns:a16="http://schemas.microsoft.com/office/drawing/2014/main" id="{516C3091-4119-40C7-A710-8369897C141F}"/>
              </a:ext>
            </a:extLst>
          </p:cNvPr>
          <p:cNvSpPr>
            <a:spLocks noChangeShapeType="1"/>
          </p:cNvSpPr>
          <p:nvPr/>
        </p:nvSpPr>
        <p:spPr bwMode="auto">
          <a:xfrm>
            <a:off x="5000625" y="6530975"/>
            <a:ext cx="3657600" cy="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Line 5">
            <a:extLst>
              <a:ext uri="{FF2B5EF4-FFF2-40B4-BE49-F238E27FC236}">
                <a16:creationId xmlns:a16="http://schemas.microsoft.com/office/drawing/2014/main" id="{974B18C4-2EA3-4520-96DA-B4750829B8EB}"/>
              </a:ext>
            </a:extLst>
          </p:cNvPr>
          <p:cNvSpPr>
            <a:spLocks noChangeShapeType="1"/>
          </p:cNvSpPr>
          <p:nvPr/>
        </p:nvSpPr>
        <p:spPr bwMode="auto">
          <a:xfrm flipV="1">
            <a:off x="5000625" y="2720975"/>
            <a:ext cx="0" cy="381000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2" name="Rectangle 6">
            <a:extLst>
              <a:ext uri="{FF2B5EF4-FFF2-40B4-BE49-F238E27FC236}">
                <a16:creationId xmlns:a16="http://schemas.microsoft.com/office/drawing/2014/main" id="{E3CFC483-9201-41D7-8600-19D78ECF652F}"/>
              </a:ext>
            </a:extLst>
          </p:cNvPr>
          <p:cNvSpPr>
            <a:spLocks noChangeArrowheads="1"/>
          </p:cNvSpPr>
          <p:nvPr/>
        </p:nvSpPr>
        <p:spPr bwMode="auto">
          <a:xfrm>
            <a:off x="8532812" y="6248400"/>
            <a:ext cx="382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s</a:t>
            </a:r>
          </a:p>
        </p:txBody>
      </p:sp>
      <p:sp>
        <p:nvSpPr>
          <p:cNvPr id="13" name="Rectangle 7">
            <a:extLst>
              <a:ext uri="{FF2B5EF4-FFF2-40B4-BE49-F238E27FC236}">
                <a16:creationId xmlns:a16="http://schemas.microsoft.com/office/drawing/2014/main" id="{FB60AE3A-5170-40D6-8B6A-1CFBA3FC159E}"/>
              </a:ext>
            </a:extLst>
          </p:cNvPr>
          <p:cNvSpPr>
            <a:spLocks noChangeArrowheads="1"/>
          </p:cNvSpPr>
          <p:nvPr/>
        </p:nvSpPr>
        <p:spPr bwMode="auto">
          <a:xfrm>
            <a:off x="4487863" y="2492375"/>
            <a:ext cx="493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T</a:t>
            </a:r>
          </a:p>
        </p:txBody>
      </p:sp>
      <p:sp>
        <p:nvSpPr>
          <p:cNvPr id="14" name="Line 8">
            <a:extLst>
              <a:ext uri="{FF2B5EF4-FFF2-40B4-BE49-F238E27FC236}">
                <a16:creationId xmlns:a16="http://schemas.microsoft.com/office/drawing/2014/main" id="{AC170269-971E-4BA5-94BD-E23A8056EC04}"/>
              </a:ext>
            </a:extLst>
          </p:cNvPr>
          <p:cNvSpPr>
            <a:spLocks noChangeShapeType="1"/>
          </p:cNvSpPr>
          <p:nvPr/>
        </p:nvSpPr>
        <p:spPr bwMode="auto">
          <a:xfrm>
            <a:off x="712788" y="6542088"/>
            <a:ext cx="3657600" cy="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 name="Line 9">
            <a:extLst>
              <a:ext uri="{FF2B5EF4-FFF2-40B4-BE49-F238E27FC236}">
                <a16:creationId xmlns:a16="http://schemas.microsoft.com/office/drawing/2014/main" id="{1A93A97D-F2B6-494F-937F-97BFF0B89593}"/>
              </a:ext>
            </a:extLst>
          </p:cNvPr>
          <p:cNvSpPr>
            <a:spLocks noChangeShapeType="1"/>
          </p:cNvSpPr>
          <p:nvPr/>
        </p:nvSpPr>
        <p:spPr bwMode="auto">
          <a:xfrm flipV="1">
            <a:off x="712788" y="2732088"/>
            <a:ext cx="0" cy="381000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6" name="Rectangle 10">
            <a:extLst>
              <a:ext uri="{FF2B5EF4-FFF2-40B4-BE49-F238E27FC236}">
                <a16:creationId xmlns:a16="http://schemas.microsoft.com/office/drawing/2014/main" id="{249EED53-2A37-409D-87BB-9D3DA9821721}"/>
              </a:ext>
            </a:extLst>
          </p:cNvPr>
          <p:cNvSpPr>
            <a:spLocks noChangeArrowheads="1"/>
          </p:cNvSpPr>
          <p:nvPr/>
        </p:nvSpPr>
        <p:spPr bwMode="auto">
          <a:xfrm>
            <a:off x="4230687" y="6259512"/>
            <a:ext cx="409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1" charset="-122"/>
                <a:cs typeface="+mn-cs"/>
              </a:rPr>
              <a:t>v</a:t>
            </a:r>
          </a:p>
        </p:txBody>
      </p:sp>
      <p:sp>
        <p:nvSpPr>
          <p:cNvPr id="17" name="Rectangle 11">
            <a:extLst>
              <a:ext uri="{FF2B5EF4-FFF2-40B4-BE49-F238E27FC236}">
                <a16:creationId xmlns:a16="http://schemas.microsoft.com/office/drawing/2014/main" id="{51A0AF4A-8AC7-4075-B0F9-DCB1ED33340D}"/>
              </a:ext>
            </a:extLst>
          </p:cNvPr>
          <p:cNvSpPr>
            <a:spLocks noChangeArrowheads="1"/>
          </p:cNvSpPr>
          <p:nvPr/>
        </p:nvSpPr>
        <p:spPr bwMode="auto">
          <a:xfrm>
            <a:off x="227013" y="2503488"/>
            <a:ext cx="43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p</a:t>
            </a:r>
          </a:p>
        </p:txBody>
      </p:sp>
      <p:sp>
        <p:nvSpPr>
          <p:cNvPr id="18" name="Rectangle 12">
            <a:extLst>
              <a:ext uri="{FF2B5EF4-FFF2-40B4-BE49-F238E27FC236}">
                <a16:creationId xmlns:a16="http://schemas.microsoft.com/office/drawing/2014/main" id="{E03877AC-378C-4522-9755-1BC82EC41429}"/>
              </a:ext>
            </a:extLst>
          </p:cNvPr>
          <p:cNvSpPr>
            <a:spLocks noChangeArrowheads="1"/>
          </p:cNvSpPr>
          <p:nvPr/>
        </p:nvSpPr>
        <p:spPr bwMode="auto">
          <a:xfrm>
            <a:off x="657225" y="4168775"/>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19" name="Oval 13">
            <a:extLst>
              <a:ext uri="{FF2B5EF4-FFF2-40B4-BE49-F238E27FC236}">
                <a16:creationId xmlns:a16="http://schemas.microsoft.com/office/drawing/2014/main" id="{28697689-A704-4946-9563-07A36D1A4337}"/>
              </a:ext>
            </a:extLst>
          </p:cNvPr>
          <p:cNvSpPr>
            <a:spLocks noChangeAspect="1" noChangeArrowheads="1"/>
          </p:cNvSpPr>
          <p:nvPr/>
        </p:nvSpPr>
        <p:spPr bwMode="auto">
          <a:xfrm>
            <a:off x="506413" y="4295775"/>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0" name="Line 14">
            <a:extLst>
              <a:ext uri="{FF2B5EF4-FFF2-40B4-BE49-F238E27FC236}">
                <a16:creationId xmlns:a16="http://schemas.microsoft.com/office/drawing/2014/main" id="{009F3386-8925-433B-8752-020BCB439185}"/>
              </a:ext>
            </a:extLst>
          </p:cNvPr>
          <p:cNvSpPr>
            <a:spLocks noChangeShapeType="1"/>
          </p:cNvSpPr>
          <p:nvPr/>
        </p:nvSpPr>
        <p:spPr bwMode="auto">
          <a:xfrm>
            <a:off x="1190625" y="4625975"/>
            <a:ext cx="2971800" cy="0"/>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1" name="Freeform 15">
            <a:extLst>
              <a:ext uri="{FF2B5EF4-FFF2-40B4-BE49-F238E27FC236}">
                <a16:creationId xmlns:a16="http://schemas.microsoft.com/office/drawing/2014/main" id="{A5AE755B-9B79-4E26-961B-8B8D9C3513CE}"/>
              </a:ext>
            </a:extLst>
          </p:cNvPr>
          <p:cNvSpPr>
            <a:spLocks/>
          </p:cNvSpPr>
          <p:nvPr/>
        </p:nvSpPr>
        <p:spPr bwMode="auto">
          <a:xfrm>
            <a:off x="5991225" y="3711575"/>
            <a:ext cx="2133600" cy="1905000"/>
          </a:xfrm>
          <a:custGeom>
            <a:avLst/>
            <a:gdLst>
              <a:gd name="T0" fmla="*/ 2133600 w 1344"/>
              <a:gd name="T1" fmla="*/ 0 h 1200"/>
              <a:gd name="T2" fmla="*/ 1524000 w 1344"/>
              <a:gd name="T3" fmla="*/ 990600 h 1200"/>
              <a:gd name="T4" fmla="*/ 0 w 1344"/>
              <a:gd name="T5" fmla="*/ 1905000 h 1200"/>
              <a:gd name="T6" fmla="*/ 0 60000 65536"/>
              <a:gd name="T7" fmla="*/ 0 60000 65536"/>
              <a:gd name="T8" fmla="*/ 0 60000 65536"/>
            </a:gdLst>
            <a:ahLst/>
            <a:cxnLst>
              <a:cxn ang="T6">
                <a:pos x="T0" y="T1"/>
              </a:cxn>
              <a:cxn ang="T7">
                <a:pos x="T2" y="T3"/>
              </a:cxn>
              <a:cxn ang="T8">
                <a:pos x="T4" y="T5"/>
              </a:cxn>
            </a:cxnLst>
            <a:rect l="0" t="0" r="r" b="b"/>
            <a:pathLst>
              <a:path w="1344" h="1200">
                <a:moveTo>
                  <a:pt x="1344" y="0"/>
                </a:moveTo>
                <a:cubicBezTo>
                  <a:pt x="1264" y="212"/>
                  <a:pt x="1184" y="424"/>
                  <a:pt x="960" y="624"/>
                </a:cubicBezTo>
                <a:cubicBezTo>
                  <a:pt x="736" y="824"/>
                  <a:pt x="368" y="1012"/>
                  <a:pt x="0" y="1200"/>
                </a:cubicBezTo>
              </a:path>
            </a:pathLst>
          </a:custGeom>
          <a:noFill/>
          <a:ln w="2540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2" name="Object 16">
            <a:extLst>
              <a:ext uri="{FF2B5EF4-FFF2-40B4-BE49-F238E27FC236}">
                <a16:creationId xmlns:a16="http://schemas.microsoft.com/office/drawing/2014/main" id="{1869B2FC-D434-4482-BEB5-6564AF66043D}"/>
              </a:ext>
            </a:extLst>
          </p:cNvPr>
          <p:cNvGraphicFramePr>
            <a:graphicFrameLocks noChangeAspect="1"/>
          </p:cNvGraphicFramePr>
          <p:nvPr/>
        </p:nvGraphicFramePr>
        <p:xfrm>
          <a:off x="8124825" y="3254375"/>
          <a:ext cx="892175" cy="442913"/>
        </p:xfrm>
        <a:graphic>
          <a:graphicData uri="http://schemas.openxmlformats.org/presentationml/2006/ole">
            <mc:AlternateContent xmlns:mc="http://schemas.openxmlformats.org/markup-compatibility/2006">
              <mc:Choice xmlns:v="urn:schemas-microsoft-com:vml" Requires="v">
                <p:oleObj name="Equation" r:id="rId3" imgW="352555" imgH="171547" progId="Equation.DSMT4">
                  <p:embed/>
                </p:oleObj>
              </mc:Choice>
              <mc:Fallback>
                <p:oleObj name="Equation" r:id="rId3" imgW="352555" imgH="171547" progId="Equation.DSMT4">
                  <p:embed/>
                  <p:pic>
                    <p:nvPicPr>
                      <p:cNvPr id="22" name="Object 16">
                        <a:extLst>
                          <a:ext uri="{FF2B5EF4-FFF2-40B4-BE49-F238E27FC236}">
                            <a16:creationId xmlns:a16="http://schemas.microsoft.com/office/drawing/2014/main" id="{1869B2FC-D434-4482-BEB5-6564AF6604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4825" y="3254375"/>
                        <a:ext cx="892175" cy="442913"/>
                      </a:xfrm>
                      <a:prstGeom prst="rect">
                        <a:avLst/>
                      </a:prstGeom>
                      <a:solidFill>
                        <a:srgbClr val="FFC000"/>
                      </a:solidFill>
                      <a:ln>
                        <a:noFill/>
                      </a:ln>
                      <a:effectLst/>
                    </p:spPr>
                  </p:pic>
                </p:oleObj>
              </mc:Fallback>
            </mc:AlternateContent>
          </a:graphicData>
        </a:graphic>
      </p:graphicFrame>
      <p:sp>
        <p:nvSpPr>
          <p:cNvPr id="23" name="Rectangle 17">
            <a:extLst>
              <a:ext uri="{FF2B5EF4-FFF2-40B4-BE49-F238E27FC236}">
                <a16:creationId xmlns:a16="http://schemas.microsoft.com/office/drawing/2014/main" id="{44513656-1ACB-4D9F-B2EF-E0CB9B09B849}"/>
              </a:ext>
            </a:extLst>
          </p:cNvPr>
          <p:cNvSpPr>
            <a:spLocks noChangeArrowheads="1"/>
          </p:cNvSpPr>
          <p:nvPr/>
        </p:nvSpPr>
        <p:spPr bwMode="auto">
          <a:xfrm>
            <a:off x="5478463" y="5359400"/>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t>
            </a:r>
          </a:p>
        </p:txBody>
      </p:sp>
      <p:sp>
        <p:nvSpPr>
          <p:cNvPr id="24" name="Oval 18">
            <a:extLst>
              <a:ext uri="{FF2B5EF4-FFF2-40B4-BE49-F238E27FC236}">
                <a16:creationId xmlns:a16="http://schemas.microsoft.com/office/drawing/2014/main" id="{9BD0B3DA-879D-4A91-8EB2-FF07851F54CF}"/>
              </a:ext>
            </a:extLst>
          </p:cNvPr>
          <p:cNvSpPr>
            <a:spLocks noChangeAspect="1" noChangeArrowheads="1"/>
          </p:cNvSpPr>
          <p:nvPr/>
        </p:nvSpPr>
        <p:spPr bwMode="auto">
          <a:xfrm>
            <a:off x="5327650" y="5486400"/>
            <a:ext cx="587375" cy="587375"/>
          </a:xfrm>
          <a:prstGeom prst="ellips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 name="Line 21">
            <a:extLst>
              <a:ext uri="{FF2B5EF4-FFF2-40B4-BE49-F238E27FC236}">
                <a16:creationId xmlns:a16="http://schemas.microsoft.com/office/drawing/2014/main" id="{D0EBB3D5-6001-457A-A455-46373B7E2CA7}"/>
              </a:ext>
            </a:extLst>
          </p:cNvPr>
          <p:cNvSpPr>
            <a:spLocks noChangeShapeType="1"/>
          </p:cNvSpPr>
          <p:nvPr/>
        </p:nvSpPr>
        <p:spPr bwMode="auto">
          <a:xfrm flipV="1">
            <a:off x="2486025" y="3016250"/>
            <a:ext cx="0" cy="3209925"/>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6" name="Freeform 22">
            <a:extLst>
              <a:ext uri="{FF2B5EF4-FFF2-40B4-BE49-F238E27FC236}">
                <a16:creationId xmlns:a16="http://schemas.microsoft.com/office/drawing/2014/main" id="{65D62DE1-991A-43A7-89C3-8420A50B9448}"/>
              </a:ext>
            </a:extLst>
          </p:cNvPr>
          <p:cNvSpPr>
            <a:spLocks/>
          </p:cNvSpPr>
          <p:nvPr/>
        </p:nvSpPr>
        <p:spPr bwMode="auto">
          <a:xfrm>
            <a:off x="6296025" y="3482975"/>
            <a:ext cx="1371600" cy="2432050"/>
          </a:xfrm>
          <a:custGeom>
            <a:avLst/>
            <a:gdLst>
              <a:gd name="T0" fmla="*/ 1371600 w 864"/>
              <a:gd name="T1" fmla="*/ 0 h 1532"/>
              <a:gd name="T2" fmla="*/ 984250 w 864"/>
              <a:gd name="T3" fmla="*/ 1447800 h 1532"/>
              <a:gd name="T4" fmla="*/ 0 w 864"/>
              <a:gd name="T5" fmla="*/ 2432050 h 1532"/>
              <a:gd name="T6" fmla="*/ 0 60000 65536"/>
              <a:gd name="T7" fmla="*/ 0 60000 65536"/>
              <a:gd name="T8" fmla="*/ 0 60000 65536"/>
            </a:gdLst>
            <a:ahLst/>
            <a:cxnLst>
              <a:cxn ang="T6">
                <a:pos x="T0" y="T1"/>
              </a:cxn>
              <a:cxn ang="T7">
                <a:pos x="T2" y="T3"/>
              </a:cxn>
              <a:cxn ang="T8">
                <a:pos x="T4" y="T5"/>
              </a:cxn>
            </a:cxnLst>
            <a:rect l="0" t="0" r="r" b="b"/>
            <a:pathLst>
              <a:path w="864" h="1532">
                <a:moveTo>
                  <a:pt x="864" y="0"/>
                </a:moveTo>
                <a:cubicBezTo>
                  <a:pt x="814" y="328"/>
                  <a:pt x="764" y="657"/>
                  <a:pt x="620" y="912"/>
                </a:cubicBezTo>
                <a:cubicBezTo>
                  <a:pt x="476" y="1167"/>
                  <a:pt x="106" y="1420"/>
                  <a:pt x="0" y="1532"/>
                </a:cubicBezTo>
              </a:path>
            </a:pathLst>
          </a:custGeom>
          <a:noFill/>
          <a:ln w="25400" cap="sq" cmpd="sng">
            <a:solidFill>
              <a:srgbClr val="C506CA"/>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7" name="Object 23">
            <a:extLst>
              <a:ext uri="{FF2B5EF4-FFF2-40B4-BE49-F238E27FC236}">
                <a16:creationId xmlns:a16="http://schemas.microsoft.com/office/drawing/2014/main" id="{61239EF1-4D3E-4A52-BAFB-041D38ED0E16}"/>
              </a:ext>
            </a:extLst>
          </p:cNvPr>
          <p:cNvGraphicFramePr>
            <a:graphicFrameLocks noChangeAspect="1"/>
          </p:cNvGraphicFramePr>
          <p:nvPr/>
        </p:nvGraphicFramePr>
        <p:xfrm>
          <a:off x="1398588" y="6072188"/>
          <a:ext cx="987425" cy="347663"/>
        </p:xfrm>
        <a:graphic>
          <a:graphicData uri="http://schemas.openxmlformats.org/presentationml/2006/ole">
            <mc:AlternateContent xmlns:mc="http://schemas.openxmlformats.org/markup-compatibility/2006">
              <mc:Choice xmlns:v="urn:schemas-microsoft-com:vml" Requires="v">
                <p:oleObj name="Equation" r:id="rId6" imgW="390590" imgH="133156" progId="Equation.DSMT4">
                  <p:embed/>
                </p:oleObj>
              </mc:Choice>
              <mc:Fallback>
                <p:oleObj name="Equation" r:id="rId6" imgW="390590" imgH="133156" progId="Equation.DSMT4">
                  <p:embed/>
                  <p:pic>
                    <p:nvPicPr>
                      <p:cNvPr id="27" name="Object 23">
                        <a:extLst>
                          <a:ext uri="{FF2B5EF4-FFF2-40B4-BE49-F238E27FC236}">
                            <a16:creationId xmlns:a16="http://schemas.microsoft.com/office/drawing/2014/main" id="{61239EF1-4D3E-4A52-BAFB-041D38ED0E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588" y="6072188"/>
                        <a:ext cx="987425" cy="347663"/>
                      </a:xfrm>
                      <a:prstGeom prst="rect">
                        <a:avLst/>
                      </a:prstGeom>
                      <a:solidFill>
                        <a:srgbClr val="F496C1"/>
                      </a:solidFill>
                      <a:ln>
                        <a:noFill/>
                      </a:ln>
                      <a:effectLst/>
                    </p:spPr>
                  </p:pic>
                </p:oleObj>
              </mc:Fallback>
            </mc:AlternateContent>
          </a:graphicData>
        </a:graphic>
      </p:graphicFrame>
      <p:graphicFrame>
        <p:nvGraphicFramePr>
          <p:cNvPr id="28" name="Object 24">
            <a:extLst>
              <a:ext uri="{FF2B5EF4-FFF2-40B4-BE49-F238E27FC236}">
                <a16:creationId xmlns:a16="http://schemas.microsoft.com/office/drawing/2014/main" id="{E9D6F57E-E2E2-472A-BAEB-0253A4F3CF01}"/>
              </a:ext>
            </a:extLst>
          </p:cNvPr>
          <p:cNvGraphicFramePr>
            <a:graphicFrameLocks noChangeAspect="1"/>
          </p:cNvGraphicFramePr>
          <p:nvPr/>
        </p:nvGraphicFramePr>
        <p:xfrm>
          <a:off x="5689600" y="6073775"/>
          <a:ext cx="987425" cy="347663"/>
        </p:xfrm>
        <a:graphic>
          <a:graphicData uri="http://schemas.openxmlformats.org/presentationml/2006/ole">
            <mc:AlternateContent xmlns:mc="http://schemas.openxmlformats.org/markup-compatibility/2006">
              <mc:Choice xmlns:v="urn:schemas-microsoft-com:vml" Requires="v">
                <p:oleObj name="Equation" r:id="rId6" imgW="390590" imgH="133156" progId="Equation.DSMT4">
                  <p:embed/>
                </p:oleObj>
              </mc:Choice>
              <mc:Fallback>
                <p:oleObj name="Equation" r:id="rId6" imgW="390590" imgH="133156" progId="Equation.DSMT4">
                  <p:embed/>
                  <p:pic>
                    <p:nvPicPr>
                      <p:cNvPr id="28" name="Object 24">
                        <a:extLst>
                          <a:ext uri="{FF2B5EF4-FFF2-40B4-BE49-F238E27FC236}">
                            <a16:creationId xmlns:a16="http://schemas.microsoft.com/office/drawing/2014/main" id="{E9D6F57E-E2E2-472A-BAEB-0253A4F3CF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600" y="6073775"/>
                        <a:ext cx="987425" cy="347663"/>
                      </a:xfrm>
                      <a:prstGeom prst="rect">
                        <a:avLst/>
                      </a:prstGeom>
                      <a:solidFill>
                        <a:srgbClr val="F496C1"/>
                      </a:solidFill>
                      <a:ln>
                        <a:noFill/>
                      </a:ln>
                      <a:effectLst/>
                    </p:spPr>
                  </p:pic>
                </p:oleObj>
              </mc:Fallback>
            </mc:AlternateContent>
          </a:graphicData>
        </a:graphic>
      </p:graphicFrame>
      <p:sp>
        <p:nvSpPr>
          <p:cNvPr id="29" name="Rectangle 25">
            <a:extLst>
              <a:ext uri="{FF2B5EF4-FFF2-40B4-BE49-F238E27FC236}">
                <a16:creationId xmlns:a16="http://schemas.microsoft.com/office/drawing/2014/main" id="{FD928491-4D90-4521-8B21-650CCD93E05C}"/>
              </a:ext>
            </a:extLst>
          </p:cNvPr>
          <p:cNvSpPr>
            <a:spLocks noChangeArrowheads="1"/>
          </p:cNvSpPr>
          <p:nvPr/>
        </p:nvSpPr>
        <p:spPr bwMode="auto">
          <a:xfrm>
            <a:off x="2290763" y="2362200"/>
            <a:ext cx="38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30" name="Oval 26">
            <a:extLst>
              <a:ext uri="{FF2B5EF4-FFF2-40B4-BE49-F238E27FC236}">
                <a16:creationId xmlns:a16="http://schemas.microsoft.com/office/drawing/2014/main" id="{DB697E72-36A9-4FD3-A19A-F0434861A809}"/>
              </a:ext>
            </a:extLst>
          </p:cNvPr>
          <p:cNvSpPr>
            <a:spLocks noChangeAspect="1" noChangeArrowheads="1"/>
          </p:cNvSpPr>
          <p:nvPr/>
        </p:nvSpPr>
        <p:spPr bwMode="auto">
          <a:xfrm>
            <a:off x="2203450" y="2438400"/>
            <a:ext cx="587375" cy="587375"/>
          </a:xfrm>
          <a:prstGeom prst="ellips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1" name="Rectangle 27">
            <a:extLst>
              <a:ext uri="{FF2B5EF4-FFF2-40B4-BE49-F238E27FC236}">
                <a16:creationId xmlns:a16="http://schemas.microsoft.com/office/drawing/2014/main" id="{6DB237F9-C845-4B04-B86A-3699D3380009}"/>
              </a:ext>
            </a:extLst>
          </p:cNvPr>
          <p:cNvSpPr>
            <a:spLocks noChangeArrowheads="1"/>
          </p:cNvSpPr>
          <p:nvPr/>
        </p:nvSpPr>
        <p:spPr bwMode="auto">
          <a:xfrm>
            <a:off x="7548563" y="2819400"/>
            <a:ext cx="38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v</a:t>
            </a:r>
          </a:p>
        </p:txBody>
      </p:sp>
      <p:sp>
        <p:nvSpPr>
          <p:cNvPr id="32" name="Oval 28">
            <a:extLst>
              <a:ext uri="{FF2B5EF4-FFF2-40B4-BE49-F238E27FC236}">
                <a16:creationId xmlns:a16="http://schemas.microsoft.com/office/drawing/2014/main" id="{FC037B46-DBBE-48DB-B273-B2D81209564B}"/>
              </a:ext>
            </a:extLst>
          </p:cNvPr>
          <p:cNvSpPr>
            <a:spLocks noChangeAspect="1" noChangeArrowheads="1"/>
          </p:cNvSpPr>
          <p:nvPr/>
        </p:nvSpPr>
        <p:spPr bwMode="auto">
          <a:xfrm>
            <a:off x="7461250" y="2895600"/>
            <a:ext cx="587375" cy="587375"/>
          </a:xfrm>
          <a:prstGeom prst="ellips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3" name="Line 29">
            <a:extLst>
              <a:ext uri="{FF2B5EF4-FFF2-40B4-BE49-F238E27FC236}">
                <a16:creationId xmlns:a16="http://schemas.microsoft.com/office/drawing/2014/main" id="{D13D910A-BAA1-451B-AA23-DEB5E23E1569}"/>
              </a:ext>
            </a:extLst>
          </p:cNvPr>
          <p:cNvSpPr>
            <a:spLocks noChangeShapeType="1"/>
          </p:cNvSpPr>
          <p:nvPr/>
        </p:nvSpPr>
        <p:spPr bwMode="auto">
          <a:xfrm>
            <a:off x="5762625" y="4854575"/>
            <a:ext cx="2971800"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4" name="Freeform 30">
            <a:extLst>
              <a:ext uri="{FF2B5EF4-FFF2-40B4-BE49-F238E27FC236}">
                <a16:creationId xmlns:a16="http://schemas.microsoft.com/office/drawing/2014/main" id="{6A9DEA6D-6EC5-4036-A734-BC1FB0CE9E76}"/>
              </a:ext>
            </a:extLst>
          </p:cNvPr>
          <p:cNvSpPr>
            <a:spLocks/>
          </p:cNvSpPr>
          <p:nvPr/>
        </p:nvSpPr>
        <p:spPr bwMode="auto">
          <a:xfrm>
            <a:off x="1190625" y="3178175"/>
            <a:ext cx="2743200" cy="2209800"/>
          </a:xfrm>
          <a:custGeom>
            <a:avLst/>
            <a:gdLst>
              <a:gd name="T0" fmla="*/ 0 w 1728"/>
              <a:gd name="T1" fmla="*/ 0 h 1392"/>
              <a:gd name="T2" fmla="*/ 838200 w 1728"/>
              <a:gd name="T3" fmla="*/ 1143000 h 1392"/>
              <a:gd name="T4" fmla="*/ 2743200 w 1728"/>
              <a:gd name="T5" fmla="*/ 2209800 h 1392"/>
              <a:gd name="T6" fmla="*/ 0 60000 65536"/>
              <a:gd name="T7" fmla="*/ 0 60000 65536"/>
              <a:gd name="T8" fmla="*/ 0 60000 65536"/>
            </a:gdLst>
            <a:ahLst/>
            <a:cxnLst>
              <a:cxn ang="T6">
                <a:pos x="T0" y="T1"/>
              </a:cxn>
              <a:cxn ang="T7">
                <a:pos x="T2" y="T3"/>
              </a:cxn>
              <a:cxn ang="T8">
                <a:pos x="T4" y="T5"/>
              </a:cxn>
            </a:cxnLst>
            <a:rect l="0" t="0" r="r" b="b"/>
            <a:pathLst>
              <a:path w="1728" h="1392">
                <a:moveTo>
                  <a:pt x="0" y="0"/>
                </a:moveTo>
                <a:cubicBezTo>
                  <a:pt x="120" y="244"/>
                  <a:pt x="240" y="488"/>
                  <a:pt x="528" y="720"/>
                </a:cubicBezTo>
                <a:cubicBezTo>
                  <a:pt x="816" y="952"/>
                  <a:pt x="1272" y="1172"/>
                  <a:pt x="1728" y="1392"/>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35" name="Object 31">
            <a:extLst>
              <a:ext uri="{FF2B5EF4-FFF2-40B4-BE49-F238E27FC236}">
                <a16:creationId xmlns:a16="http://schemas.microsoft.com/office/drawing/2014/main" id="{0C7096B2-B051-4A1F-AAF0-29794D8257A4}"/>
              </a:ext>
            </a:extLst>
          </p:cNvPr>
          <p:cNvGraphicFramePr>
            <a:graphicFrameLocks noChangeAspect="1"/>
          </p:cNvGraphicFramePr>
          <p:nvPr/>
        </p:nvGraphicFramePr>
        <p:xfrm>
          <a:off x="4117975" y="5249863"/>
          <a:ext cx="828675" cy="442912"/>
        </p:xfrm>
        <a:graphic>
          <a:graphicData uri="http://schemas.openxmlformats.org/presentationml/2006/ole">
            <mc:AlternateContent xmlns:mc="http://schemas.openxmlformats.org/markup-compatibility/2006">
              <mc:Choice xmlns:v="urn:schemas-microsoft-com:vml" Requires="v">
                <p:oleObj name="Equation" r:id="rId9" imgW="323785" imgH="171547" progId="Equation.DSMT4">
                  <p:embed/>
                </p:oleObj>
              </mc:Choice>
              <mc:Fallback>
                <p:oleObj name="Equation" r:id="rId9" imgW="323785" imgH="171547" progId="Equation.DSMT4">
                  <p:embed/>
                  <p:pic>
                    <p:nvPicPr>
                      <p:cNvPr id="35" name="Object 31">
                        <a:extLst>
                          <a:ext uri="{FF2B5EF4-FFF2-40B4-BE49-F238E27FC236}">
                            <a16:creationId xmlns:a16="http://schemas.microsoft.com/office/drawing/2014/main" id="{0C7096B2-B051-4A1F-AAF0-29794D8257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7975" y="5249863"/>
                        <a:ext cx="828675" cy="44291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32">
            <a:extLst>
              <a:ext uri="{FF2B5EF4-FFF2-40B4-BE49-F238E27FC236}">
                <a16:creationId xmlns:a16="http://schemas.microsoft.com/office/drawing/2014/main" id="{7FF274CA-A3EA-452E-854F-47FE4BA84824}"/>
              </a:ext>
            </a:extLst>
          </p:cNvPr>
          <p:cNvSpPr>
            <a:spLocks noChangeArrowheads="1"/>
          </p:cNvSpPr>
          <p:nvPr/>
        </p:nvSpPr>
        <p:spPr bwMode="auto">
          <a:xfrm>
            <a:off x="804863" y="2460625"/>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37" name="Oval 33">
            <a:extLst>
              <a:ext uri="{FF2B5EF4-FFF2-40B4-BE49-F238E27FC236}">
                <a16:creationId xmlns:a16="http://schemas.microsoft.com/office/drawing/2014/main" id="{7B7AC242-8572-4A66-8465-0DA41973BF28}"/>
              </a:ext>
            </a:extLst>
          </p:cNvPr>
          <p:cNvSpPr>
            <a:spLocks noChangeAspect="1" noChangeArrowheads="1"/>
          </p:cNvSpPr>
          <p:nvPr/>
        </p:nvSpPr>
        <p:spPr bwMode="auto">
          <a:xfrm>
            <a:off x="755650" y="2460625"/>
            <a:ext cx="587375" cy="587375"/>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8" name="Rectangle 34">
            <a:extLst>
              <a:ext uri="{FF2B5EF4-FFF2-40B4-BE49-F238E27FC236}">
                <a16:creationId xmlns:a16="http://schemas.microsoft.com/office/drawing/2014/main" id="{611B0EAC-A91E-4BF9-944E-5C5902BE384C}"/>
              </a:ext>
            </a:extLst>
          </p:cNvPr>
          <p:cNvSpPr>
            <a:spLocks noChangeArrowheads="1"/>
          </p:cNvSpPr>
          <p:nvPr/>
        </p:nvSpPr>
        <p:spPr bwMode="auto">
          <a:xfrm>
            <a:off x="5126038" y="4518025"/>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T</a:t>
            </a:r>
          </a:p>
        </p:txBody>
      </p:sp>
      <p:sp>
        <p:nvSpPr>
          <p:cNvPr id="39" name="Oval 35">
            <a:extLst>
              <a:ext uri="{FF2B5EF4-FFF2-40B4-BE49-F238E27FC236}">
                <a16:creationId xmlns:a16="http://schemas.microsoft.com/office/drawing/2014/main" id="{BE18B5A5-77A4-4E3D-A28D-6DF5EC46BFF3}"/>
              </a:ext>
            </a:extLst>
          </p:cNvPr>
          <p:cNvSpPr>
            <a:spLocks noChangeAspect="1" noChangeArrowheads="1"/>
          </p:cNvSpPr>
          <p:nvPr/>
        </p:nvSpPr>
        <p:spPr bwMode="auto">
          <a:xfrm>
            <a:off x="5076825" y="4518025"/>
            <a:ext cx="587375" cy="587375"/>
          </a:xfrm>
          <a:prstGeom prst="ellips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40" name="Object 36">
            <a:extLst>
              <a:ext uri="{FF2B5EF4-FFF2-40B4-BE49-F238E27FC236}">
                <a16:creationId xmlns:a16="http://schemas.microsoft.com/office/drawing/2014/main" id="{B425DEA2-823D-46D7-BC4B-44CB00D2509C}"/>
              </a:ext>
            </a:extLst>
          </p:cNvPr>
          <p:cNvGraphicFramePr>
            <a:graphicFrameLocks noChangeAspect="1"/>
          </p:cNvGraphicFramePr>
          <p:nvPr/>
        </p:nvGraphicFramePr>
        <p:xfrm>
          <a:off x="8286750" y="4930775"/>
          <a:ext cx="828675" cy="442913"/>
        </p:xfrm>
        <a:graphic>
          <a:graphicData uri="http://schemas.openxmlformats.org/presentationml/2006/ole">
            <mc:AlternateContent xmlns:mc="http://schemas.openxmlformats.org/markup-compatibility/2006">
              <mc:Choice xmlns:v="urn:schemas-microsoft-com:vml" Requires="v">
                <p:oleObj name="Equation" r:id="rId11" imgW="323785" imgH="171547" progId="Equation.DSMT4">
                  <p:embed/>
                </p:oleObj>
              </mc:Choice>
              <mc:Fallback>
                <p:oleObj name="Equation" r:id="rId11" imgW="323785" imgH="171547" progId="Equation.DSMT4">
                  <p:embed/>
                  <p:pic>
                    <p:nvPicPr>
                      <p:cNvPr id="40" name="Object 36">
                        <a:extLst>
                          <a:ext uri="{FF2B5EF4-FFF2-40B4-BE49-F238E27FC236}">
                            <a16:creationId xmlns:a16="http://schemas.microsoft.com/office/drawing/2014/main" id="{B425DEA2-823D-46D7-BC4B-44CB00D250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6750" y="4930775"/>
                        <a:ext cx="828675" cy="4429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37">
            <a:extLst>
              <a:ext uri="{FF2B5EF4-FFF2-40B4-BE49-F238E27FC236}">
                <a16:creationId xmlns:a16="http://schemas.microsoft.com/office/drawing/2014/main" id="{9B884A51-E324-4984-832C-643641E3C5A4}"/>
              </a:ext>
            </a:extLst>
          </p:cNvPr>
          <p:cNvSpPr>
            <a:spLocks noChangeShapeType="1"/>
          </p:cNvSpPr>
          <p:nvPr/>
        </p:nvSpPr>
        <p:spPr bwMode="auto">
          <a:xfrm flipV="1">
            <a:off x="7315200" y="3455988"/>
            <a:ext cx="0" cy="2922587"/>
          </a:xfrm>
          <a:prstGeom prst="line">
            <a:avLst/>
          </a:prstGeom>
          <a:noFill/>
          <a:ln w="254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42" name="Object 38">
            <a:extLst>
              <a:ext uri="{FF2B5EF4-FFF2-40B4-BE49-F238E27FC236}">
                <a16:creationId xmlns:a16="http://schemas.microsoft.com/office/drawing/2014/main" id="{2526ED6C-4412-4CED-9572-90624E42A93C}"/>
              </a:ext>
            </a:extLst>
          </p:cNvPr>
          <p:cNvGraphicFramePr>
            <a:graphicFrameLocks noChangeAspect="1"/>
          </p:cNvGraphicFramePr>
          <p:nvPr/>
        </p:nvGraphicFramePr>
        <p:xfrm>
          <a:off x="7421562" y="5973762"/>
          <a:ext cx="892175" cy="442912"/>
        </p:xfrm>
        <a:graphic>
          <a:graphicData uri="http://schemas.openxmlformats.org/presentationml/2006/ole">
            <mc:AlternateContent xmlns:mc="http://schemas.openxmlformats.org/markup-compatibility/2006">
              <mc:Choice xmlns:v="urn:schemas-microsoft-com:vml" Requires="v">
                <p:oleObj name="Equation" r:id="rId13" imgW="352555" imgH="171547" progId="Equation.DSMT4">
                  <p:embed/>
                </p:oleObj>
              </mc:Choice>
              <mc:Fallback>
                <p:oleObj name="Equation" r:id="rId13" imgW="352555" imgH="171547" progId="Equation.DSMT4">
                  <p:embed/>
                  <p:pic>
                    <p:nvPicPr>
                      <p:cNvPr id="42" name="Object 38">
                        <a:extLst>
                          <a:ext uri="{FF2B5EF4-FFF2-40B4-BE49-F238E27FC236}">
                            <a16:creationId xmlns:a16="http://schemas.microsoft.com/office/drawing/2014/main" id="{2526ED6C-4412-4CED-9572-90624E42A9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1562" y="5973762"/>
                        <a:ext cx="892175" cy="442912"/>
                      </a:xfrm>
                      <a:prstGeom prst="rect">
                        <a:avLst/>
                      </a:prstGeom>
                      <a:solidFill>
                        <a:srgbClr val="FF6600"/>
                      </a:solidFill>
                      <a:ln>
                        <a:noFill/>
                      </a:ln>
                      <a:effectLst/>
                    </p:spPr>
                  </p:pic>
                </p:oleObj>
              </mc:Fallback>
            </mc:AlternateContent>
          </a:graphicData>
        </a:graphic>
      </p:graphicFrame>
      <p:sp>
        <p:nvSpPr>
          <p:cNvPr id="43" name="Rectangle 39">
            <a:extLst>
              <a:ext uri="{FF2B5EF4-FFF2-40B4-BE49-F238E27FC236}">
                <a16:creationId xmlns:a16="http://schemas.microsoft.com/office/drawing/2014/main" id="{036C3E1F-BEE6-44EB-B3B6-8DF580AA8A33}"/>
              </a:ext>
            </a:extLst>
          </p:cNvPr>
          <p:cNvSpPr>
            <a:spLocks noChangeArrowheads="1"/>
          </p:cNvSpPr>
          <p:nvPr/>
        </p:nvSpPr>
        <p:spPr bwMode="auto">
          <a:xfrm>
            <a:off x="6951663" y="2765425"/>
            <a:ext cx="361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sp>
        <p:nvSpPr>
          <p:cNvPr id="44" name="Oval 40">
            <a:extLst>
              <a:ext uri="{FF2B5EF4-FFF2-40B4-BE49-F238E27FC236}">
                <a16:creationId xmlns:a16="http://schemas.microsoft.com/office/drawing/2014/main" id="{4D657C8B-F495-4E0D-94E2-D0468EC7428C}"/>
              </a:ext>
            </a:extLst>
          </p:cNvPr>
          <p:cNvSpPr>
            <a:spLocks noChangeAspect="1" noChangeArrowheads="1"/>
          </p:cNvSpPr>
          <p:nvPr/>
        </p:nvSpPr>
        <p:spPr bwMode="auto">
          <a:xfrm>
            <a:off x="6851650" y="2787650"/>
            <a:ext cx="587375" cy="587375"/>
          </a:xfrm>
          <a:prstGeom prst="ellipse">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45" name="Freeform 41">
            <a:extLst>
              <a:ext uri="{FF2B5EF4-FFF2-40B4-BE49-F238E27FC236}">
                <a16:creationId xmlns:a16="http://schemas.microsoft.com/office/drawing/2014/main" id="{12CBB4C8-D5D2-4CC0-93B1-9558F99DCD71}"/>
              </a:ext>
            </a:extLst>
          </p:cNvPr>
          <p:cNvSpPr>
            <a:spLocks/>
          </p:cNvSpPr>
          <p:nvPr/>
        </p:nvSpPr>
        <p:spPr bwMode="auto">
          <a:xfrm>
            <a:off x="2028825" y="3101975"/>
            <a:ext cx="1447800" cy="2819400"/>
          </a:xfrm>
          <a:custGeom>
            <a:avLst/>
            <a:gdLst>
              <a:gd name="T0" fmla="*/ 0 w 912"/>
              <a:gd name="T1" fmla="*/ 0 h 1776"/>
              <a:gd name="T2" fmla="*/ 304800 w 912"/>
              <a:gd name="T3" fmla="*/ 1143000 h 1776"/>
              <a:gd name="T4" fmla="*/ 685800 w 912"/>
              <a:gd name="T5" fmla="*/ 1981200 h 1776"/>
              <a:gd name="T6" fmla="*/ 1447800 w 912"/>
              <a:gd name="T7" fmla="*/ 281940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776">
                <a:moveTo>
                  <a:pt x="0" y="0"/>
                </a:moveTo>
                <a:cubicBezTo>
                  <a:pt x="60" y="256"/>
                  <a:pt x="120" y="512"/>
                  <a:pt x="192" y="720"/>
                </a:cubicBezTo>
                <a:cubicBezTo>
                  <a:pt x="264" y="928"/>
                  <a:pt x="312" y="1072"/>
                  <a:pt x="432" y="1248"/>
                </a:cubicBezTo>
                <a:cubicBezTo>
                  <a:pt x="552" y="1424"/>
                  <a:pt x="732" y="1600"/>
                  <a:pt x="912" y="1776"/>
                </a:cubicBezTo>
              </a:path>
            </a:pathLst>
          </a:custGeom>
          <a:noFill/>
          <a:ln w="25400" cap="sq" cmpd="sng">
            <a:solidFill>
              <a:srgbClr val="FF66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46" name="Object 42">
            <a:extLst>
              <a:ext uri="{FF2B5EF4-FFF2-40B4-BE49-F238E27FC236}">
                <a16:creationId xmlns:a16="http://schemas.microsoft.com/office/drawing/2014/main" id="{BD38D5E8-F37A-451F-AEBA-E831691685DB}"/>
              </a:ext>
            </a:extLst>
          </p:cNvPr>
          <p:cNvGraphicFramePr>
            <a:graphicFrameLocks noChangeAspect="1"/>
          </p:cNvGraphicFramePr>
          <p:nvPr/>
        </p:nvGraphicFramePr>
        <p:xfrm>
          <a:off x="3400425" y="5997575"/>
          <a:ext cx="892175" cy="442913"/>
        </p:xfrm>
        <a:graphic>
          <a:graphicData uri="http://schemas.openxmlformats.org/presentationml/2006/ole">
            <mc:AlternateContent xmlns:mc="http://schemas.openxmlformats.org/markup-compatibility/2006">
              <mc:Choice xmlns:v="urn:schemas-microsoft-com:vml" Requires="v">
                <p:oleObj name="Equation" r:id="rId15" imgW="352555" imgH="171547" progId="Equation.DSMT4">
                  <p:embed/>
                </p:oleObj>
              </mc:Choice>
              <mc:Fallback>
                <p:oleObj name="Equation" r:id="rId15" imgW="352555" imgH="171547" progId="Equation.DSMT4">
                  <p:embed/>
                  <p:pic>
                    <p:nvPicPr>
                      <p:cNvPr id="46" name="Object 42">
                        <a:extLst>
                          <a:ext uri="{FF2B5EF4-FFF2-40B4-BE49-F238E27FC236}">
                            <a16:creationId xmlns:a16="http://schemas.microsoft.com/office/drawing/2014/main" id="{BD38D5E8-F37A-451F-AEBA-E831691685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00425" y="5997575"/>
                        <a:ext cx="892175" cy="442913"/>
                      </a:xfrm>
                      <a:prstGeom prst="rect">
                        <a:avLst/>
                      </a:prstGeom>
                      <a:solidFill>
                        <a:srgbClr val="FF6600"/>
                      </a:solidFill>
                      <a:ln>
                        <a:noFill/>
                      </a:ln>
                      <a:effectLst/>
                    </p:spPr>
                  </p:pic>
                </p:oleObj>
              </mc:Fallback>
            </mc:AlternateContent>
          </a:graphicData>
        </a:graphic>
      </p:graphicFrame>
      <p:sp>
        <p:nvSpPr>
          <p:cNvPr id="47" name="Rectangle 43">
            <a:extLst>
              <a:ext uri="{FF2B5EF4-FFF2-40B4-BE49-F238E27FC236}">
                <a16:creationId xmlns:a16="http://schemas.microsoft.com/office/drawing/2014/main" id="{1086F8E9-A6AC-4D92-A520-E18326E89B75}"/>
              </a:ext>
            </a:extLst>
          </p:cNvPr>
          <p:cNvSpPr>
            <a:spLocks noChangeArrowheads="1"/>
          </p:cNvSpPr>
          <p:nvPr/>
        </p:nvSpPr>
        <p:spPr bwMode="auto">
          <a:xfrm>
            <a:off x="1693863" y="2460625"/>
            <a:ext cx="361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s</a:t>
            </a:r>
          </a:p>
        </p:txBody>
      </p:sp>
      <p:sp>
        <p:nvSpPr>
          <p:cNvPr id="48" name="Oval 44">
            <a:extLst>
              <a:ext uri="{FF2B5EF4-FFF2-40B4-BE49-F238E27FC236}">
                <a16:creationId xmlns:a16="http://schemas.microsoft.com/office/drawing/2014/main" id="{683FC67C-86C8-49A5-841F-3EB93D6D6185}"/>
              </a:ext>
            </a:extLst>
          </p:cNvPr>
          <p:cNvSpPr>
            <a:spLocks noChangeAspect="1" noChangeArrowheads="1"/>
          </p:cNvSpPr>
          <p:nvPr/>
        </p:nvSpPr>
        <p:spPr bwMode="auto">
          <a:xfrm>
            <a:off x="1593850" y="2482850"/>
            <a:ext cx="587375" cy="587375"/>
          </a:xfrm>
          <a:prstGeom prst="ellipse">
            <a:avLst/>
          </a:prstGeom>
          <a:noFill/>
          <a:ln w="25400" cap="sq">
            <a:solidFill>
              <a:srgbClr val="FF66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49" name="Object 45">
            <a:extLst>
              <a:ext uri="{FF2B5EF4-FFF2-40B4-BE49-F238E27FC236}">
                <a16:creationId xmlns:a16="http://schemas.microsoft.com/office/drawing/2014/main" id="{7FFA08BC-57FB-4D12-B454-A42534A7868F}"/>
              </a:ext>
            </a:extLst>
          </p:cNvPr>
          <p:cNvGraphicFramePr>
            <a:graphicFrameLocks noChangeAspect="1"/>
          </p:cNvGraphicFramePr>
          <p:nvPr/>
        </p:nvGraphicFramePr>
        <p:xfrm>
          <a:off x="1220788" y="1400175"/>
          <a:ext cx="1808162" cy="1130300"/>
        </p:xfrm>
        <a:graphic>
          <a:graphicData uri="http://schemas.openxmlformats.org/presentationml/2006/ole">
            <mc:AlternateContent xmlns:mc="http://schemas.openxmlformats.org/markup-compatibility/2006">
              <mc:Choice xmlns:v="urn:schemas-microsoft-com:vml" Requires="v">
                <p:oleObj name="Equation" r:id="rId17" imgW="711000" imgH="444240" progId="Equation.DSMT4">
                  <p:embed/>
                </p:oleObj>
              </mc:Choice>
              <mc:Fallback>
                <p:oleObj name="Equation" r:id="rId17" imgW="711000" imgH="444240" progId="Equation.DSMT4">
                  <p:embed/>
                  <p:pic>
                    <p:nvPicPr>
                      <p:cNvPr id="49" name="Object 45">
                        <a:extLst>
                          <a:ext uri="{FF2B5EF4-FFF2-40B4-BE49-F238E27FC236}">
                            <a16:creationId xmlns:a16="http://schemas.microsoft.com/office/drawing/2014/main" id="{7FFA08BC-57FB-4D12-B454-A42534A7868F}"/>
                          </a:ext>
                        </a:extLst>
                      </p:cNvPr>
                      <p:cNvPicPr>
                        <a:picLocks noChangeAspect="1" noChangeArrowheads="1"/>
                      </p:cNvPicPr>
                      <p:nvPr/>
                    </p:nvPicPr>
                    <p:blipFill>
                      <a:blip r:embed="rId18"/>
                      <a:srcRect/>
                      <a:stretch>
                        <a:fillRect/>
                      </a:stretch>
                    </p:blipFill>
                    <p:spPr bwMode="auto">
                      <a:xfrm>
                        <a:off x="1220788" y="1400175"/>
                        <a:ext cx="1808162" cy="1130300"/>
                      </a:xfrm>
                      <a:prstGeom prst="rect">
                        <a:avLst/>
                      </a:prstGeom>
                      <a:solidFill>
                        <a:srgbClr val="92D050"/>
                      </a:solidFill>
                      <a:ln>
                        <a:noFill/>
                      </a:ln>
                      <a:effectLst/>
                    </p:spPr>
                  </p:pic>
                </p:oleObj>
              </mc:Fallback>
            </mc:AlternateContent>
          </a:graphicData>
        </a:graphic>
      </p:graphicFrame>
      <p:graphicFrame>
        <p:nvGraphicFramePr>
          <p:cNvPr id="50" name="Object 46">
            <a:extLst>
              <a:ext uri="{FF2B5EF4-FFF2-40B4-BE49-F238E27FC236}">
                <a16:creationId xmlns:a16="http://schemas.microsoft.com/office/drawing/2014/main" id="{8B760610-5B18-4500-BA74-B1FDBBDE5ED3}"/>
              </a:ext>
            </a:extLst>
          </p:cNvPr>
          <p:cNvGraphicFramePr>
            <a:graphicFrameLocks noChangeAspect="1"/>
          </p:cNvGraphicFramePr>
          <p:nvPr/>
        </p:nvGraphicFramePr>
        <p:xfrm>
          <a:off x="5126831" y="1459132"/>
          <a:ext cx="1371600" cy="576263"/>
        </p:xfrm>
        <a:graphic>
          <a:graphicData uri="http://schemas.openxmlformats.org/presentationml/2006/ole">
            <mc:AlternateContent xmlns:mc="http://schemas.openxmlformats.org/markup-compatibility/2006">
              <mc:Choice xmlns:v="urn:schemas-microsoft-com:vml" Requires="v">
                <p:oleObj name="Equation" r:id="rId19" imgW="542730" imgH="224032" progId="Equation.DSMT4">
                  <p:embed/>
                </p:oleObj>
              </mc:Choice>
              <mc:Fallback>
                <p:oleObj name="Equation" r:id="rId19" imgW="542730" imgH="224032" progId="Equation.DSMT4">
                  <p:embed/>
                  <p:pic>
                    <p:nvPicPr>
                      <p:cNvPr id="50" name="Object 46">
                        <a:extLst>
                          <a:ext uri="{FF2B5EF4-FFF2-40B4-BE49-F238E27FC236}">
                            <a16:creationId xmlns:a16="http://schemas.microsoft.com/office/drawing/2014/main" id="{8B760610-5B18-4500-BA74-B1FDBBDE5E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26831" y="1459132"/>
                        <a:ext cx="1371600" cy="576263"/>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47">
            <a:extLst>
              <a:ext uri="{FF2B5EF4-FFF2-40B4-BE49-F238E27FC236}">
                <a16:creationId xmlns:a16="http://schemas.microsoft.com/office/drawing/2014/main" id="{D79B20F8-9C42-4BFB-BC05-940CE797BC20}"/>
              </a:ext>
            </a:extLst>
          </p:cNvPr>
          <p:cNvGraphicFramePr>
            <a:graphicFrameLocks noChangeAspect="1"/>
          </p:cNvGraphicFramePr>
          <p:nvPr/>
        </p:nvGraphicFramePr>
        <p:xfrm>
          <a:off x="2752725" y="1408331"/>
          <a:ext cx="862013" cy="1114425"/>
        </p:xfrm>
        <a:graphic>
          <a:graphicData uri="http://schemas.openxmlformats.org/presentationml/2006/ole">
            <mc:AlternateContent xmlns:mc="http://schemas.openxmlformats.org/markup-compatibility/2006">
              <mc:Choice xmlns:v="urn:schemas-microsoft-com:vml" Requires="v">
                <p:oleObj name="Equation" r:id="rId21" imgW="314520" imgH="390719" progId="Equation.DSMT4">
                  <p:embed/>
                </p:oleObj>
              </mc:Choice>
              <mc:Fallback>
                <p:oleObj name="Equation" r:id="rId21" imgW="314520" imgH="390719" progId="Equation.DSMT4">
                  <p:embed/>
                  <p:pic>
                    <p:nvPicPr>
                      <p:cNvPr id="51" name="Object 47">
                        <a:extLst>
                          <a:ext uri="{FF2B5EF4-FFF2-40B4-BE49-F238E27FC236}">
                            <a16:creationId xmlns:a16="http://schemas.microsoft.com/office/drawing/2014/main" id="{D79B20F8-9C42-4BFB-BC05-940CE797BC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52725" y="1408331"/>
                        <a:ext cx="862013" cy="1114425"/>
                      </a:xfrm>
                      <a:prstGeom prst="rect">
                        <a:avLst/>
                      </a:prstGeom>
                      <a:solidFill>
                        <a:srgbClr val="92D050"/>
                      </a:solidFill>
                      <a:ln>
                        <a:noFill/>
                      </a:ln>
                      <a:effectLst/>
                    </p:spPr>
                  </p:pic>
                </p:oleObj>
              </mc:Fallback>
            </mc:AlternateContent>
          </a:graphicData>
        </a:graphic>
      </p:graphicFrame>
      <p:graphicFrame>
        <p:nvGraphicFramePr>
          <p:cNvPr id="52" name="Object 48">
            <a:extLst>
              <a:ext uri="{FF2B5EF4-FFF2-40B4-BE49-F238E27FC236}">
                <a16:creationId xmlns:a16="http://schemas.microsoft.com/office/drawing/2014/main" id="{1EA5271B-FD7F-4CFF-AC71-385CE7703E49}"/>
              </a:ext>
            </a:extLst>
          </p:cNvPr>
          <p:cNvGraphicFramePr>
            <a:graphicFrameLocks noChangeAspect="1"/>
          </p:cNvGraphicFramePr>
          <p:nvPr/>
        </p:nvGraphicFramePr>
        <p:xfrm>
          <a:off x="6657975" y="1454150"/>
          <a:ext cx="1774825" cy="587375"/>
        </p:xfrm>
        <a:graphic>
          <a:graphicData uri="http://schemas.openxmlformats.org/presentationml/2006/ole">
            <mc:AlternateContent xmlns:mc="http://schemas.openxmlformats.org/markup-compatibility/2006">
              <mc:Choice xmlns:v="urn:schemas-microsoft-com:vml" Requires="v">
                <p:oleObj name="Equation" r:id="rId23" imgW="698400" imgH="228600" progId="Equation.DSMT4">
                  <p:embed/>
                </p:oleObj>
              </mc:Choice>
              <mc:Fallback>
                <p:oleObj name="Equation" r:id="rId23" imgW="698400" imgH="228600" progId="Equation.DSMT4">
                  <p:embed/>
                  <p:pic>
                    <p:nvPicPr>
                      <p:cNvPr id="52" name="Object 48">
                        <a:extLst>
                          <a:ext uri="{FF2B5EF4-FFF2-40B4-BE49-F238E27FC236}">
                            <a16:creationId xmlns:a16="http://schemas.microsoft.com/office/drawing/2014/main" id="{1EA5271B-FD7F-4CFF-AC71-385CE7703E49}"/>
                          </a:ext>
                        </a:extLst>
                      </p:cNvPr>
                      <p:cNvPicPr>
                        <a:picLocks noChangeAspect="1" noChangeArrowheads="1"/>
                      </p:cNvPicPr>
                      <p:nvPr/>
                    </p:nvPicPr>
                    <p:blipFill>
                      <a:blip r:embed="rId24"/>
                      <a:srcRect/>
                      <a:stretch>
                        <a:fillRect/>
                      </a:stretch>
                    </p:blipFill>
                    <p:spPr bwMode="auto">
                      <a:xfrm>
                        <a:off x="6657975" y="1454150"/>
                        <a:ext cx="1774825" cy="5873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49">
            <a:extLst>
              <a:ext uri="{FF2B5EF4-FFF2-40B4-BE49-F238E27FC236}">
                <a16:creationId xmlns:a16="http://schemas.microsoft.com/office/drawing/2014/main" id="{0BF10AB3-A7DB-4A80-8AC3-728A65ED8CEB}"/>
              </a:ext>
            </a:extLst>
          </p:cNvPr>
          <p:cNvGraphicFramePr>
            <a:graphicFrameLocks noChangeAspect="1"/>
          </p:cNvGraphicFramePr>
          <p:nvPr/>
        </p:nvGraphicFramePr>
        <p:xfrm>
          <a:off x="5122863" y="2008188"/>
          <a:ext cx="3014662" cy="588962"/>
        </p:xfrm>
        <a:graphic>
          <a:graphicData uri="http://schemas.openxmlformats.org/presentationml/2006/ole">
            <mc:AlternateContent xmlns:mc="http://schemas.openxmlformats.org/markup-compatibility/2006">
              <mc:Choice xmlns:v="urn:schemas-microsoft-com:vml" Requires="v">
                <p:oleObj name="Equation" r:id="rId25" imgW="1193760" imgH="228600" progId="Equation.DSMT4">
                  <p:embed/>
                </p:oleObj>
              </mc:Choice>
              <mc:Fallback>
                <p:oleObj name="Equation" r:id="rId25" imgW="1193760" imgH="228600" progId="Equation.DSMT4">
                  <p:embed/>
                  <p:pic>
                    <p:nvPicPr>
                      <p:cNvPr id="53" name="Object 49">
                        <a:extLst>
                          <a:ext uri="{FF2B5EF4-FFF2-40B4-BE49-F238E27FC236}">
                            <a16:creationId xmlns:a16="http://schemas.microsoft.com/office/drawing/2014/main" id="{0BF10AB3-A7DB-4A80-8AC3-728A65ED8CEB}"/>
                          </a:ext>
                        </a:extLst>
                      </p:cNvPr>
                      <p:cNvPicPr>
                        <a:picLocks noChangeAspect="1" noChangeArrowheads="1"/>
                      </p:cNvPicPr>
                      <p:nvPr/>
                    </p:nvPicPr>
                    <p:blipFill>
                      <a:blip r:embed="rId26"/>
                      <a:srcRect/>
                      <a:stretch>
                        <a:fillRect/>
                      </a:stretch>
                    </p:blipFill>
                    <p:spPr bwMode="auto">
                      <a:xfrm>
                        <a:off x="5122863" y="2008188"/>
                        <a:ext cx="3014662" cy="58896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 name="Group 50">
            <a:extLst>
              <a:ext uri="{FF2B5EF4-FFF2-40B4-BE49-F238E27FC236}">
                <a16:creationId xmlns:a16="http://schemas.microsoft.com/office/drawing/2014/main" id="{AEEAE341-85E9-4F45-93F1-F47DB387EC33}"/>
              </a:ext>
            </a:extLst>
          </p:cNvPr>
          <p:cNvGrpSpPr>
            <a:grpSpLocks/>
          </p:cNvGrpSpPr>
          <p:nvPr/>
        </p:nvGrpSpPr>
        <p:grpSpPr bwMode="auto">
          <a:xfrm>
            <a:off x="5117306" y="1400654"/>
            <a:ext cx="3514725" cy="1208088"/>
            <a:chOff x="3258" y="621"/>
            <a:chExt cx="2214" cy="761"/>
          </a:xfrm>
        </p:grpSpPr>
        <p:graphicFrame>
          <p:nvGraphicFramePr>
            <p:cNvPr id="55" name="Object 51">
              <a:extLst>
                <a:ext uri="{FF2B5EF4-FFF2-40B4-BE49-F238E27FC236}">
                  <a16:creationId xmlns:a16="http://schemas.microsoft.com/office/drawing/2014/main" id="{BFE84C1B-568F-428C-B701-44B3354D0CEA}"/>
                </a:ext>
              </a:extLst>
            </p:cNvPr>
            <p:cNvGraphicFramePr>
              <a:graphicFrameLocks noChangeAspect="1"/>
            </p:cNvGraphicFramePr>
            <p:nvPr/>
          </p:nvGraphicFramePr>
          <p:xfrm>
            <a:off x="3258" y="621"/>
            <a:ext cx="1506" cy="750"/>
          </p:xfrm>
          <a:graphic>
            <a:graphicData uri="http://schemas.openxmlformats.org/presentationml/2006/ole">
              <mc:AlternateContent xmlns:mc="http://schemas.openxmlformats.org/markup-compatibility/2006">
                <mc:Choice xmlns:v="urn:schemas-microsoft-com:vml" Requires="v">
                  <p:oleObj name="Equation" r:id="rId27" imgW="787320" imgH="393480" progId="Equation.DSMT4">
                    <p:embed/>
                  </p:oleObj>
                </mc:Choice>
                <mc:Fallback>
                  <p:oleObj name="Equation" r:id="rId27" imgW="787320" imgH="393480" progId="Equation.DSMT4">
                    <p:embed/>
                    <p:pic>
                      <p:nvPicPr>
                        <p:cNvPr id="55" name="Object 51">
                          <a:extLst>
                            <a:ext uri="{FF2B5EF4-FFF2-40B4-BE49-F238E27FC236}">
                              <a16:creationId xmlns:a16="http://schemas.microsoft.com/office/drawing/2014/main" id="{BFE84C1B-568F-428C-B701-44B3354D0CEA}"/>
                            </a:ext>
                          </a:extLst>
                        </p:cNvPr>
                        <p:cNvPicPr>
                          <a:picLocks noChangeAspect="1" noChangeArrowheads="1"/>
                        </p:cNvPicPr>
                        <p:nvPr/>
                      </p:nvPicPr>
                      <p:blipFill>
                        <a:blip r:embed="rId28"/>
                        <a:srcRect/>
                        <a:stretch>
                          <a:fillRect/>
                        </a:stretch>
                      </p:blipFill>
                      <p:spPr bwMode="auto">
                        <a:xfrm>
                          <a:off x="3258" y="621"/>
                          <a:ext cx="1506" cy="750"/>
                        </a:xfrm>
                        <a:prstGeom prst="rect">
                          <a:avLst/>
                        </a:prstGeom>
                        <a:solidFill>
                          <a:srgbClr val="FFC000"/>
                        </a:solidFill>
                        <a:ln>
                          <a:noFill/>
                        </a:ln>
                        <a:effectLst/>
                      </p:spPr>
                    </p:pic>
                  </p:oleObj>
                </mc:Fallback>
              </mc:AlternateContent>
            </a:graphicData>
          </a:graphic>
        </p:graphicFrame>
        <p:sp>
          <p:nvSpPr>
            <p:cNvPr id="56" name="Rectangle 52">
              <a:extLst>
                <a:ext uri="{FF2B5EF4-FFF2-40B4-BE49-F238E27FC236}">
                  <a16:creationId xmlns:a16="http://schemas.microsoft.com/office/drawing/2014/main" id="{7FF81C25-3123-4963-9433-15AA4BDF1AF5}"/>
                </a:ext>
              </a:extLst>
            </p:cNvPr>
            <p:cNvSpPr>
              <a:spLocks noChangeArrowheads="1"/>
            </p:cNvSpPr>
            <p:nvPr/>
          </p:nvSpPr>
          <p:spPr bwMode="auto">
            <a:xfrm>
              <a:off x="4752" y="624"/>
              <a:ext cx="720" cy="758"/>
            </a:xfrm>
            <a:prstGeom prst="rect">
              <a:avLst/>
            </a:prstGeom>
            <a:solidFill>
              <a:schemeClr val="bg1"/>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pSp>
      <p:pic>
        <p:nvPicPr>
          <p:cNvPr id="2" name="图片 1">
            <a:extLst>
              <a:ext uri="{FF2B5EF4-FFF2-40B4-BE49-F238E27FC236}">
                <a16:creationId xmlns:a16="http://schemas.microsoft.com/office/drawing/2014/main" id="{B6C584F5-8AFF-FD3E-2849-8DFBAC6483B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6200000">
            <a:off x="1926848" y="-424854"/>
            <a:ext cx="5290304" cy="8924924"/>
          </a:xfrm>
          <a:prstGeom prst="rect">
            <a:avLst/>
          </a:prstGeom>
        </p:spPr>
      </p:pic>
    </p:spTree>
    <p:extLst>
      <p:ext uri="{BB962C8B-B14F-4D97-AF65-F5344CB8AC3E}">
        <p14:creationId xmlns:p14="http://schemas.microsoft.com/office/powerpoint/2010/main" val="27549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lide(fromTo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44"/>
                                        </p:tgtEl>
                                        <p:attrNameLst>
                                          <p:attrName>style.visibility</p:attrName>
                                        </p:attrNameLst>
                                      </p:cBhvr>
                                      <p:to>
                                        <p:strVal val="visible"/>
                                      </p:to>
                                    </p:set>
                                  </p:childTnLst>
                                </p:cTn>
                              </p:par>
                            </p:childTnLst>
                          </p:cTn>
                        </p:par>
                        <p:par>
                          <p:cTn id="18" fill="hold">
                            <p:stCondLst>
                              <p:cond delay="1500"/>
                            </p:stCondLst>
                            <p:childTnLst>
                              <p:par>
                                <p:cTn id="19" presetID="5" presetClass="entr" presetSubtype="1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checkerboard(across)">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checkerboard(across)">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outVertical)">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barn(outVertical)">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heckerboard(across)">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checkerboard(across)">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slide(fromLef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6"/>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47"/>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499"/>
                                          </p:stCondLst>
                                        </p:cTn>
                                        <p:tgtEl>
                                          <p:spTgt spid="4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nimBg="1" autoUpdateAnimBg="0"/>
      <p:bldP spid="47" grpId="0" autoUpdateAnimBg="0"/>
      <p:bldP spid="48"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88364A-A96A-4CE7-92D2-5D407ED861A2}"/>
              </a:ext>
            </a:extLst>
          </p:cNvPr>
          <p:cNvSpPr txBox="1"/>
          <p:nvPr/>
        </p:nvSpPr>
        <p:spPr>
          <a:xfrm>
            <a:off x="2819400" y="76200"/>
            <a:ext cx="6477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理想气体热力过程综合分析</a:t>
            </a:r>
          </a:p>
        </p:txBody>
      </p:sp>
      <p:sp>
        <p:nvSpPr>
          <p:cNvPr id="3" name="Rectangle 3">
            <a:extLst>
              <a:ext uri="{FF2B5EF4-FFF2-40B4-BE49-F238E27FC236}">
                <a16:creationId xmlns:a16="http://schemas.microsoft.com/office/drawing/2014/main" id="{34650BBA-3245-4FB1-81DA-35BA1C29432C}"/>
              </a:ext>
            </a:extLst>
          </p:cNvPr>
          <p:cNvSpPr txBox="1">
            <a:spLocks noChangeArrowheads="1"/>
          </p:cNvSpPr>
          <p:nvPr/>
        </p:nvSpPr>
        <p:spPr>
          <a:xfrm>
            <a:off x="940636" y="838200"/>
            <a:ext cx="7212764" cy="457200"/>
          </a:xfrm>
          <a:prstGeom prst="rect">
            <a:avLst/>
          </a:prstGeom>
          <a:noFill/>
        </p:spPr>
        <p:txBody>
          <a:bodyPr lIns="92075" tIns="46038" rIns="92075" bIns="4603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u,</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w,</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w</a:t>
            </a:r>
            <a:r>
              <a:rPr kumimoji="1" lang="pl-PL" altLang="zh-CN" sz="3200" b="1" i="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pl-PL"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 </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图上</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a:t>
            </a:r>
            <a:r>
              <a:rPr kumimoji="1"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变化趋势</a:t>
            </a:r>
          </a:p>
        </p:txBody>
      </p:sp>
      <p:graphicFrame>
        <p:nvGraphicFramePr>
          <p:cNvPr id="4" name="Object 2">
            <a:extLst>
              <a:ext uri="{FF2B5EF4-FFF2-40B4-BE49-F238E27FC236}">
                <a16:creationId xmlns:a16="http://schemas.microsoft.com/office/drawing/2014/main" id="{09474048-ED50-4D5A-BC51-96A6BB752326}"/>
              </a:ext>
            </a:extLst>
          </p:cNvPr>
          <p:cNvGraphicFramePr>
            <a:graphicFrameLocks noChangeAspect="1"/>
          </p:cNvGraphicFramePr>
          <p:nvPr/>
        </p:nvGraphicFramePr>
        <p:xfrm>
          <a:off x="4038600" y="4343400"/>
          <a:ext cx="892175" cy="442913"/>
        </p:xfrm>
        <a:graphic>
          <a:graphicData uri="http://schemas.openxmlformats.org/presentationml/2006/ole">
            <mc:AlternateContent xmlns:mc="http://schemas.openxmlformats.org/markup-compatibility/2006">
              <mc:Choice xmlns:v="urn:schemas-microsoft-com:vml" Requires="v">
                <p:oleObj name="Equation" r:id="rId2" imgW="352555" imgH="171547" progId="Equation.DSMT4">
                  <p:embed/>
                </p:oleObj>
              </mc:Choice>
              <mc:Fallback>
                <p:oleObj name="Equation" r:id="rId2" imgW="352555" imgH="171547" progId="Equation.DSMT4">
                  <p:embed/>
                  <p:pic>
                    <p:nvPicPr>
                      <p:cNvPr id="4" name="Object 2">
                        <a:extLst>
                          <a:ext uri="{FF2B5EF4-FFF2-40B4-BE49-F238E27FC236}">
                            <a16:creationId xmlns:a16="http://schemas.microsoft.com/office/drawing/2014/main" id="{09474048-ED50-4D5A-BC51-96A6BB752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343400"/>
                        <a:ext cx="892175" cy="442913"/>
                      </a:xfrm>
                      <a:prstGeom prst="rect">
                        <a:avLst/>
                      </a:prstGeom>
                      <a:solidFill>
                        <a:srgbClr val="FFC000"/>
                      </a:solidFill>
                      <a:ln>
                        <a:noFill/>
                      </a:ln>
                      <a:effectLst/>
                    </p:spPr>
                  </p:pic>
                </p:oleObj>
              </mc:Fallback>
            </mc:AlternateContent>
          </a:graphicData>
        </a:graphic>
      </p:graphicFrame>
      <p:sp>
        <p:nvSpPr>
          <p:cNvPr id="5" name="Line 4">
            <a:extLst>
              <a:ext uri="{FF2B5EF4-FFF2-40B4-BE49-F238E27FC236}">
                <a16:creationId xmlns:a16="http://schemas.microsoft.com/office/drawing/2014/main" id="{3AF3B760-A005-4573-BEA4-01E81B6455EA}"/>
              </a:ext>
            </a:extLst>
          </p:cNvPr>
          <p:cNvSpPr>
            <a:spLocks noChangeShapeType="1"/>
          </p:cNvSpPr>
          <p:nvPr/>
        </p:nvSpPr>
        <p:spPr bwMode="auto">
          <a:xfrm>
            <a:off x="4953000" y="6477000"/>
            <a:ext cx="3657600" cy="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6" name="Line 5">
            <a:extLst>
              <a:ext uri="{FF2B5EF4-FFF2-40B4-BE49-F238E27FC236}">
                <a16:creationId xmlns:a16="http://schemas.microsoft.com/office/drawing/2014/main" id="{E29FA761-7DEA-4223-BB0A-28F015A570ED}"/>
              </a:ext>
            </a:extLst>
          </p:cNvPr>
          <p:cNvSpPr>
            <a:spLocks noChangeShapeType="1"/>
          </p:cNvSpPr>
          <p:nvPr/>
        </p:nvSpPr>
        <p:spPr bwMode="auto">
          <a:xfrm flipV="1">
            <a:off x="4953000" y="2667000"/>
            <a:ext cx="0" cy="381000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7" name="Rectangle 6">
            <a:extLst>
              <a:ext uri="{FF2B5EF4-FFF2-40B4-BE49-F238E27FC236}">
                <a16:creationId xmlns:a16="http://schemas.microsoft.com/office/drawing/2014/main" id="{F720C41C-DCBE-47CB-A858-58B3767496FC}"/>
              </a:ext>
            </a:extLst>
          </p:cNvPr>
          <p:cNvSpPr>
            <a:spLocks noChangeArrowheads="1"/>
          </p:cNvSpPr>
          <p:nvPr/>
        </p:nvSpPr>
        <p:spPr bwMode="auto">
          <a:xfrm>
            <a:off x="8380412" y="6248400"/>
            <a:ext cx="382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s</a:t>
            </a:r>
          </a:p>
        </p:txBody>
      </p:sp>
      <p:sp>
        <p:nvSpPr>
          <p:cNvPr id="8" name="Rectangle 7">
            <a:extLst>
              <a:ext uri="{FF2B5EF4-FFF2-40B4-BE49-F238E27FC236}">
                <a16:creationId xmlns:a16="http://schemas.microsoft.com/office/drawing/2014/main" id="{4474CB3D-4C0A-4877-8172-1855064D1FB3}"/>
              </a:ext>
            </a:extLst>
          </p:cNvPr>
          <p:cNvSpPr>
            <a:spLocks noChangeArrowheads="1"/>
          </p:cNvSpPr>
          <p:nvPr/>
        </p:nvSpPr>
        <p:spPr bwMode="auto">
          <a:xfrm>
            <a:off x="4440238" y="2438400"/>
            <a:ext cx="493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T</a:t>
            </a:r>
          </a:p>
        </p:txBody>
      </p:sp>
      <p:sp>
        <p:nvSpPr>
          <p:cNvPr id="9" name="Line 8">
            <a:extLst>
              <a:ext uri="{FF2B5EF4-FFF2-40B4-BE49-F238E27FC236}">
                <a16:creationId xmlns:a16="http://schemas.microsoft.com/office/drawing/2014/main" id="{E45784E2-278A-47C2-929E-A7F74808A365}"/>
              </a:ext>
            </a:extLst>
          </p:cNvPr>
          <p:cNvSpPr>
            <a:spLocks noChangeShapeType="1"/>
          </p:cNvSpPr>
          <p:nvPr/>
        </p:nvSpPr>
        <p:spPr bwMode="auto">
          <a:xfrm>
            <a:off x="665163" y="6488113"/>
            <a:ext cx="3657600" cy="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0" name="Line 9">
            <a:extLst>
              <a:ext uri="{FF2B5EF4-FFF2-40B4-BE49-F238E27FC236}">
                <a16:creationId xmlns:a16="http://schemas.microsoft.com/office/drawing/2014/main" id="{5974D43D-EA6F-49BF-8CFF-D43FD87E7BAA}"/>
              </a:ext>
            </a:extLst>
          </p:cNvPr>
          <p:cNvSpPr>
            <a:spLocks noChangeShapeType="1"/>
          </p:cNvSpPr>
          <p:nvPr/>
        </p:nvSpPr>
        <p:spPr bwMode="auto">
          <a:xfrm flipV="1">
            <a:off x="665163" y="2678113"/>
            <a:ext cx="0" cy="3810000"/>
          </a:xfrm>
          <a:prstGeom prst="line">
            <a:avLst/>
          </a:prstGeom>
          <a:noFill/>
          <a:ln w="19050" cap="sq">
            <a:solidFill>
              <a:srgbClr val="00B0F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10">
            <a:extLst>
              <a:ext uri="{FF2B5EF4-FFF2-40B4-BE49-F238E27FC236}">
                <a16:creationId xmlns:a16="http://schemas.microsoft.com/office/drawing/2014/main" id="{ED976712-0789-48A2-837E-C4E3B36A5E87}"/>
              </a:ext>
            </a:extLst>
          </p:cNvPr>
          <p:cNvSpPr>
            <a:spLocks noChangeArrowheads="1"/>
          </p:cNvSpPr>
          <p:nvPr/>
        </p:nvSpPr>
        <p:spPr bwMode="auto">
          <a:xfrm>
            <a:off x="4078287" y="6259512"/>
            <a:ext cx="409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v</a:t>
            </a:r>
          </a:p>
        </p:txBody>
      </p:sp>
      <p:sp>
        <p:nvSpPr>
          <p:cNvPr id="12" name="Rectangle 11">
            <a:extLst>
              <a:ext uri="{FF2B5EF4-FFF2-40B4-BE49-F238E27FC236}">
                <a16:creationId xmlns:a16="http://schemas.microsoft.com/office/drawing/2014/main" id="{DDB5E17C-E14C-4C48-BC01-3846557BDC11}"/>
              </a:ext>
            </a:extLst>
          </p:cNvPr>
          <p:cNvSpPr>
            <a:spLocks noChangeArrowheads="1"/>
          </p:cNvSpPr>
          <p:nvPr/>
        </p:nvSpPr>
        <p:spPr bwMode="auto">
          <a:xfrm>
            <a:off x="179388" y="2449513"/>
            <a:ext cx="43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4000" b="1" i="1" u="none" strike="noStrike" kern="1200" cap="none" spc="0" normalizeH="0" baseline="0" noProof="0">
                <a:ln>
                  <a:noFill/>
                </a:ln>
                <a:solidFill>
                  <a:srgbClr val="FF0000"/>
                </a:solidFill>
                <a:effectLst/>
                <a:uLnTx/>
                <a:uFillTx/>
                <a:latin typeface="Times New Roman" panose="02020603050405020304" pitchFamily="18" charset="0"/>
                <a:ea typeface="楷体_GB2312" pitchFamily="1" charset="-122"/>
                <a:cs typeface="+mn-cs"/>
              </a:rPr>
              <a:t>p</a:t>
            </a:r>
          </a:p>
        </p:txBody>
      </p:sp>
      <p:sp>
        <p:nvSpPr>
          <p:cNvPr id="13" name="Line 14">
            <a:extLst>
              <a:ext uri="{FF2B5EF4-FFF2-40B4-BE49-F238E27FC236}">
                <a16:creationId xmlns:a16="http://schemas.microsoft.com/office/drawing/2014/main" id="{BA106800-4254-4F6C-B123-84B83E6F1BB6}"/>
              </a:ext>
            </a:extLst>
          </p:cNvPr>
          <p:cNvSpPr>
            <a:spLocks noChangeShapeType="1"/>
          </p:cNvSpPr>
          <p:nvPr/>
        </p:nvSpPr>
        <p:spPr bwMode="auto">
          <a:xfrm>
            <a:off x="1143000" y="4572000"/>
            <a:ext cx="2743200" cy="0"/>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 name="Freeform 15">
            <a:extLst>
              <a:ext uri="{FF2B5EF4-FFF2-40B4-BE49-F238E27FC236}">
                <a16:creationId xmlns:a16="http://schemas.microsoft.com/office/drawing/2014/main" id="{CE88F3B6-9369-4D1E-8EB2-7DD296DD5B92}"/>
              </a:ext>
            </a:extLst>
          </p:cNvPr>
          <p:cNvSpPr>
            <a:spLocks/>
          </p:cNvSpPr>
          <p:nvPr/>
        </p:nvSpPr>
        <p:spPr bwMode="auto">
          <a:xfrm>
            <a:off x="5943600" y="3657600"/>
            <a:ext cx="2133600" cy="1905000"/>
          </a:xfrm>
          <a:custGeom>
            <a:avLst/>
            <a:gdLst>
              <a:gd name="T0" fmla="*/ 2133600 w 1344"/>
              <a:gd name="T1" fmla="*/ 0 h 1200"/>
              <a:gd name="T2" fmla="*/ 1524000 w 1344"/>
              <a:gd name="T3" fmla="*/ 990600 h 1200"/>
              <a:gd name="T4" fmla="*/ 0 w 1344"/>
              <a:gd name="T5" fmla="*/ 1905000 h 1200"/>
              <a:gd name="T6" fmla="*/ 0 60000 65536"/>
              <a:gd name="T7" fmla="*/ 0 60000 65536"/>
              <a:gd name="T8" fmla="*/ 0 60000 65536"/>
            </a:gdLst>
            <a:ahLst/>
            <a:cxnLst>
              <a:cxn ang="T6">
                <a:pos x="T0" y="T1"/>
              </a:cxn>
              <a:cxn ang="T7">
                <a:pos x="T2" y="T3"/>
              </a:cxn>
              <a:cxn ang="T8">
                <a:pos x="T4" y="T5"/>
              </a:cxn>
            </a:cxnLst>
            <a:rect l="0" t="0" r="r" b="b"/>
            <a:pathLst>
              <a:path w="1344" h="1200">
                <a:moveTo>
                  <a:pt x="1344" y="0"/>
                </a:moveTo>
                <a:cubicBezTo>
                  <a:pt x="1264" y="212"/>
                  <a:pt x="1184" y="424"/>
                  <a:pt x="960" y="624"/>
                </a:cubicBezTo>
                <a:cubicBezTo>
                  <a:pt x="736" y="824"/>
                  <a:pt x="368" y="1012"/>
                  <a:pt x="0" y="1200"/>
                </a:cubicBezTo>
              </a:path>
            </a:pathLst>
          </a:custGeom>
          <a:noFill/>
          <a:ln w="2540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15" name="Object 16">
            <a:extLst>
              <a:ext uri="{FF2B5EF4-FFF2-40B4-BE49-F238E27FC236}">
                <a16:creationId xmlns:a16="http://schemas.microsoft.com/office/drawing/2014/main" id="{DF3F1795-BD13-4446-BBED-9D53EDC8A3B6}"/>
              </a:ext>
            </a:extLst>
          </p:cNvPr>
          <p:cNvGraphicFramePr>
            <a:graphicFrameLocks noChangeAspect="1"/>
          </p:cNvGraphicFramePr>
          <p:nvPr/>
        </p:nvGraphicFramePr>
        <p:xfrm>
          <a:off x="8077200" y="3200400"/>
          <a:ext cx="892175" cy="442913"/>
        </p:xfrm>
        <a:graphic>
          <a:graphicData uri="http://schemas.openxmlformats.org/presentationml/2006/ole">
            <mc:AlternateContent xmlns:mc="http://schemas.openxmlformats.org/markup-compatibility/2006">
              <mc:Choice xmlns:v="urn:schemas-microsoft-com:vml" Requires="v">
                <p:oleObj name="Equation" r:id="rId2" imgW="352555" imgH="171547" progId="Equation.DSMT4">
                  <p:embed/>
                </p:oleObj>
              </mc:Choice>
              <mc:Fallback>
                <p:oleObj name="Equation" r:id="rId2" imgW="352555" imgH="171547" progId="Equation.DSMT4">
                  <p:embed/>
                  <p:pic>
                    <p:nvPicPr>
                      <p:cNvPr id="15" name="Object 16">
                        <a:extLst>
                          <a:ext uri="{FF2B5EF4-FFF2-40B4-BE49-F238E27FC236}">
                            <a16:creationId xmlns:a16="http://schemas.microsoft.com/office/drawing/2014/main" id="{DF3F1795-BD13-4446-BBED-9D53EDC8A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200400"/>
                        <a:ext cx="892175" cy="442913"/>
                      </a:xfrm>
                      <a:prstGeom prst="rect">
                        <a:avLst/>
                      </a:prstGeom>
                      <a:solidFill>
                        <a:srgbClr val="FFC000"/>
                      </a:solidFill>
                      <a:ln>
                        <a:noFill/>
                      </a:ln>
                      <a:effectLst/>
                    </p:spPr>
                  </p:pic>
                </p:oleObj>
              </mc:Fallback>
            </mc:AlternateContent>
          </a:graphicData>
        </a:graphic>
      </p:graphicFrame>
      <p:sp>
        <p:nvSpPr>
          <p:cNvPr id="16" name="Line 19">
            <a:extLst>
              <a:ext uri="{FF2B5EF4-FFF2-40B4-BE49-F238E27FC236}">
                <a16:creationId xmlns:a16="http://schemas.microsoft.com/office/drawing/2014/main" id="{82D44515-21AC-449A-98DF-64F40F52DBBC}"/>
              </a:ext>
            </a:extLst>
          </p:cNvPr>
          <p:cNvSpPr>
            <a:spLocks noChangeShapeType="1"/>
          </p:cNvSpPr>
          <p:nvPr/>
        </p:nvSpPr>
        <p:spPr bwMode="auto">
          <a:xfrm flipV="1">
            <a:off x="2438400" y="2962275"/>
            <a:ext cx="0" cy="3209925"/>
          </a:xfrm>
          <a:prstGeom prst="line">
            <a:avLst/>
          </a:prstGeom>
          <a:noFill/>
          <a:ln w="25400" cap="sq">
            <a:solidFill>
              <a:srgbClr val="C506C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7" name="Freeform 20">
            <a:extLst>
              <a:ext uri="{FF2B5EF4-FFF2-40B4-BE49-F238E27FC236}">
                <a16:creationId xmlns:a16="http://schemas.microsoft.com/office/drawing/2014/main" id="{9C8BE008-28D2-42F7-95BC-2B3734F1CC70}"/>
              </a:ext>
            </a:extLst>
          </p:cNvPr>
          <p:cNvSpPr>
            <a:spLocks/>
          </p:cNvSpPr>
          <p:nvPr/>
        </p:nvSpPr>
        <p:spPr bwMode="auto">
          <a:xfrm>
            <a:off x="6248400" y="3429000"/>
            <a:ext cx="1371600" cy="2432050"/>
          </a:xfrm>
          <a:custGeom>
            <a:avLst/>
            <a:gdLst>
              <a:gd name="T0" fmla="*/ 1371600 w 864"/>
              <a:gd name="T1" fmla="*/ 0 h 1532"/>
              <a:gd name="T2" fmla="*/ 984250 w 864"/>
              <a:gd name="T3" fmla="*/ 1447800 h 1532"/>
              <a:gd name="T4" fmla="*/ 0 w 864"/>
              <a:gd name="T5" fmla="*/ 2432050 h 1532"/>
              <a:gd name="T6" fmla="*/ 0 60000 65536"/>
              <a:gd name="T7" fmla="*/ 0 60000 65536"/>
              <a:gd name="T8" fmla="*/ 0 60000 65536"/>
            </a:gdLst>
            <a:ahLst/>
            <a:cxnLst>
              <a:cxn ang="T6">
                <a:pos x="T0" y="T1"/>
              </a:cxn>
              <a:cxn ang="T7">
                <a:pos x="T2" y="T3"/>
              </a:cxn>
              <a:cxn ang="T8">
                <a:pos x="T4" y="T5"/>
              </a:cxn>
            </a:cxnLst>
            <a:rect l="0" t="0" r="r" b="b"/>
            <a:pathLst>
              <a:path w="864" h="1532">
                <a:moveTo>
                  <a:pt x="864" y="0"/>
                </a:moveTo>
                <a:cubicBezTo>
                  <a:pt x="814" y="328"/>
                  <a:pt x="764" y="657"/>
                  <a:pt x="620" y="912"/>
                </a:cubicBezTo>
                <a:cubicBezTo>
                  <a:pt x="476" y="1167"/>
                  <a:pt x="106" y="1420"/>
                  <a:pt x="0" y="1532"/>
                </a:cubicBezTo>
              </a:path>
            </a:pathLst>
          </a:custGeom>
          <a:noFill/>
          <a:ln w="25400" cap="sq" cmpd="sng">
            <a:solidFill>
              <a:srgbClr val="C506CA"/>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18" name="Object 21">
            <a:extLst>
              <a:ext uri="{FF2B5EF4-FFF2-40B4-BE49-F238E27FC236}">
                <a16:creationId xmlns:a16="http://schemas.microsoft.com/office/drawing/2014/main" id="{72482EA6-4A4C-4B21-AE20-B57CA3773350}"/>
              </a:ext>
            </a:extLst>
          </p:cNvPr>
          <p:cNvGraphicFramePr>
            <a:graphicFrameLocks noChangeAspect="1"/>
          </p:cNvGraphicFramePr>
          <p:nvPr/>
        </p:nvGraphicFramePr>
        <p:xfrm>
          <a:off x="1311275" y="6081713"/>
          <a:ext cx="987425" cy="347663"/>
        </p:xfrm>
        <a:graphic>
          <a:graphicData uri="http://schemas.openxmlformats.org/presentationml/2006/ole">
            <mc:AlternateContent xmlns:mc="http://schemas.openxmlformats.org/markup-compatibility/2006">
              <mc:Choice xmlns:v="urn:schemas-microsoft-com:vml" Requires="v">
                <p:oleObj name="Equation" r:id="rId5" imgW="390590" imgH="133156" progId="Equation.DSMT4">
                  <p:embed/>
                </p:oleObj>
              </mc:Choice>
              <mc:Fallback>
                <p:oleObj name="Equation" r:id="rId5" imgW="390590" imgH="133156" progId="Equation.DSMT4">
                  <p:embed/>
                  <p:pic>
                    <p:nvPicPr>
                      <p:cNvPr id="18" name="Object 21">
                        <a:extLst>
                          <a:ext uri="{FF2B5EF4-FFF2-40B4-BE49-F238E27FC236}">
                            <a16:creationId xmlns:a16="http://schemas.microsoft.com/office/drawing/2014/main" id="{72482EA6-4A4C-4B21-AE20-B57CA3773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275" y="6081713"/>
                        <a:ext cx="987425" cy="347663"/>
                      </a:xfrm>
                      <a:prstGeom prst="rect">
                        <a:avLst/>
                      </a:prstGeom>
                      <a:solidFill>
                        <a:srgbClr val="F496C1"/>
                      </a:solidFill>
                      <a:ln>
                        <a:noFill/>
                      </a:ln>
                      <a:effectLst/>
                    </p:spPr>
                  </p:pic>
                </p:oleObj>
              </mc:Fallback>
            </mc:AlternateContent>
          </a:graphicData>
        </a:graphic>
      </p:graphicFrame>
      <p:graphicFrame>
        <p:nvGraphicFramePr>
          <p:cNvPr id="19" name="Object 22">
            <a:extLst>
              <a:ext uri="{FF2B5EF4-FFF2-40B4-BE49-F238E27FC236}">
                <a16:creationId xmlns:a16="http://schemas.microsoft.com/office/drawing/2014/main" id="{01D1C8E9-DD72-416E-BC12-8809C6AF7F9D}"/>
              </a:ext>
            </a:extLst>
          </p:cNvPr>
          <p:cNvGraphicFramePr>
            <a:graphicFrameLocks noChangeAspect="1"/>
          </p:cNvGraphicFramePr>
          <p:nvPr/>
        </p:nvGraphicFramePr>
        <p:xfrm>
          <a:off x="5843588" y="6081713"/>
          <a:ext cx="987425" cy="347663"/>
        </p:xfrm>
        <a:graphic>
          <a:graphicData uri="http://schemas.openxmlformats.org/presentationml/2006/ole">
            <mc:AlternateContent xmlns:mc="http://schemas.openxmlformats.org/markup-compatibility/2006">
              <mc:Choice xmlns:v="urn:schemas-microsoft-com:vml" Requires="v">
                <p:oleObj name="Equation" r:id="rId5" imgW="390590" imgH="133156" progId="Equation.DSMT4">
                  <p:embed/>
                </p:oleObj>
              </mc:Choice>
              <mc:Fallback>
                <p:oleObj name="Equation" r:id="rId5" imgW="390590" imgH="133156" progId="Equation.DSMT4">
                  <p:embed/>
                  <p:pic>
                    <p:nvPicPr>
                      <p:cNvPr id="19" name="Object 22">
                        <a:extLst>
                          <a:ext uri="{FF2B5EF4-FFF2-40B4-BE49-F238E27FC236}">
                            <a16:creationId xmlns:a16="http://schemas.microsoft.com/office/drawing/2014/main" id="{01D1C8E9-DD72-416E-BC12-8809C6AF7F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3588" y="6081713"/>
                        <a:ext cx="987425" cy="347663"/>
                      </a:xfrm>
                      <a:prstGeom prst="rect">
                        <a:avLst/>
                      </a:prstGeom>
                      <a:solidFill>
                        <a:srgbClr val="F496C1"/>
                      </a:solidFill>
                      <a:ln>
                        <a:noFill/>
                      </a:ln>
                      <a:effectLst/>
                    </p:spPr>
                  </p:pic>
                </p:oleObj>
              </mc:Fallback>
            </mc:AlternateContent>
          </a:graphicData>
        </a:graphic>
      </p:graphicFrame>
      <p:sp>
        <p:nvSpPr>
          <p:cNvPr id="20" name="Line 27">
            <a:extLst>
              <a:ext uri="{FF2B5EF4-FFF2-40B4-BE49-F238E27FC236}">
                <a16:creationId xmlns:a16="http://schemas.microsoft.com/office/drawing/2014/main" id="{BA7B9FA9-62EC-421C-851F-26082097CBDB}"/>
              </a:ext>
            </a:extLst>
          </p:cNvPr>
          <p:cNvSpPr>
            <a:spLocks noChangeShapeType="1"/>
          </p:cNvSpPr>
          <p:nvPr/>
        </p:nvSpPr>
        <p:spPr bwMode="auto">
          <a:xfrm>
            <a:off x="5715000" y="4800600"/>
            <a:ext cx="2971800" cy="0"/>
          </a:xfrm>
          <a:prstGeom prst="line">
            <a:avLst/>
          </a:prstGeom>
          <a:noFill/>
          <a:ln w="25400" cap="sq">
            <a:solidFill>
              <a:srgbClr val="66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1" name="Freeform 28">
            <a:extLst>
              <a:ext uri="{FF2B5EF4-FFF2-40B4-BE49-F238E27FC236}">
                <a16:creationId xmlns:a16="http://schemas.microsoft.com/office/drawing/2014/main" id="{2D501953-BA99-44C5-BE3F-59664933A55B}"/>
              </a:ext>
            </a:extLst>
          </p:cNvPr>
          <p:cNvSpPr>
            <a:spLocks/>
          </p:cNvSpPr>
          <p:nvPr/>
        </p:nvSpPr>
        <p:spPr bwMode="auto">
          <a:xfrm>
            <a:off x="1143000" y="3124200"/>
            <a:ext cx="2743200" cy="2209800"/>
          </a:xfrm>
          <a:custGeom>
            <a:avLst/>
            <a:gdLst>
              <a:gd name="T0" fmla="*/ 0 w 1728"/>
              <a:gd name="T1" fmla="*/ 0 h 1392"/>
              <a:gd name="T2" fmla="*/ 838200 w 1728"/>
              <a:gd name="T3" fmla="*/ 1143000 h 1392"/>
              <a:gd name="T4" fmla="*/ 2743200 w 1728"/>
              <a:gd name="T5" fmla="*/ 2209800 h 1392"/>
              <a:gd name="T6" fmla="*/ 0 60000 65536"/>
              <a:gd name="T7" fmla="*/ 0 60000 65536"/>
              <a:gd name="T8" fmla="*/ 0 60000 65536"/>
            </a:gdLst>
            <a:ahLst/>
            <a:cxnLst>
              <a:cxn ang="T6">
                <a:pos x="T0" y="T1"/>
              </a:cxn>
              <a:cxn ang="T7">
                <a:pos x="T2" y="T3"/>
              </a:cxn>
              <a:cxn ang="T8">
                <a:pos x="T4" y="T5"/>
              </a:cxn>
            </a:cxnLst>
            <a:rect l="0" t="0" r="r" b="b"/>
            <a:pathLst>
              <a:path w="1728" h="1392">
                <a:moveTo>
                  <a:pt x="0" y="0"/>
                </a:moveTo>
                <a:cubicBezTo>
                  <a:pt x="120" y="244"/>
                  <a:pt x="240" y="488"/>
                  <a:pt x="528" y="720"/>
                </a:cubicBezTo>
                <a:cubicBezTo>
                  <a:pt x="816" y="952"/>
                  <a:pt x="1272" y="1172"/>
                  <a:pt x="1728" y="1392"/>
                </a:cubicBezTo>
              </a:path>
            </a:pathLst>
          </a:custGeom>
          <a:noFill/>
          <a:ln w="25400" cap="sq" cmpd="sng">
            <a:solidFill>
              <a:srgbClr val="66FF66"/>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2" name="Object 29">
            <a:extLst>
              <a:ext uri="{FF2B5EF4-FFF2-40B4-BE49-F238E27FC236}">
                <a16:creationId xmlns:a16="http://schemas.microsoft.com/office/drawing/2014/main" id="{54AB1518-881A-4411-9F4E-2BAA2457D9CA}"/>
              </a:ext>
            </a:extLst>
          </p:cNvPr>
          <p:cNvGraphicFramePr>
            <a:graphicFrameLocks noChangeAspect="1"/>
          </p:cNvGraphicFramePr>
          <p:nvPr/>
        </p:nvGraphicFramePr>
        <p:xfrm>
          <a:off x="4070350" y="5195888"/>
          <a:ext cx="828675" cy="442912"/>
        </p:xfrm>
        <a:graphic>
          <a:graphicData uri="http://schemas.openxmlformats.org/presentationml/2006/ole">
            <mc:AlternateContent xmlns:mc="http://schemas.openxmlformats.org/markup-compatibility/2006">
              <mc:Choice xmlns:v="urn:schemas-microsoft-com:vml" Requires="v">
                <p:oleObj name="Equation" r:id="rId8" imgW="323785" imgH="171547" progId="Equation.DSMT4">
                  <p:embed/>
                </p:oleObj>
              </mc:Choice>
              <mc:Fallback>
                <p:oleObj name="Equation" r:id="rId8" imgW="323785" imgH="171547" progId="Equation.DSMT4">
                  <p:embed/>
                  <p:pic>
                    <p:nvPicPr>
                      <p:cNvPr id="22" name="Object 29">
                        <a:extLst>
                          <a:ext uri="{FF2B5EF4-FFF2-40B4-BE49-F238E27FC236}">
                            <a16:creationId xmlns:a16="http://schemas.microsoft.com/office/drawing/2014/main" id="{54AB1518-881A-4411-9F4E-2BAA2457D9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0350" y="5195888"/>
                        <a:ext cx="828675" cy="44291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4">
            <a:extLst>
              <a:ext uri="{FF2B5EF4-FFF2-40B4-BE49-F238E27FC236}">
                <a16:creationId xmlns:a16="http://schemas.microsoft.com/office/drawing/2014/main" id="{21A5B330-1A5F-466E-8660-509C19C5284A}"/>
              </a:ext>
            </a:extLst>
          </p:cNvPr>
          <p:cNvGraphicFramePr>
            <a:graphicFrameLocks noChangeAspect="1"/>
          </p:cNvGraphicFramePr>
          <p:nvPr/>
        </p:nvGraphicFramePr>
        <p:xfrm>
          <a:off x="8239125" y="4876800"/>
          <a:ext cx="828675" cy="442913"/>
        </p:xfrm>
        <a:graphic>
          <a:graphicData uri="http://schemas.openxmlformats.org/presentationml/2006/ole">
            <mc:AlternateContent xmlns:mc="http://schemas.openxmlformats.org/markup-compatibility/2006">
              <mc:Choice xmlns:v="urn:schemas-microsoft-com:vml" Requires="v">
                <p:oleObj name="Equation" r:id="rId10" imgW="323785" imgH="171547" progId="Equation.DSMT4">
                  <p:embed/>
                </p:oleObj>
              </mc:Choice>
              <mc:Fallback>
                <p:oleObj name="Equation" r:id="rId10" imgW="323785" imgH="171547" progId="Equation.DSMT4">
                  <p:embed/>
                  <p:pic>
                    <p:nvPicPr>
                      <p:cNvPr id="23" name="Object 34">
                        <a:extLst>
                          <a:ext uri="{FF2B5EF4-FFF2-40B4-BE49-F238E27FC236}">
                            <a16:creationId xmlns:a16="http://schemas.microsoft.com/office/drawing/2014/main" id="{21A5B330-1A5F-466E-8660-509C19C528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9125" y="4876800"/>
                        <a:ext cx="828675" cy="4429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35">
            <a:extLst>
              <a:ext uri="{FF2B5EF4-FFF2-40B4-BE49-F238E27FC236}">
                <a16:creationId xmlns:a16="http://schemas.microsoft.com/office/drawing/2014/main" id="{BD4F7644-EC03-43C8-8BA4-14CC44FE21EC}"/>
              </a:ext>
            </a:extLst>
          </p:cNvPr>
          <p:cNvSpPr>
            <a:spLocks noChangeShapeType="1"/>
          </p:cNvSpPr>
          <p:nvPr/>
        </p:nvSpPr>
        <p:spPr bwMode="auto">
          <a:xfrm flipV="1">
            <a:off x="7267575" y="3402013"/>
            <a:ext cx="0" cy="2922587"/>
          </a:xfrm>
          <a:prstGeom prst="line">
            <a:avLst/>
          </a:prstGeom>
          <a:noFill/>
          <a:ln w="254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5" name="Object 36">
            <a:extLst>
              <a:ext uri="{FF2B5EF4-FFF2-40B4-BE49-F238E27FC236}">
                <a16:creationId xmlns:a16="http://schemas.microsoft.com/office/drawing/2014/main" id="{AEE4EF75-50BE-4980-A102-10FE302161DF}"/>
              </a:ext>
            </a:extLst>
          </p:cNvPr>
          <p:cNvGraphicFramePr>
            <a:graphicFrameLocks noChangeAspect="1"/>
          </p:cNvGraphicFramePr>
          <p:nvPr/>
        </p:nvGraphicFramePr>
        <p:xfrm>
          <a:off x="7346950" y="5943601"/>
          <a:ext cx="892175" cy="442912"/>
        </p:xfrm>
        <a:graphic>
          <a:graphicData uri="http://schemas.openxmlformats.org/presentationml/2006/ole">
            <mc:AlternateContent xmlns:mc="http://schemas.openxmlformats.org/markup-compatibility/2006">
              <mc:Choice xmlns:v="urn:schemas-microsoft-com:vml" Requires="v">
                <p:oleObj name="Equation" r:id="rId12" imgW="352555" imgH="171547" progId="Equation.DSMT4">
                  <p:embed/>
                </p:oleObj>
              </mc:Choice>
              <mc:Fallback>
                <p:oleObj name="Equation" r:id="rId12" imgW="352555" imgH="171547" progId="Equation.DSMT4">
                  <p:embed/>
                  <p:pic>
                    <p:nvPicPr>
                      <p:cNvPr id="25" name="Object 36">
                        <a:extLst>
                          <a:ext uri="{FF2B5EF4-FFF2-40B4-BE49-F238E27FC236}">
                            <a16:creationId xmlns:a16="http://schemas.microsoft.com/office/drawing/2014/main" id="{AEE4EF75-50BE-4980-A102-10FE302161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6950" y="5943601"/>
                        <a:ext cx="892175" cy="442912"/>
                      </a:xfrm>
                      <a:prstGeom prst="rect">
                        <a:avLst/>
                      </a:prstGeom>
                      <a:solidFill>
                        <a:srgbClr val="FF6600"/>
                      </a:solidFill>
                      <a:ln>
                        <a:noFill/>
                      </a:ln>
                      <a:effectLst/>
                    </p:spPr>
                  </p:pic>
                </p:oleObj>
              </mc:Fallback>
            </mc:AlternateContent>
          </a:graphicData>
        </a:graphic>
      </p:graphicFrame>
      <p:sp>
        <p:nvSpPr>
          <p:cNvPr id="26" name="Freeform 39">
            <a:extLst>
              <a:ext uri="{FF2B5EF4-FFF2-40B4-BE49-F238E27FC236}">
                <a16:creationId xmlns:a16="http://schemas.microsoft.com/office/drawing/2014/main" id="{899A72BB-3415-417D-B6F2-E484EA2C5DFE}"/>
              </a:ext>
            </a:extLst>
          </p:cNvPr>
          <p:cNvSpPr>
            <a:spLocks/>
          </p:cNvSpPr>
          <p:nvPr/>
        </p:nvSpPr>
        <p:spPr bwMode="auto">
          <a:xfrm>
            <a:off x="1981200" y="3048000"/>
            <a:ext cx="1447800" cy="2819400"/>
          </a:xfrm>
          <a:custGeom>
            <a:avLst/>
            <a:gdLst>
              <a:gd name="T0" fmla="*/ 0 w 912"/>
              <a:gd name="T1" fmla="*/ 0 h 1776"/>
              <a:gd name="T2" fmla="*/ 304800 w 912"/>
              <a:gd name="T3" fmla="*/ 1143000 h 1776"/>
              <a:gd name="T4" fmla="*/ 685800 w 912"/>
              <a:gd name="T5" fmla="*/ 1981200 h 1776"/>
              <a:gd name="T6" fmla="*/ 1447800 w 912"/>
              <a:gd name="T7" fmla="*/ 281940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776">
                <a:moveTo>
                  <a:pt x="0" y="0"/>
                </a:moveTo>
                <a:cubicBezTo>
                  <a:pt x="60" y="256"/>
                  <a:pt x="120" y="512"/>
                  <a:pt x="192" y="720"/>
                </a:cubicBezTo>
                <a:cubicBezTo>
                  <a:pt x="264" y="928"/>
                  <a:pt x="312" y="1072"/>
                  <a:pt x="432" y="1248"/>
                </a:cubicBezTo>
                <a:cubicBezTo>
                  <a:pt x="552" y="1424"/>
                  <a:pt x="732" y="1600"/>
                  <a:pt x="912" y="1776"/>
                </a:cubicBezTo>
              </a:path>
            </a:pathLst>
          </a:custGeom>
          <a:noFill/>
          <a:ln w="25400" cap="sq" cmpd="sng">
            <a:solidFill>
              <a:srgbClr val="FF66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graphicFrame>
        <p:nvGraphicFramePr>
          <p:cNvPr id="27" name="Object 40">
            <a:extLst>
              <a:ext uri="{FF2B5EF4-FFF2-40B4-BE49-F238E27FC236}">
                <a16:creationId xmlns:a16="http://schemas.microsoft.com/office/drawing/2014/main" id="{40213BEA-B3E1-4AC0-B434-F20A1C793C7E}"/>
              </a:ext>
            </a:extLst>
          </p:cNvPr>
          <p:cNvGraphicFramePr>
            <a:graphicFrameLocks noChangeAspect="1"/>
          </p:cNvGraphicFramePr>
          <p:nvPr/>
        </p:nvGraphicFramePr>
        <p:xfrm>
          <a:off x="3352800" y="5943600"/>
          <a:ext cx="892175" cy="442913"/>
        </p:xfrm>
        <a:graphic>
          <a:graphicData uri="http://schemas.openxmlformats.org/presentationml/2006/ole">
            <mc:AlternateContent xmlns:mc="http://schemas.openxmlformats.org/markup-compatibility/2006">
              <mc:Choice xmlns:v="urn:schemas-microsoft-com:vml" Requires="v">
                <p:oleObj name="Equation" r:id="rId14" imgW="352555" imgH="171547" progId="Equation.DSMT4">
                  <p:embed/>
                </p:oleObj>
              </mc:Choice>
              <mc:Fallback>
                <p:oleObj name="Equation" r:id="rId14" imgW="352555" imgH="171547" progId="Equation.DSMT4">
                  <p:embed/>
                  <p:pic>
                    <p:nvPicPr>
                      <p:cNvPr id="27" name="Object 40">
                        <a:extLst>
                          <a:ext uri="{FF2B5EF4-FFF2-40B4-BE49-F238E27FC236}">
                            <a16:creationId xmlns:a16="http://schemas.microsoft.com/office/drawing/2014/main" id="{40213BEA-B3E1-4AC0-B434-F20A1C793C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2800" y="5943600"/>
                        <a:ext cx="892175" cy="442913"/>
                      </a:xfrm>
                      <a:prstGeom prst="rect">
                        <a:avLst/>
                      </a:prstGeom>
                      <a:solidFill>
                        <a:srgbClr val="FF6600"/>
                      </a:solidFill>
                      <a:ln>
                        <a:noFill/>
                      </a:ln>
                      <a:effectLst/>
                    </p:spPr>
                  </p:pic>
                </p:oleObj>
              </mc:Fallback>
            </mc:AlternateContent>
          </a:graphicData>
        </a:graphic>
      </p:graphicFrame>
      <p:sp>
        <p:nvSpPr>
          <p:cNvPr id="28" name="Freeform 43">
            <a:extLst>
              <a:ext uri="{FF2B5EF4-FFF2-40B4-BE49-F238E27FC236}">
                <a16:creationId xmlns:a16="http://schemas.microsoft.com/office/drawing/2014/main" id="{A6B14812-DA15-41C8-8988-AA23AD319640}"/>
              </a:ext>
            </a:extLst>
          </p:cNvPr>
          <p:cNvSpPr>
            <a:spLocks/>
          </p:cNvSpPr>
          <p:nvPr/>
        </p:nvSpPr>
        <p:spPr bwMode="auto">
          <a:xfrm>
            <a:off x="6934200" y="4419600"/>
            <a:ext cx="762000" cy="914400"/>
          </a:xfrm>
          <a:custGeom>
            <a:avLst/>
            <a:gdLst>
              <a:gd name="T0" fmla="*/ 762000 w 480"/>
              <a:gd name="T1" fmla="*/ 0 h 576"/>
              <a:gd name="T2" fmla="*/ 609600 w 480"/>
              <a:gd name="T3" fmla="*/ 609600 h 576"/>
              <a:gd name="T4" fmla="*/ 0 w 480"/>
              <a:gd name="T5" fmla="*/ 914400 h 576"/>
              <a:gd name="T6" fmla="*/ 0 60000 65536"/>
              <a:gd name="T7" fmla="*/ 0 60000 65536"/>
              <a:gd name="T8" fmla="*/ 0 60000 65536"/>
            </a:gdLst>
            <a:ahLst/>
            <a:cxnLst>
              <a:cxn ang="T6">
                <a:pos x="T0" y="T1"/>
              </a:cxn>
              <a:cxn ang="T7">
                <a:pos x="T2" y="T3"/>
              </a:cxn>
              <a:cxn ang="T8">
                <a:pos x="T4" y="T5"/>
              </a:cxn>
            </a:cxnLst>
            <a:rect l="0" t="0" r="r" b="b"/>
            <a:pathLst>
              <a:path w="480" h="576">
                <a:moveTo>
                  <a:pt x="480" y="0"/>
                </a:moveTo>
                <a:cubicBezTo>
                  <a:pt x="472" y="144"/>
                  <a:pt x="464" y="288"/>
                  <a:pt x="384" y="384"/>
                </a:cubicBezTo>
                <a:cubicBezTo>
                  <a:pt x="304" y="480"/>
                  <a:pt x="152" y="528"/>
                  <a:pt x="0" y="576"/>
                </a:cubicBezTo>
              </a:path>
            </a:pathLst>
          </a:custGeom>
          <a:noFill/>
          <a:ln w="12700" cap="sq" cmpd="sng">
            <a:solidFill>
              <a:srgbClr val="00B05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9" name="Freeform 44">
            <a:extLst>
              <a:ext uri="{FF2B5EF4-FFF2-40B4-BE49-F238E27FC236}">
                <a16:creationId xmlns:a16="http://schemas.microsoft.com/office/drawing/2014/main" id="{DFE94EDD-CCCB-4E4C-B1BE-F7DE5ECC3465}"/>
              </a:ext>
            </a:extLst>
          </p:cNvPr>
          <p:cNvSpPr>
            <a:spLocks/>
          </p:cNvSpPr>
          <p:nvPr/>
        </p:nvSpPr>
        <p:spPr bwMode="auto">
          <a:xfrm>
            <a:off x="2438400" y="4572000"/>
            <a:ext cx="546100" cy="609600"/>
          </a:xfrm>
          <a:custGeom>
            <a:avLst/>
            <a:gdLst>
              <a:gd name="T0" fmla="*/ 533400 w 344"/>
              <a:gd name="T1" fmla="*/ 0 h 384"/>
              <a:gd name="T2" fmla="*/ 457200 w 344"/>
              <a:gd name="T3" fmla="*/ 381000 h 384"/>
              <a:gd name="T4" fmla="*/ 0 w 344"/>
              <a:gd name="T5" fmla="*/ 609600 h 384"/>
              <a:gd name="T6" fmla="*/ 0 60000 65536"/>
              <a:gd name="T7" fmla="*/ 0 60000 65536"/>
              <a:gd name="T8" fmla="*/ 0 60000 65536"/>
            </a:gdLst>
            <a:ahLst/>
            <a:cxnLst>
              <a:cxn ang="T6">
                <a:pos x="T0" y="T1"/>
              </a:cxn>
              <a:cxn ang="T7">
                <a:pos x="T2" y="T3"/>
              </a:cxn>
              <a:cxn ang="T8">
                <a:pos x="T4" y="T5"/>
              </a:cxn>
            </a:cxnLst>
            <a:rect l="0" t="0" r="r" b="b"/>
            <a:pathLst>
              <a:path w="344" h="384">
                <a:moveTo>
                  <a:pt x="336" y="0"/>
                </a:moveTo>
                <a:cubicBezTo>
                  <a:pt x="340" y="88"/>
                  <a:pt x="344" y="176"/>
                  <a:pt x="288" y="240"/>
                </a:cubicBezTo>
                <a:cubicBezTo>
                  <a:pt x="232" y="304"/>
                  <a:pt x="116" y="344"/>
                  <a:pt x="0" y="384"/>
                </a:cubicBezTo>
              </a:path>
            </a:pathLst>
          </a:custGeom>
          <a:noFill/>
          <a:ln w="12700" cap="sq" cmpd="sng">
            <a:solidFill>
              <a:srgbClr val="00B05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0" name="Line 45">
            <a:extLst>
              <a:ext uri="{FF2B5EF4-FFF2-40B4-BE49-F238E27FC236}">
                <a16:creationId xmlns:a16="http://schemas.microsoft.com/office/drawing/2014/main" id="{B6674503-91B5-4962-BB27-B054440E9947}"/>
              </a:ext>
            </a:extLst>
          </p:cNvPr>
          <p:cNvSpPr>
            <a:spLocks noChangeShapeType="1"/>
          </p:cNvSpPr>
          <p:nvPr/>
        </p:nvSpPr>
        <p:spPr bwMode="auto">
          <a:xfrm flipH="1">
            <a:off x="2667000" y="5029200"/>
            <a:ext cx="152400" cy="76200"/>
          </a:xfrm>
          <a:prstGeom prst="line">
            <a:avLst/>
          </a:prstGeom>
          <a:noFill/>
          <a:ln w="41275" cap="sq">
            <a:solidFill>
              <a:srgbClr val="00B05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1" name="Line 46">
            <a:extLst>
              <a:ext uri="{FF2B5EF4-FFF2-40B4-BE49-F238E27FC236}">
                <a16:creationId xmlns:a16="http://schemas.microsoft.com/office/drawing/2014/main" id="{2691347B-D86B-4531-BB0A-52E57DEF90EB}"/>
              </a:ext>
            </a:extLst>
          </p:cNvPr>
          <p:cNvSpPr>
            <a:spLocks noChangeShapeType="1"/>
          </p:cNvSpPr>
          <p:nvPr/>
        </p:nvSpPr>
        <p:spPr bwMode="auto">
          <a:xfrm flipH="1">
            <a:off x="7467600" y="4953000"/>
            <a:ext cx="152400" cy="152400"/>
          </a:xfrm>
          <a:prstGeom prst="line">
            <a:avLst/>
          </a:prstGeom>
          <a:noFill/>
          <a:ln w="38100" cap="sq">
            <a:solidFill>
              <a:srgbClr val="00B05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2" name="Freeform 47">
            <a:extLst>
              <a:ext uri="{FF2B5EF4-FFF2-40B4-BE49-F238E27FC236}">
                <a16:creationId xmlns:a16="http://schemas.microsoft.com/office/drawing/2014/main" id="{B5CA1136-16FC-4CC4-8C76-4558619C9F26}"/>
              </a:ext>
            </a:extLst>
          </p:cNvPr>
          <p:cNvSpPr>
            <a:spLocks/>
          </p:cNvSpPr>
          <p:nvPr/>
        </p:nvSpPr>
        <p:spPr bwMode="auto">
          <a:xfrm>
            <a:off x="6705600" y="4191000"/>
            <a:ext cx="762000" cy="914400"/>
          </a:xfrm>
          <a:custGeom>
            <a:avLst/>
            <a:gdLst>
              <a:gd name="T0" fmla="*/ 0 w 480"/>
              <a:gd name="T1" fmla="*/ 914400 h 576"/>
              <a:gd name="T2" fmla="*/ 304800 w 480"/>
              <a:gd name="T3" fmla="*/ 304800 h 576"/>
              <a:gd name="T4" fmla="*/ 762000 w 480"/>
              <a:gd name="T5" fmla="*/ 0 h 576"/>
              <a:gd name="T6" fmla="*/ 0 60000 65536"/>
              <a:gd name="T7" fmla="*/ 0 60000 65536"/>
              <a:gd name="T8" fmla="*/ 0 60000 65536"/>
            </a:gdLst>
            <a:ahLst/>
            <a:cxnLst>
              <a:cxn ang="T6">
                <a:pos x="T0" y="T1"/>
              </a:cxn>
              <a:cxn ang="T7">
                <a:pos x="T2" y="T3"/>
              </a:cxn>
              <a:cxn ang="T8">
                <a:pos x="T4" y="T5"/>
              </a:cxn>
            </a:cxnLst>
            <a:rect l="0" t="0" r="r" b="b"/>
            <a:pathLst>
              <a:path w="480" h="576">
                <a:moveTo>
                  <a:pt x="0" y="576"/>
                </a:moveTo>
                <a:cubicBezTo>
                  <a:pt x="56" y="432"/>
                  <a:pt x="112" y="288"/>
                  <a:pt x="192" y="192"/>
                </a:cubicBezTo>
                <a:cubicBezTo>
                  <a:pt x="272" y="96"/>
                  <a:pt x="376" y="48"/>
                  <a:pt x="480" y="0"/>
                </a:cubicBezTo>
              </a:path>
            </a:pathLst>
          </a:custGeom>
          <a:noFill/>
          <a:ln w="127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3" name="Line 48">
            <a:extLst>
              <a:ext uri="{FF2B5EF4-FFF2-40B4-BE49-F238E27FC236}">
                <a16:creationId xmlns:a16="http://schemas.microsoft.com/office/drawing/2014/main" id="{89E8A2FD-B0E1-4C5D-9BDE-1AB3344C17E6}"/>
              </a:ext>
            </a:extLst>
          </p:cNvPr>
          <p:cNvSpPr>
            <a:spLocks noChangeShapeType="1"/>
          </p:cNvSpPr>
          <p:nvPr/>
        </p:nvSpPr>
        <p:spPr bwMode="auto">
          <a:xfrm flipV="1">
            <a:off x="6934200" y="4495800"/>
            <a:ext cx="76200" cy="1524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4" name="Freeform 49">
            <a:extLst>
              <a:ext uri="{FF2B5EF4-FFF2-40B4-BE49-F238E27FC236}">
                <a16:creationId xmlns:a16="http://schemas.microsoft.com/office/drawing/2014/main" id="{355D34D0-88B3-4E3D-8C99-B9B479F5DF41}"/>
              </a:ext>
            </a:extLst>
          </p:cNvPr>
          <p:cNvSpPr>
            <a:spLocks/>
          </p:cNvSpPr>
          <p:nvPr/>
        </p:nvSpPr>
        <p:spPr bwMode="auto">
          <a:xfrm>
            <a:off x="1905000" y="4025900"/>
            <a:ext cx="533400" cy="546100"/>
          </a:xfrm>
          <a:custGeom>
            <a:avLst/>
            <a:gdLst>
              <a:gd name="T0" fmla="*/ 0 w 336"/>
              <a:gd name="T1" fmla="*/ 546100 h 344"/>
              <a:gd name="T2" fmla="*/ 228600 w 336"/>
              <a:gd name="T3" fmla="*/ 88900 h 344"/>
              <a:gd name="T4" fmla="*/ 533400 w 336"/>
              <a:gd name="T5" fmla="*/ 12700 h 344"/>
              <a:gd name="T6" fmla="*/ 0 60000 65536"/>
              <a:gd name="T7" fmla="*/ 0 60000 65536"/>
              <a:gd name="T8" fmla="*/ 0 60000 65536"/>
            </a:gdLst>
            <a:ahLst/>
            <a:cxnLst>
              <a:cxn ang="T6">
                <a:pos x="T0" y="T1"/>
              </a:cxn>
              <a:cxn ang="T7">
                <a:pos x="T2" y="T3"/>
              </a:cxn>
              <a:cxn ang="T8">
                <a:pos x="T4" y="T5"/>
              </a:cxn>
            </a:cxnLst>
            <a:rect l="0" t="0" r="r" b="b"/>
            <a:pathLst>
              <a:path w="336" h="344">
                <a:moveTo>
                  <a:pt x="0" y="344"/>
                </a:moveTo>
                <a:cubicBezTo>
                  <a:pt x="44" y="228"/>
                  <a:pt x="88" y="112"/>
                  <a:pt x="144" y="56"/>
                </a:cubicBezTo>
                <a:cubicBezTo>
                  <a:pt x="200" y="0"/>
                  <a:pt x="268" y="4"/>
                  <a:pt x="336" y="8"/>
                </a:cubicBezTo>
              </a:path>
            </a:pathLst>
          </a:custGeom>
          <a:noFill/>
          <a:ln w="127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 name="Line 50">
            <a:extLst>
              <a:ext uri="{FF2B5EF4-FFF2-40B4-BE49-F238E27FC236}">
                <a16:creationId xmlns:a16="http://schemas.microsoft.com/office/drawing/2014/main" id="{5DE0D355-1547-4B48-B47B-A725CF14C1EC}"/>
              </a:ext>
            </a:extLst>
          </p:cNvPr>
          <p:cNvSpPr>
            <a:spLocks noChangeShapeType="1"/>
          </p:cNvSpPr>
          <p:nvPr/>
        </p:nvSpPr>
        <p:spPr bwMode="auto">
          <a:xfrm flipV="1">
            <a:off x="2057400" y="4114800"/>
            <a:ext cx="76200" cy="152400"/>
          </a:xfrm>
          <a:prstGeom prst="line">
            <a:avLst/>
          </a:prstGeom>
          <a:noFill/>
          <a:ln w="381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6" name="Rectangle 32">
            <a:extLst>
              <a:ext uri="{FF2B5EF4-FFF2-40B4-BE49-F238E27FC236}">
                <a16:creationId xmlns:a16="http://schemas.microsoft.com/office/drawing/2014/main" id="{18393B29-801F-40EA-B552-48C10CAD9062}"/>
              </a:ext>
            </a:extLst>
          </p:cNvPr>
          <p:cNvSpPr>
            <a:spLocks noChangeArrowheads="1"/>
          </p:cNvSpPr>
          <p:nvPr/>
        </p:nvSpPr>
        <p:spPr bwMode="auto">
          <a:xfrm>
            <a:off x="5029200" y="3656587"/>
            <a:ext cx="1206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3600" b="1" i="1"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u&gt;</a:t>
            </a: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0</a:t>
            </a:r>
          </a:p>
        </p:txBody>
      </p:sp>
      <p:sp>
        <p:nvSpPr>
          <p:cNvPr id="37" name="Line 33">
            <a:extLst>
              <a:ext uri="{FF2B5EF4-FFF2-40B4-BE49-F238E27FC236}">
                <a16:creationId xmlns:a16="http://schemas.microsoft.com/office/drawing/2014/main" id="{259A006F-7C2D-46AC-A0E5-AF9FE258C2F1}"/>
              </a:ext>
            </a:extLst>
          </p:cNvPr>
          <p:cNvSpPr>
            <a:spLocks noChangeShapeType="1"/>
          </p:cNvSpPr>
          <p:nvPr/>
        </p:nvSpPr>
        <p:spPr bwMode="auto">
          <a:xfrm flipV="1">
            <a:off x="5715000" y="4342387"/>
            <a:ext cx="0" cy="457200"/>
          </a:xfrm>
          <a:prstGeom prst="line">
            <a:avLst/>
          </a:prstGeom>
          <a:noFill/>
          <a:ln w="3175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38" name="Line 34">
            <a:extLst>
              <a:ext uri="{FF2B5EF4-FFF2-40B4-BE49-F238E27FC236}">
                <a16:creationId xmlns:a16="http://schemas.microsoft.com/office/drawing/2014/main" id="{B9C939DB-2BDC-4D27-82AB-887A0F02E552}"/>
              </a:ext>
            </a:extLst>
          </p:cNvPr>
          <p:cNvSpPr>
            <a:spLocks noChangeShapeType="1"/>
          </p:cNvSpPr>
          <p:nvPr/>
        </p:nvSpPr>
        <p:spPr bwMode="auto">
          <a:xfrm flipV="1">
            <a:off x="8686800" y="4342387"/>
            <a:ext cx="0" cy="457200"/>
          </a:xfrm>
          <a:prstGeom prst="line">
            <a:avLst/>
          </a:prstGeom>
          <a:noFill/>
          <a:ln w="3175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39" name="Line 38">
            <a:extLst>
              <a:ext uri="{FF2B5EF4-FFF2-40B4-BE49-F238E27FC236}">
                <a16:creationId xmlns:a16="http://schemas.microsoft.com/office/drawing/2014/main" id="{C5106910-C9A3-4C78-A610-8FB28EF56E0F}"/>
              </a:ext>
            </a:extLst>
          </p:cNvPr>
          <p:cNvSpPr>
            <a:spLocks noChangeShapeType="1"/>
          </p:cNvSpPr>
          <p:nvPr/>
        </p:nvSpPr>
        <p:spPr bwMode="auto">
          <a:xfrm flipV="1">
            <a:off x="1143000" y="2946975"/>
            <a:ext cx="304800" cy="176212"/>
          </a:xfrm>
          <a:prstGeom prst="line">
            <a:avLst/>
          </a:prstGeom>
          <a:noFill/>
          <a:ln w="3175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0" name="Line 39">
            <a:extLst>
              <a:ext uri="{FF2B5EF4-FFF2-40B4-BE49-F238E27FC236}">
                <a16:creationId xmlns:a16="http://schemas.microsoft.com/office/drawing/2014/main" id="{14A41264-5335-46F6-8C3B-54897DC3ED9B}"/>
              </a:ext>
            </a:extLst>
          </p:cNvPr>
          <p:cNvSpPr>
            <a:spLocks noChangeShapeType="1"/>
          </p:cNvSpPr>
          <p:nvPr/>
        </p:nvSpPr>
        <p:spPr bwMode="auto">
          <a:xfrm flipV="1">
            <a:off x="3886200" y="5104387"/>
            <a:ext cx="228600" cy="228600"/>
          </a:xfrm>
          <a:prstGeom prst="line">
            <a:avLst/>
          </a:prstGeom>
          <a:noFill/>
          <a:ln w="31750" cap="sq">
            <a:solidFill>
              <a:srgbClr val="66FF66"/>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1" name="Rectangle 48">
            <a:extLst>
              <a:ext uri="{FF2B5EF4-FFF2-40B4-BE49-F238E27FC236}">
                <a16:creationId xmlns:a16="http://schemas.microsoft.com/office/drawing/2014/main" id="{99CF30C0-A27A-4DFC-BC57-3EC133CB0B20}"/>
              </a:ext>
            </a:extLst>
          </p:cNvPr>
          <p:cNvSpPr>
            <a:spLocks noChangeArrowheads="1"/>
          </p:cNvSpPr>
          <p:nvPr/>
        </p:nvSpPr>
        <p:spPr bwMode="auto">
          <a:xfrm>
            <a:off x="5029200" y="3060481"/>
            <a:ext cx="1206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0" u="none" strike="noStrike" kern="1200" cap="none" spc="0" normalizeH="0" baseline="0" noProof="0">
                <a:ln>
                  <a:noFill/>
                </a:ln>
                <a:solidFill>
                  <a:srgbClr val="00FF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3600" b="1" i="1" u="none" strike="noStrike" kern="1200" cap="none" spc="0" normalizeH="0" baseline="0" noProof="0">
                <a:ln>
                  <a:noFill/>
                </a:ln>
                <a:solidFill>
                  <a:srgbClr val="00FF00"/>
                </a:solidFill>
                <a:effectLst/>
                <a:uLnTx/>
                <a:uFillTx/>
                <a:latin typeface="Times New Roman" panose="02020603050405020304" pitchFamily="18" charset="0"/>
                <a:ea typeface="宋体" panose="02010600030101010101" pitchFamily="2" charset="-122"/>
                <a:cs typeface="+mn-cs"/>
              </a:rPr>
              <a:t>h&gt;</a:t>
            </a:r>
            <a:r>
              <a:rPr kumimoji="1" lang="en-US" altLang="zh-CN" sz="3600" b="1" i="0" u="none" strike="noStrike" kern="1200" cap="none" spc="0" normalizeH="0" baseline="0" noProof="0">
                <a:ln>
                  <a:noFill/>
                </a:ln>
                <a:solidFill>
                  <a:srgbClr val="00FF00"/>
                </a:solidFill>
                <a:effectLst/>
                <a:uLnTx/>
                <a:uFillTx/>
                <a:latin typeface="Times New Roman" panose="02020603050405020304" pitchFamily="18" charset="0"/>
                <a:ea typeface="宋体" panose="02010600030101010101" pitchFamily="2" charset="-122"/>
                <a:cs typeface="+mn-cs"/>
              </a:rPr>
              <a:t>0</a:t>
            </a:r>
          </a:p>
        </p:txBody>
      </p:sp>
      <p:sp>
        <p:nvSpPr>
          <p:cNvPr id="42" name="Rectangle 40">
            <a:extLst>
              <a:ext uri="{FF2B5EF4-FFF2-40B4-BE49-F238E27FC236}">
                <a16:creationId xmlns:a16="http://schemas.microsoft.com/office/drawing/2014/main" id="{C35AD760-59EE-4EEE-B15D-407B603B1283}"/>
              </a:ext>
            </a:extLst>
          </p:cNvPr>
          <p:cNvSpPr>
            <a:spLocks noChangeArrowheads="1"/>
          </p:cNvSpPr>
          <p:nvPr/>
        </p:nvSpPr>
        <p:spPr bwMode="auto">
          <a:xfrm>
            <a:off x="685800" y="2289174"/>
            <a:ext cx="1206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3600" b="1" i="1"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u&gt;</a:t>
            </a: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0</a:t>
            </a:r>
          </a:p>
        </p:txBody>
      </p:sp>
      <p:sp>
        <p:nvSpPr>
          <p:cNvPr id="43" name="Rectangle 47">
            <a:extLst>
              <a:ext uri="{FF2B5EF4-FFF2-40B4-BE49-F238E27FC236}">
                <a16:creationId xmlns:a16="http://schemas.microsoft.com/office/drawing/2014/main" id="{A094EE5A-6DAB-4BAA-B6FE-264F8DAC3620}"/>
              </a:ext>
            </a:extLst>
          </p:cNvPr>
          <p:cNvSpPr>
            <a:spLocks noChangeArrowheads="1"/>
          </p:cNvSpPr>
          <p:nvPr/>
        </p:nvSpPr>
        <p:spPr bwMode="auto">
          <a:xfrm>
            <a:off x="1885950" y="2289174"/>
            <a:ext cx="1206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3600" b="1" i="1"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h&gt;</a:t>
            </a:r>
            <a:r>
              <a:rPr kumimoji="1" lang="en-US" altLang="zh-CN" sz="3600" b="1" i="0" u="none" strike="noStrike" kern="1200" cap="none" spc="0" normalizeH="0" baseline="0" noProof="0" dirty="0">
                <a:ln>
                  <a:noFill/>
                </a:ln>
                <a:solidFill>
                  <a:srgbClr val="00FF00"/>
                </a:solidFill>
                <a:effectLst/>
                <a:uLnTx/>
                <a:uFillTx/>
                <a:latin typeface="Times New Roman" panose="02020603050405020304" pitchFamily="18" charset="0"/>
                <a:ea typeface="宋体" panose="02010600030101010101" pitchFamily="2" charset="-122"/>
                <a:cs typeface="+mn-cs"/>
              </a:rPr>
              <a:t>0</a:t>
            </a:r>
          </a:p>
        </p:txBody>
      </p:sp>
      <p:sp>
        <p:nvSpPr>
          <p:cNvPr id="44" name="Line 44">
            <a:extLst>
              <a:ext uri="{FF2B5EF4-FFF2-40B4-BE49-F238E27FC236}">
                <a16:creationId xmlns:a16="http://schemas.microsoft.com/office/drawing/2014/main" id="{0E0A4D4A-CC66-4648-A481-3B7D1EA4F5B3}"/>
              </a:ext>
            </a:extLst>
          </p:cNvPr>
          <p:cNvSpPr>
            <a:spLocks noChangeShapeType="1"/>
          </p:cNvSpPr>
          <p:nvPr/>
        </p:nvSpPr>
        <p:spPr bwMode="auto">
          <a:xfrm>
            <a:off x="2438400" y="2971800"/>
            <a:ext cx="381000" cy="0"/>
          </a:xfrm>
          <a:prstGeom prst="line">
            <a:avLst/>
          </a:prstGeom>
          <a:noFill/>
          <a:ln w="31750" cap="sq">
            <a:solidFill>
              <a:srgbClr val="C506CA"/>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5" name="Line 45">
            <a:extLst>
              <a:ext uri="{FF2B5EF4-FFF2-40B4-BE49-F238E27FC236}">
                <a16:creationId xmlns:a16="http://schemas.microsoft.com/office/drawing/2014/main" id="{8159A7C2-BBFF-4B36-A1FD-860D8B65EE2E}"/>
              </a:ext>
            </a:extLst>
          </p:cNvPr>
          <p:cNvSpPr>
            <a:spLocks noChangeShapeType="1"/>
          </p:cNvSpPr>
          <p:nvPr/>
        </p:nvSpPr>
        <p:spPr bwMode="auto">
          <a:xfrm>
            <a:off x="2438400" y="6172200"/>
            <a:ext cx="381000" cy="0"/>
          </a:xfrm>
          <a:prstGeom prst="line">
            <a:avLst/>
          </a:prstGeom>
          <a:noFill/>
          <a:ln w="31750" cap="sq">
            <a:solidFill>
              <a:srgbClr val="C506CA"/>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6" name="Rectangle 48">
            <a:extLst>
              <a:ext uri="{FF2B5EF4-FFF2-40B4-BE49-F238E27FC236}">
                <a16:creationId xmlns:a16="http://schemas.microsoft.com/office/drawing/2014/main" id="{E9F2E8B5-8540-45FC-A582-B45F4CE74214}"/>
              </a:ext>
            </a:extLst>
          </p:cNvPr>
          <p:cNvSpPr>
            <a:spLocks noChangeArrowheads="1"/>
          </p:cNvSpPr>
          <p:nvPr/>
        </p:nvSpPr>
        <p:spPr bwMode="auto">
          <a:xfrm>
            <a:off x="2753042" y="2898774"/>
            <a:ext cx="977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a:ln>
                  <a:noFill/>
                </a:ln>
                <a:solidFill>
                  <a:srgbClr val="C506CA"/>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w</a:t>
            </a:r>
            <a:r>
              <a:rPr kumimoji="1" lang="en-US" altLang="zh-CN" sz="3600" b="1" i="1" u="none" strike="noStrike" kern="1200" cap="none" spc="0" normalizeH="0" baseline="0" noProof="0">
                <a:ln>
                  <a:noFill/>
                </a:ln>
                <a:solidFill>
                  <a:srgbClr val="C506CA"/>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a:ln>
                  <a:noFill/>
                </a:ln>
                <a:solidFill>
                  <a:srgbClr val="C506CA"/>
                </a:solidFill>
                <a:effectLst/>
                <a:uLnTx/>
                <a:uFillTx/>
                <a:latin typeface="Times New Roman" panose="02020603050405020304" pitchFamily="18" charset="0"/>
                <a:ea typeface="宋体" panose="02010600030101010101" pitchFamily="2" charset="-122"/>
                <a:cs typeface="+mn-cs"/>
              </a:rPr>
              <a:t>0</a:t>
            </a:r>
          </a:p>
        </p:txBody>
      </p:sp>
      <p:sp>
        <p:nvSpPr>
          <p:cNvPr id="47" name="Line 53">
            <a:extLst>
              <a:ext uri="{FF2B5EF4-FFF2-40B4-BE49-F238E27FC236}">
                <a16:creationId xmlns:a16="http://schemas.microsoft.com/office/drawing/2014/main" id="{76AB466B-09A6-4A42-B7BD-A0754D929BE8}"/>
              </a:ext>
            </a:extLst>
          </p:cNvPr>
          <p:cNvSpPr>
            <a:spLocks noChangeShapeType="1"/>
          </p:cNvSpPr>
          <p:nvPr/>
        </p:nvSpPr>
        <p:spPr bwMode="auto">
          <a:xfrm>
            <a:off x="7620000" y="3429000"/>
            <a:ext cx="304800" cy="76200"/>
          </a:xfrm>
          <a:prstGeom prst="line">
            <a:avLst/>
          </a:prstGeom>
          <a:noFill/>
          <a:ln w="31750" cap="sq">
            <a:solidFill>
              <a:srgbClr val="C506CA"/>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8" name="Line 54">
            <a:extLst>
              <a:ext uri="{FF2B5EF4-FFF2-40B4-BE49-F238E27FC236}">
                <a16:creationId xmlns:a16="http://schemas.microsoft.com/office/drawing/2014/main" id="{78352DEB-E33C-4284-A9A7-71F7BAF23AD1}"/>
              </a:ext>
            </a:extLst>
          </p:cNvPr>
          <p:cNvSpPr>
            <a:spLocks noChangeShapeType="1"/>
          </p:cNvSpPr>
          <p:nvPr/>
        </p:nvSpPr>
        <p:spPr bwMode="auto">
          <a:xfrm>
            <a:off x="6248400" y="5867400"/>
            <a:ext cx="228600" cy="152400"/>
          </a:xfrm>
          <a:prstGeom prst="line">
            <a:avLst/>
          </a:prstGeom>
          <a:noFill/>
          <a:ln w="31750" cap="sq">
            <a:solidFill>
              <a:srgbClr val="C506CA"/>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49" name="Rectangle 55">
            <a:extLst>
              <a:ext uri="{FF2B5EF4-FFF2-40B4-BE49-F238E27FC236}">
                <a16:creationId xmlns:a16="http://schemas.microsoft.com/office/drawing/2014/main" id="{25DDB770-2821-4827-A197-43C59CED6418}"/>
              </a:ext>
            </a:extLst>
          </p:cNvPr>
          <p:cNvSpPr>
            <a:spLocks noChangeArrowheads="1"/>
          </p:cNvSpPr>
          <p:nvPr/>
        </p:nvSpPr>
        <p:spPr bwMode="auto">
          <a:xfrm>
            <a:off x="7532370" y="2705099"/>
            <a:ext cx="977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dirty="0">
                <a:ln>
                  <a:noFill/>
                </a:ln>
                <a:solidFill>
                  <a:srgbClr val="C506CA"/>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w</a:t>
            </a:r>
            <a:r>
              <a:rPr kumimoji="1" lang="en-US" altLang="zh-CN" sz="3600" b="1" i="1" u="none" strike="noStrike" kern="1200" cap="none" spc="0" normalizeH="0" baseline="0" noProof="0" dirty="0">
                <a:ln>
                  <a:noFill/>
                </a:ln>
                <a:solidFill>
                  <a:srgbClr val="C506CA"/>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dirty="0">
                <a:ln>
                  <a:noFill/>
                </a:ln>
                <a:solidFill>
                  <a:srgbClr val="C506CA"/>
                </a:solidFill>
                <a:effectLst/>
                <a:uLnTx/>
                <a:uFillTx/>
                <a:latin typeface="Times New Roman" panose="02020603050405020304" pitchFamily="18" charset="0"/>
                <a:ea typeface="宋体" panose="02010600030101010101" pitchFamily="2" charset="-122"/>
                <a:cs typeface="+mn-cs"/>
              </a:rPr>
              <a:t>0</a:t>
            </a:r>
          </a:p>
        </p:txBody>
      </p:sp>
      <p:sp>
        <p:nvSpPr>
          <p:cNvPr id="50" name="Line 55">
            <a:extLst>
              <a:ext uri="{FF2B5EF4-FFF2-40B4-BE49-F238E27FC236}">
                <a16:creationId xmlns:a16="http://schemas.microsoft.com/office/drawing/2014/main" id="{CD97566D-13F0-422E-BBE7-A0707DE4BA5C}"/>
              </a:ext>
            </a:extLst>
          </p:cNvPr>
          <p:cNvSpPr>
            <a:spLocks noChangeShapeType="1"/>
          </p:cNvSpPr>
          <p:nvPr/>
        </p:nvSpPr>
        <p:spPr bwMode="auto">
          <a:xfrm>
            <a:off x="1143000" y="4572000"/>
            <a:ext cx="0" cy="304800"/>
          </a:xfrm>
          <a:prstGeom prst="line">
            <a:avLst/>
          </a:prstGeom>
          <a:noFill/>
          <a:ln w="3175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1" name="Line 56">
            <a:extLst>
              <a:ext uri="{FF2B5EF4-FFF2-40B4-BE49-F238E27FC236}">
                <a16:creationId xmlns:a16="http://schemas.microsoft.com/office/drawing/2014/main" id="{87BA4FB8-F066-4559-8805-F551EF636382}"/>
              </a:ext>
            </a:extLst>
          </p:cNvPr>
          <p:cNvSpPr>
            <a:spLocks noChangeShapeType="1"/>
          </p:cNvSpPr>
          <p:nvPr/>
        </p:nvSpPr>
        <p:spPr bwMode="auto">
          <a:xfrm>
            <a:off x="3886200" y="4572000"/>
            <a:ext cx="0" cy="304800"/>
          </a:xfrm>
          <a:prstGeom prst="line">
            <a:avLst/>
          </a:prstGeom>
          <a:noFill/>
          <a:ln w="3175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2" name="Rectangle 57">
            <a:extLst>
              <a:ext uri="{FF2B5EF4-FFF2-40B4-BE49-F238E27FC236}">
                <a16:creationId xmlns:a16="http://schemas.microsoft.com/office/drawing/2014/main" id="{1663CF4F-E746-430B-9ED9-CE6C7785F19E}"/>
              </a:ext>
            </a:extLst>
          </p:cNvPr>
          <p:cNvSpPr>
            <a:spLocks noChangeArrowheads="1"/>
          </p:cNvSpPr>
          <p:nvPr/>
        </p:nvSpPr>
        <p:spPr bwMode="auto">
          <a:xfrm>
            <a:off x="711200" y="4800600"/>
            <a:ext cx="1079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w</a:t>
            </a:r>
            <a:r>
              <a:rPr kumimoji="1" lang="en-US" altLang="zh-CN" sz="3600" b="1" i="0" u="none" strike="noStrike" kern="1200" cap="none" spc="0" normalizeH="0" baseline="-25000" noProof="0" dirty="0" err="1">
                <a:ln>
                  <a:noFill/>
                </a:ln>
                <a:solidFill>
                  <a:srgbClr val="00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t</a:t>
            </a:r>
            <a:r>
              <a:rPr kumimoji="1" lang="en-US" altLang="zh-CN" sz="36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p>
        </p:txBody>
      </p:sp>
      <p:sp>
        <p:nvSpPr>
          <p:cNvPr id="53" name="Freeform 58">
            <a:extLst>
              <a:ext uri="{FF2B5EF4-FFF2-40B4-BE49-F238E27FC236}">
                <a16:creationId xmlns:a16="http://schemas.microsoft.com/office/drawing/2014/main" id="{0AEC42F4-287E-4D05-A4DE-C637DE720367}"/>
              </a:ext>
            </a:extLst>
          </p:cNvPr>
          <p:cNvSpPr>
            <a:spLocks/>
          </p:cNvSpPr>
          <p:nvPr/>
        </p:nvSpPr>
        <p:spPr bwMode="auto">
          <a:xfrm>
            <a:off x="6172200" y="4114800"/>
            <a:ext cx="2133600" cy="1905000"/>
          </a:xfrm>
          <a:custGeom>
            <a:avLst/>
            <a:gdLst>
              <a:gd name="T0" fmla="*/ 2133600 w 1344"/>
              <a:gd name="T1" fmla="*/ 0 h 1200"/>
              <a:gd name="T2" fmla="*/ 1524000 w 1344"/>
              <a:gd name="T3" fmla="*/ 990600 h 1200"/>
              <a:gd name="T4" fmla="*/ 0 w 1344"/>
              <a:gd name="T5" fmla="*/ 1905000 h 1200"/>
              <a:gd name="T6" fmla="*/ 0 60000 65536"/>
              <a:gd name="T7" fmla="*/ 0 60000 65536"/>
              <a:gd name="T8" fmla="*/ 0 60000 65536"/>
            </a:gdLst>
            <a:ahLst/>
            <a:cxnLst>
              <a:cxn ang="T6">
                <a:pos x="T0" y="T1"/>
              </a:cxn>
              <a:cxn ang="T7">
                <a:pos x="T2" y="T3"/>
              </a:cxn>
              <a:cxn ang="T8">
                <a:pos x="T4" y="T5"/>
              </a:cxn>
            </a:cxnLst>
            <a:rect l="0" t="0" r="r" b="b"/>
            <a:pathLst>
              <a:path w="1344" h="1200">
                <a:moveTo>
                  <a:pt x="1344" y="0"/>
                </a:moveTo>
                <a:cubicBezTo>
                  <a:pt x="1264" y="212"/>
                  <a:pt x="1184" y="424"/>
                  <a:pt x="960" y="624"/>
                </a:cubicBezTo>
                <a:cubicBezTo>
                  <a:pt x="736" y="824"/>
                  <a:pt x="368" y="1012"/>
                  <a:pt x="0" y="1200"/>
                </a:cubicBezTo>
              </a:path>
            </a:pathLst>
          </a:custGeom>
          <a:noFill/>
          <a:ln w="25400"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4" name="Line 60">
            <a:extLst>
              <a:ext uri="{FF2B5EF4-FFF2-40B4-BE49-F238E27FC236}">
                <a16:creationId xmlns:a16="http://schemas.microsoft.com/office/drawing/2014/main" id="{9AD7D1E9-F233-4221-AEA0-09737D3D8DDA}"/>
              </a:ext>
            </a:extLst>
          </p:cNvPr>
          <p:cNvSpPr>
            <a:spLocks noChangeShapeType="1"/>
          </p:cNvSpPr>
          <p:nvPr/>
        </p:nvSpPr>
        <p:spPr bwMode="auto">
          <a:xfrm>
            <a:off x="5943600" y="5562600"/>
            <a:ext cx="152400" cy="228600"/>
          </a:xfrm>
          <a:prstGeom prst="line">
            <a:avLst/>
          </a:prstGeom>
          <a:noFill/>
          <a:ln w="3175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5" name="Line 61">
            <a:extLst>
              <a:ext uri="{FF2B5EF4-FFF2-40B4-BE49-F238E27FC236}">
                <a16:creationId xmlns:a16="http://schemas.microsoft.com/office/drawing/2014/main" id="{E20B091F-AD14-4674-B8B1-3A89260B693A}"/>
              </a:ext>
            </a:extLst>
          </p:cNvPr>
          <p:cNvSpPr>
            <a:spLocks noChangeShapeType="1"/>
          </p:cNvSpPr>
          <p:nvPr/>
        </p:nvSpPr>
        <p:spPr bwMode="auto">
          <a:xfrm>
            <a:off x="8077200" y="3657600"/>
            <a:ext cx="228600" cy="152400"/>
          </a:xfrm>
          <a:prstGeom prst="line">
            <a:avLst/>
          </a:prstGeom>
          <a:noFill/>
          <a:ln w="31750"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6" name="Rectangle 62">
            <a:extLst>
              <a:ext uri="{FF2B5EF4-FFF2-40B4-BE49-F238E27FC236}">
                <a16:creationId xmlns:a16="http://schemas.microsoft.com/office/drawing/2014/main" id="{E02C32A0-BC19-46B9-A12A-5E86A39E07CA}"/>
              </a:ext>
            </a:extLst>
          </p:cNvPr>
          <p:cNvSpPr>
            <a:spLocks noChangeArrowheads="1"/>
          </p:cNvSpPr>
          <p:nvPr/>
        </p:nvSpPr>
        <p:spPr bwMode="auto">
          <a:xfrm>
            <a:off x="5029200" y="5029200"/>
            <a:ext cx="1079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w</a:t>
            </a:r>
            <a:r>
              <a:rPr kumimoji="1" lang="en-US" altLang="zh-CN" sz="3600" b="1" i="0" u="none" strike="noStrike" kern="1200" cap="none" spc="0" normalizeH="0" baseline="-25000" noProof="0">
                <a:ln>
                  <a:noFill/>
                </a:ln>
                <a:solidFill>
                  <a:srgbClr val="0000FF"/>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t</a:t>
            </a:r>
            <a:r>
              <a:rPr kumimoji="1" lang="en-US" altLang="zh-CN" sz="3600" b="1" i="1"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0</a:t>
            </a:r>
          </a:p>
        </p:txBody>
      </p:sp>
      <p:sp>
        <p:nvSpPr>
          <p:cNvPr id="57" name="Oval 49">
            <a:extLst>
              <a:ext uri="{FF2B5EF4-FFF2-40B4-BE49-F238E27FC236}">
                <a16:creationId xmlns:a16="http://schemas.microsoft.com/office/drawing/2014/main" id="{D7EADE67-CF53-43BE-8D81-5C5D17778CF0}"/>
              </a:ext>
            </a:extLst>
          </p:cNvPr>
          <p:cNvSpPr>
            <a:spLocks noChangeAspect="1" noChangeArrowheads="1"/>
          </p:cNvSpPr>
          <p:nvPr/>
        </p:nvSpPr>
        <p:spPr bwMode="auto">
          <a:xfrm>
            <a:off x="2389188" y="4495800"/>
            <a:ext cx="125412" cy="125413"/>
          </a:xfrm>
          <a:prstGeom prst="ellipse">
            <a:avLst/>
          </a:prstGeom>
          <a:solidFill>
            <a:schemeClr val="accent1"/>
          </a:solidFill>
          <a:ln w="12700" cap="sq">
            <a:solidFill>
              <a:srgbClr val="00B0F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8" name="Oval 50">
            <a:extLst>
              <a:ext uri="{FF2B5EF4-FFF2-40B4-BE49-F238E27FC236}">
                <a16:creationId xmlns:a16="http://schemas.microsoft.com/office/drawing/2014/main" id="{0D7D43B7-EEDE-47C7-B926-236D7E062DF2}"/>
              </a:ext>
            </a:extLst>
          </p:cNvPr>
          <p:cNvSpPr>
            <a:spLocks noChangeAspect="1" noChangeArrowheads="1"/>
          </p:cNvSpPr>
          <p:nvPr/>
        </p:nvSpPr>
        <p:spPr bwMode="auto">
          <a:xfrm>
            <a:off x="2998788" y="4876800"/>
            <a:ext cx="125412" cy="125413"/>
          </a:xfrm>
          <a:prstGeom prst="ellipse">
            <a:avLst/>
          </a:prstGeom>
          <a:solidFill>
            <a:srgbClr val="FF3300"/>
          </a:solidFill>
          <a:ln w="12700" cap="sq">
            <a:solidFill>
              <a:srgbClr val="00B0F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CC00"/>
              </a:solidFill>
              <a:effectLst/>
              <a:uLnTx/>
              <a:uFillTx/>
              <a:latin typeface="Times New Roman" panose="02020603050405020304" pitchFamily="18" charset="0"/>
              <a:ea typeface="黑体" panose="02010609060101010101" pitchFamily="49" charset="-122"/>
              <a:cs typeface="+mn-cs"/>
            </a:endParaRPr>
          </a:p>
        </p:txBody>
      </p:sp>
      <p:sp>
        <p:nvSpPr>
          <p:cNvPr id="59" name="Line 61">
            <a:extLst>
              <a:ext uri="{FF2B5EF4-FFF2-40B4-BE49-F238E27FC236}">
                <a16:creationId xmlns:a16="http://schemas.microsoft.com/office/drawing/2014/main" id="{0176B8F5-BC28-4DCF-B3BD-0B4E185BEC7E}"/>
              </a:ext>
            </a:extLst>
          </p:cNvPr>
          <p:cNvSpPr>
            <a:spLocks noChangeShapeType="1"/>
          </p:cNvSpPr>
          <p:nvPr/>
        </p:nvSpPr>
        <p:spPr bwMode="auto">
          <a:xfrm>
            <a:off x="7272338" y="3402013"/>
            <a:ext cx="304800" cy="0"/>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mn-cs"/>
            </a:endParaRPr>
          </a:p>
        </p:txBody>
      </p:sp>
      <p:sp>
        <p:nvSpPr>
          <p:cNvPr id="60" name="Line 62">
            <a:extLst>
              <a:ext uri="{FF2B5EF4-FFF2-40B4-BE49-F238E27FC236}">
                <a16:creationId xmlns:a16="http://schemas.microsoft.com/office/drawing/2014/main" id="{742AE625-A53A-4F76-B5B2-8B948AA24DCB}"/>
              </a:ext>
            </a:extLst>
          </p:cNvPr>
          <p:cNvSpPr>
            <a:spLocks noChangeShapeType="1"/>
          </p:cNvSpPr>
          <p:nvPr/>
        </p:nvSpPr>
        <p:spPr bwMode="auto">
          <a:xfrm>
            <a:off x="7272338" y="6324600"/>
            <a:ext cx="304800" cy="0"/>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mn-cs"/>
            </a:endParaRPr>
          </a:p>
        </p:txBody>
      </p:sp>
      <p:sp>
        <p:nvSpPr>
          <p:cNvPr id="61" name="Rectangle 63">
            <a:extLst>
              <a:ext uri="{FF2B5EF4-FFF2-40B4-BE49-F238E27FC236}">
                <a16:creationId xmlns:a16="http://schemas.microsoft.com/office/drawing/2014/main" id="{6B3A130F-50B8-4C41-9133-1BEA630CF8C1}"/>
              </a:ext>
            </a:extLst>
          </p:cNvPr>
          <p:cNvSpPr>
            <a:spLocks noChangeArrowheads="1"/>
          </p:cNvSpPr>
          <p:nvPr/>
        </p:nvSpPr>
        <p:spPr bwMode="auto">
          <a:xfrm>
            <a:off x="7454069" y="5223979"/>
            <a:ext cx="901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q</a:t>
            </a:r>
            <a:r>
              <a:rPr kumimoji="1" lang="en-US" altLang="zh-CN" sz="3600" b="1" i="1"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rPr>
              <a:t>0</a:t>
            </a:r>
          </a:p>
        </p:txBody>
      </p:sp>
      <p:sp>
        <p:nvSpPr>
          <p:cNvPr id="62" name="Freeform 64">
            <a:extLst>
              <a:ext uri="{FF2B5EF4-FFF2-40B4-BE49-F238E27FC236}">
                <a16:creationId xmlns:a16="http://schemas.microsoft.com/office/drawing/2014/main" id="{9D118137-E2E4-41C5-BE21-C0A9CE554F52}"/>
              </a:ext>
            </a:extLst>
          </p:cNvPr>
          <p:cNvSpPr>
            <a:spLocks/>
          </p:cNvSpPr>
          <p:nvPr/>
        </p:nvSpPr>
        <p:spPr bwMode="auto">
          <a:xfrm>
            <a:off x="2362200" y="2971800"/>
            <a:ext cx="1447800" cy="2819400"/>
          </a:xfrm>
          <a:custGeom>
            <a:avLst/>
            <a:gdLst>
              <a:gd name="T0" fmla="*/ 0 w 912"/>
              <a:gd name="T1" fmla="*/ 0 h 1776"/>
              <a:gd name="T2" fmla="*/ 304800 w 912"/>
              <a:gd name="T3" fmla="*/ 1143000 h 1776"/>
              <a:gd name="T4" fmla="*/ 685800 w 912"/>
              <a:gd name="T5" fmla="*/ 1981200 h 1776"/>
              <a:gd name="T6" fmla="*/ 1447800 w 912"/>
              <a:gd name="T7" fmla="*/ 281940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776">
                <a:moveTo>
                  <a:pt x="0" y="0"/>
                </a:moveTo>
                <a:cubicBezTo>
                  <a:pt x="60" y="256"/>
                  <a:pt x="120" y="512"/>
                  <a:pt x="192" y="720"/>
                </a:cubicBezTo>
                <a:cubicBezTo>
                  <a:pt x="264" y="928"/>
                  <a:pt x="312" y="1072"/>
                  <a:pt x="432" y="1248"/>
                </a:cubicBezTo>
                <a:cubicBezTo>
                  <a:pt x="552" y="1424"/>
                  <a:pt x="732" y="1600"/>
                  <a:pt x="912" y="1776"/>
                </a:cubicBezTo>
              </a:path>
            </a:pathLst>
          </a:custGeom>
          <a:noFill/>
          <a:ln w="25400" cap="sq" cmpd="sng">
            <a:solidFill>
              <a:srgbClr val="FF66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mn-cs"/>
            </a:endParaRPr>
          </a:p>
        </p:txBody>
      </p:sp>
      <p:sp>
        <p:nvSpPr>
          <p:cNvPr id="63" name="Line 68">
            <a:extLst>
              <a:ext uri="{FF2B5EF4-FFF2-40B4-BE49-F238E27FC236}">
                <a16:creationId xmlns:a16="http://schemas.microsoft.com/office/drawing/2014/main" id="{1B08B0B7-86E7-4F2B-97DD-A862ACFF0C83}"/>
              </a:ext>
            </a:extLst>
          </p:cNvPr>
          <p:cNvSpPr>
            <a:spLocks noChangeShapeType="1"/>
          </p:cNvSpPr>
          <p:nvPr/>
        </p:nvSpPr>
        <p:spPr bwMode="auto">
          <a:xfrm flipV="1">
            <a:off x="1981200" y="2971800"/>
            <a:ext cx="304800" cy="76200"/>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mn-cs"/>
            </a:endParaRPr>
          </a:p>
        </p:txBody>
      </p:sp>
      <p:sp>
        <p:nvSpPr>
          <p:cNvPr id="64" name="Line 69">
            <a:extLst>
              <a:ext uri="{FF2B5EF4-FFF2-40B4-BE49-F238E27FC236}">
                <a16:creationId xmlns:a16="http://schemas.microsoft.com/office/drawing/2014/main" id="{9C92A86D-E6D5-4B0C-93D1-2BFED89859C9}"/>
              </a:ext>
            </a:extLst>
          </p:cNvPr>
          <p:cNvSpPr>
            <a:spLocks noChangeShapeType="1"/>
          </p:cNvSpPr>
          <p:nvPr/>
        </p:nvSpPr>
        <p:spPr bwMode="auto">
          <a:xfrm flipV="1">
            <a:off x="3429000" y="5715000"/>
            <a:ext cx="152400" cy="152400"/>
          </a:xfrm>
          <a:prstGeom prst="line">
            <a:avLst/>
          </a:prstGeom>
          <a:noFill/>
          <a:ln w="31750" cap="sq">
            <a:solidFill>
              <a:srgbClr val="FF66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黑体" panose="02010609060101010101" pitchFamily="49" charset="-122"/>
              <a:cs typeface="+mn-cs"/>
            </a:endParaRPr>
          </a:p>
        </p:txBody>
      </p:sp>
      <p:sp>
        <p:nvSpPr>
          <p:cNvPr id="65" name="Rectangle 70">
            <a:extLst>
              <a:ext uri="{FF2B5EF4-FFF2-40B4-BE49-F238E27FC236}">
                <a16:creationId xmlns:a16="http://schemas.microsoft.com/office/drawing/2014/main" id="{A412BFB9-0121-4FFC-A604-2E6828B0D712}"/>
              </a:ext>
            </a:extLst>
          </p:cNvPr>
          <p:cNvSpPr>
            <a:spLocks noChangeArrowheads="1"/>
          </p:cNvSpPr>
          <p:nvPr/>
        </p:nvSpPr>
        <p:spPr bwMode="auto">
          <a:xfrm>
            <a:off x="2721182" y="3675820"/>
            <a:ext cx="901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600" b="1" i="1"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q</a:t>
            </a:r>
            <a:r>
              <a:rPr kumimoji="1" lang="en-US" altLang="zh-CN" sz="3600" b="1" i="1"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rPr>
              <a:t>&gt;</a:t>
            </a:r>
            <a:r>
              <a:rPr kumimoji="1" lang="en-US" altLang="zh-CN" sz="3600" b="1" i="0"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rPr>
              <a:t>0</a:t>
            </a:r>
          </a:p>
        </p:txBody>
      </p:sp>
      <p:sp>
        <p:nvSpPr>
          <p:cNvPr id="66" name="Rectangle 58">
            <a:extLst>
              <a:ext uri="{FF2B5EF4-FFF2-40B4-BE49-F238E27FC236}">
                <a16:creationId xmlns:a16="http://schemas.microsoft.com/office/drawing/2014/main" id="{DA98D450-877B-44A0-B635-54BD7377914C}"/>
              </a:ext>
            </a:extLst>
          </p:cNvPr>
          <p:cNvSpPr>
            <a:spLocks noChangeArrowheads="1"/>
          </p:cNvSpPr>
          <p:nvPr/>
        </p:nvSpPr>
        <p:spPr bwMode="auto">
          <a:xfrm>
            <a:off x="1129360" y="1530350"/>
            <a:ext cx="6891630" cy="646331"/>
          </a:xfrm>
          <a:prstGeom prst="rect">
            <a:avLst/>
          </a:prstGeom>
          <a:solidFill>
            <a:srgbClr val="FFFF66"/>
          </a:solidFill>
          <a:ln w="38100" cap="sq">
            <a:solidFill>
              <a:srgbClr val="FFFF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20000"/>
              </a:spcBef>
              <a:defRPr kumimoji="1" sz="2400" b="1">
                <a:solidFill>
                  <a:schemeClr val="tx2"/>
                </a:solidFill>
                <a:latin typeface="Times New Roman" panose="02020603050405020304" pitchFamily="18" charset="0"/>
                <a:ea typeface="黑体" panose="02010609060101010101" pitchFamily="49" charset="-122"/>
              </a:defRPr>
            </a:lvl1pPr>
            <a:lvl2pPr marL="742950" indent="-285750" algn="ctr">
              <a:spcBef>
                <a:spcPct val="20000"/>
              </a:spcBef>
              <a:defRPr kumimoji="1" sz="2400" b="1">
                <a:solidFill>
                  <a:schemeClr val="tx2"/>
                </a:solidFill>
                <a:latin typeface="Times New Roman" panose="02020603050405020304" pitchFamily="18" charset="0"/>
                <a:ea typeface="黑体" panose="02010609060101010101" pitchFamily="49" charset="-122"/>
              </a:defRPr>
            </a:lvl2pPr>
            <a:lvl3pPr marL="11430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3pPr>
            <a:lvl4pPr marL="16002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4pPr>
            <a:lvl5pPr marL="2057400" indent="-228600" algn="ctr">
              <a:spcBef>
                <a:spcPct val="20000"/>
              </a:spcBef>
              <a:defRPr kumimoji="1" sz="2400" b="1">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20000"/>
              </a:spcBef>
              <a:spcAft>
                <a:spcPct val="0"/>
              </a:spcAft>
              <a:defRPr kumimoji="1" sz="2400" b="1">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600" b="1" i="1"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u,h</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T</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w</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en-US" altLang="zh-CN" sz="3600" b="1" i="1"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w</a:t>
            </a:r>
            <a:r>
              <a:rPr kumimoji="1" lang="en-US" altLang="zh-CN" sz="3600" b="1" i="1" u="none" strike="noStrike" kern="1200" cap="none" spc="0" normalizeH="0" baseline="-2500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t</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p</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q</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3600" b="1" i="1"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p>
        </p:txBody>
      </p:sp>
    </p:spTree>
    <p:extLst>
      <p:ext uri="{BB962C8B-B14F-4D97-AF65-F5344CB8AC3E}">
        <p14:creationId xmlns:p14="http://schemas.microsoft.com/office/powerpoint/2010/main" val="393341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892ED91-8153-434B-90D0-4359F6400B2A}"/>
              </a:ext>
            </a:extLst>
          </p:cNvPr>
          <p:cNvSpPr txBox="1"/>
          <p:nvPr/>
        </p:nvSpPr>
        <p:spPr>
          <a:xfrm>
            <a:off x="2819400" y="76200"/>
            <a:ext cx="57150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水蒸气的基本过程</a:t>
            </a:r>
          </a:p>
        </p:txBody>
      </p:sp>
      <p:sp>
        <p:nvSpPr>
          <p:cNvPr id="5" name="Text Box 2">
            <a:extLst>
              <a:ext uri="{FF2B5EF4-FFF2-40B4-BE49-F238E27FC236}">
                <a16:creationId xmlns:a16="http://schemas.microsoft.com/office/drawing/2014/main" id="{E34DDA69-DB42-4D0B-9037-D9EE0C887A5B}"/>
              </a:ext>
            </a:extLst>
          </p:cNvPr>
          <p:cNvSpPr txBox="1">
            <a:spLocks noChangeArrowheads="1"/>
          </p:cNvSpPr>
          <p:nvPr/>
        </p:nvSpPr>
        <p:spPr bwMode="auto">
          <a:xfrm>
            <a:off x="574875" y="769396"/>
            <a:ext cx="39909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三、定熵过程</a:t>
            </a:r>
          </a:p>
        </p:txBody>
      </p:sp>
      <p:graphicFrame>
        <p:nvGraphicFramePr>
          <p:cNvPr id="6" name="Object 3">
            <a:extLst>
              <a:ext uri="{FF2B5EF4-FFF2-40B4-BE49-F238E27FC236}">
                <a16:creationId xmlns:a16="http://schemas.microsoft.com/office/drawing/2014/main" id="{C6E2340F-BAA7-40EC-9BF4-8588E56EBF44}"/>
              </a:ext>
            </a:extLst>
          </p:cNvPr>
          <p:cNvGraphicFramePr>
            <a:graphicFrameLocks noChangeAspect="1"/>
          </p:cNvGraphicFramePr>
          <p:nvPr/>
        </p:nvGraphicFramePr>
        <p:xfrm>
          <a:off x="917775" y="1295400"/>
          <a:ext cx="4416225" cy="1101237"/>
        </p:xfrm>
        <a:graphic>
          <a:graphicData uri="http://schemas.openxmlformats.org/presentationml/2006/ole">
            <mc:AlternateContent xmlns:mc="http://schemas.openxmlformats.org/markup-compatibility/2006">
              <mc:Choice xmlns:v="urn:schemas-microsoft-com:vml" Requires="v">
                <p:oleObj name="Equation" r:id="rId3" imgW="2222280" imgH="482400" progId="Equation.DSMT4">
                  <p:embed/>
                </p:oleObj>
              </mc:Choice>
              <mc:Fallback>
                <p:oleObj name="Equation" r:id="rId3" imgW="2222280" imgH="482400" progId="Equation.DSMT4">
                  <p:embed/>
                  <p:pic>
                    <p:nvPicPr>
                      <p:cNvPr id="6" name="Object 3">
                        <a:extLst>
                          <a:ext uri="{FF2B5EF4-FFF2-40B4-BE49-F238E27FC236}">
                            <a16:creationId xmlns:a16="http://schemas.microsoft.com/office/drawing/2014/main" id="{C6E2340F-BAA7-40EC-9BF4-8588E56EBF44}"/>
                          </a:ext>
                        </a:extLst>
                      </p:cNvPr>
                      <p:cNvPicPr>
                        <a:picLocks noChangeAspect="1" noChangeArrowheads="1"/>
                      </p:cNvPicPr>
                      <p:nvPr/>
                    </p:nvPicPr>
                    <p:blipFill>
                      <a:blip r:embed="rId4"/>
                      <a:srcRect/>
                      <a:stretch>
                        <a:fillRect/>
                      </a:stretch>
                    </p:blipFill>
                    <p:spPr bwMode="auto">
                      <a:xfrm>
                        <a:off x="917775" y="1295400"/>
                        <a:ext cx="4416225" cy="1101237"/>
                      </a:xfrm>
                      <a:prstGeom prst="rect">
                        <a:avLst/>
                      </a:prstGeom>
                      <a:noFill/>
                      <a:ln>
                        <a:noFill/>
                      </a:ln>
                      <a:effectLst/>
                    </p:spPr>
                  </p:pic>
                </p:oleObj>
              </mc:Fallback>
            </mc:AlternateContent>
          </a:graphicData>
        </a:graphic>
      </p:graphicFrame>
      <p:sp>
        <p:nvSpPr>
          <p:cNvPr id="7" name="Text Box 4">
            <a:extLst>
              <a:ext uri="{FF2B5EF4-FFF2-40B4-BE49-F238E27FC236}">
                <a16:creationId xmlns:a16="http://schemas.microsoft.com/office/drawing/2014/main" id="{7FBAC5AF-4873-4397-BAE6-9324BF82469E}"/>
              </a:ext>
            </a:extLst>
          </p:cNvPr>
          <p:cNvSpPr txBox="1">
            <a:spLocks noChangeArrowheads="1"/>
          </p:cNvSpPr>
          <p:nvPr/>
        </p:nvSpPr>
        <p:spPr bwMode="auto">
          <a:xfrm>
            <a:off x="413371" y="2412459"/>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注意：水蒸气</a:t>
            </a:r>
          </a:p>
        </p:txBody>
      </p:sp>
      <p:graphicFrame>
        <p:nvGraphicFramePr>
          <p:cNvPr id="8" name="Object 5">
            <a:extLst>
              <a:ext uri="{FF2B5EF4-FFF2-40B4-BE49-F238E27FC236}">
                <a16:creationId xmlns:a16="http://schemas.microsoft.com/office/drawing/2014/main" id="{BA5C2D9A-46E9-40E7-BD9C-0A6FE543B98C}"/>
              </a:ext>
            </a:extLst>
          </p:cNvPr>
          <p:cNvGraphicFramePr>
            <a:graphicFrameLocks noChangeAspect="1"/>
          </p:cNvGraphicFramePr>
          <p:nvPr/>
        </p:nvGraphicFramePr>
        <p:xfrm>
          <a:off x="1419846" y="2933159"/>
          <a:ext cx="1981200" cy="593725"/>
        </p:xfrm>
        <a:graphic>
          <a:graphicData uri="http://schemas.openxmlformats.org/presentationml/2006/ole">
            <mc:AlternateContent xmlns:mc="http://schemas.openxmlformats.org/markup-compatibility/2006">
              <mc:Choice xmlns:v="urn:schemas-microsoft-com:vml" Requires="v">
                <p:oleObj name="Equation" r:id="rId5" imgW="761760" imgH="228600" progId="Equation.3">
                  <p:embed/>
                </p:oleObj>
              </mc:Choice>
              <mc:Fallback>
                <p:oleObj name="Equation" r:id="rId5" imgW="761760" imgH="228600" progId="Equation.3">
                  <p:embed/>
                  <p:pic>
                    <p:nvPicPr>
                      <p:cNvPr id="8" name="Object 5">
                        <a:extLst>
                          <a:ext uri="{FF2B5EF4-FFF2-40B4-BE49-F238E27FC236}">
                            <a16:creationId xmlns:a16="http://schemas.microsoft.com/office/drawing/2014/main" id="{BA5C2D9A-46E9-40E7-BD9C-0A6FE543B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9846" y="2933159"/>
                        <a:ext cx="1981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6">
            <a:extLst>
              <a:ext uri="{FF2B5EF4-FFF2-40B4-BE49-F238E27FC236}">
                <a16:creationId xmlns:a16="http://schemas.microsoft.com/office/drawing/2014/main" id="{4EA36F4D-7699-4458-9B70-E5D43E33B4C3}"/>
              </a:ext>
            </a:extLst>
          </p:cNvPr>
          <p:cNvSpPr txBox="1">
            <a:spLocks noChangeArrowheads="1"/>
          </p:cNvSpPr>
          <p:nvPr/>
        </p:nvSpPr>
        <p:spPr bwMode="auto">
          <a:xfrm>
            <a:off x="641971" y="3530025"/>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其中</a:t>
            </a:r>
          </a:p>
        </p:txBody>
      </p:sp>
      <p:graphicFrame>
        <p:nvGraphicFramePr>
          <p:cNvPr id="10" name="Object 7">
            <a:extLst>
              <a:ext uri="{FF2B5EF4-FFF2-40B4-BE49-F238E27FC236}">
                <a16:creationId xmlns:a16="http://schemas.microsoft.com/office/drawing/2014/main" id="{D8AD3A46-4C98-459D-9F42-DABF4AD1DAC6}"/>
              </a:ext>
            </a:extLst>
          </p:cNvPr>
          <p:cNvGraphicFramePr>
            <a:graphicFrameLocks noChangeAspect="1"/>
          </p:cNvGraphicFramePr>
          <p:nvPr/>
        </p:nvGraphicFramePr>
        <p:xfrm>
          <a:off x="1572246" y="3306221"/>
          <a:ext cx="1079500" cy="1022350"/>
        </p:xfrm>
        <a:graphic>
          <a:graphicData uri="http://schemas.openxmlformats.org/presentationml/2006/ole">
            <mc:AlternateContent xmlns:mc="http://schemas.openxmlformats.org/markup-compatibility/2006">
              <mc:Choice xmlns:v="urn:schemas-microsoft-com:vml" Requires="v">
                <p:oleObj name="Equation" r:id="rId7" imgW="482400" imgH="457200" progId="Equation.3">
                  <p:embed/>
                </p:oleObj>
              </mc:Choice>
              <mc:Fallback>
                <p:oleObj name="Equation" r:id="rId7" imgW="482400" imgH="457200" progId="Equation.3">
                  <p:embed/>
                  <p:pic>
                    <p:nvPicPr>
                      <p:cNvPr id="10" name="Object 7">
                        <a:extLst>
                          <a:ext uri="{FF2B5EF4-FFF2-40B4-BE49-F238E27FC236}">
                            <a16:creationId xmlns:a16="http://schemas.microsoft.com/office/drawing/2014/main" id="{D8AD3A46-4C98-459D-9F42-DABF4AD1D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2246" y="3306221"/>
                        <a:ext cx="1079500"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8">
            <a:extLst>
              <a:ext uri="{FF2B5EF4-FFF2-40B4-BE49-F238E27FC236}">
                <a16:creationId xmlns:a16="http://schemas.microsoft.com/office/drawing/2014/main" id="{7CFE61E9-EEAC-4ECD-8356-E051226B94DD}"/>
              </a:ext>
            </a:extLst>
          </p:cNvPr>
          <p:cNvSpPr txBox="1">
            <a:spLocks noChangeArrowheads="1"/>
          </p:cNvSpPr>
          <p:nvPr/>
        </p:nvSpPr>
        <p:spPr bwMode="auto">
          <a:xfrm>
            <a:off x="2639046" y="3499862"/>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C506CA"/>
                </a:solidFill>
                <a:effectLst/>
                <a:uLnTx/>
                <a:uFillTx/>
                <a:latin typeface="Times New Roman" panose="02020603050405020304" pitchFamily="18" charset="0"/>
                <a:ea typeface="黑体" panose="02010609060101010101" pitchFamily="49" charset="-122"/>
                <a:cs typeface="Times New Roman" panose="02020603050405020304" pitchFamily="18" charset="0"/>
              </a:rPr>
              <a:t>为经验数字</a:t>
            </a:r>
          </a:p>
        </p:txBody>
      </p:sp>
      <p:sp>
        <p:nvSpPr>
          <p:cNvPr id="12" name="AutoShape 9">
            <a:extLst>
              <a:ext uri="{FF2B5EF4-FFF2-40B4-BE49-F238E27FC236}">
                <a16:creationId xmlns:a16="http://schemas.microsoft.com/office/drawing/2014/main" id="{7F884E1F-C40E-4BB7-87FE-C55CC6533E23}"/>
              </a:ext>
            </a:extLst>
          </p:cNvPr>
          <p:cNvSpPr>
            <a:spLocks noChangeArrowheads="1"/>
          </p:cNvSpPr>
          <p:nvPr/>
        </p:nvSpPr>
        <p:spPr bwMode="auto">
          <a:xfrm>
            <a:off x="581646" y="4525421"/>
            <a:ext cx="4191000" cy="1828800"/>
          </a:xfrm>
          <a:prstGeom prst="bracePair">
            <a:avLst>
              <a:gd name="adj" fmla="val 833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 Box 10">
            <a:extLst>
              <a:ext uri="{FF2B5EF4-FFF2-40B4-BE49-F238E27FC236}">
                <a16:creationId xmlns:a16="http://schemas.microsoft.com/office/drawing/2014/main" id="{ED8650D2-0B07-42B8-9A1C-5073964BAE99}"/>
              </a:ext>
            </a:extLst>
          </p:cNvPr>
          <p:cNvSpPr txBox="1">
            <a:spLocks noChangeArrowheads="1"/>
          </p:cNvSpPr>
          <p:nvPr/>
        </p:nvSpPr>
        <p:spPr bwMode="auto">
          <a:xfrm>
            <a:off x="962646" y="434127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过热蒸汽</a:t>
            </a:r>
          </a:p>
        </p:txBody>
      </p:sp>
      <p:sp>
        <p:nvSpPr>
          <p:cNvPr id="14" name="Text Box 11">
            <a:extLst>
              <a:ext uri="{FF2B5EF4-FFF2-40B4-BE49-F238E27FC236}">
                <a16:creationId xmlns:a16="http://schemas.microsoft.com/office/drawing/2014/main" id="{E16050BD-85AB-40DB-A163-8B991F169698}"/>
              </a:ext>
            </a:extLst>
          </p:cNvPr>
          <p:cNvSpPr txBox="1">
            <a:spLocks noChangeArrowheads="1"/>
          </p:cNvSpPr>
          <p:nvPr/>
        </p:nvSpPr>
        <p:spPr bwMode="auto">
          <a:xfrm>
            <a:off x="962646" y="510327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饱和蒸汽</a:t>
            </a:r>
          </a:p>
        </p:txBody>
      </p:sp>
      <p:sp>
        <p:nvSpPr>
          <p:cNvPr id="15" name="Text Box 12">
            <a:extLst>
              <a:ext uri="{FF2B5EF4-FFF2-40B4-BE49-F238E27FC236}">
                <a16:creationId xmlns:a16="http://schemas.microsoft.com/office/drawing/2014/main" id="{9D8A9AD6-6A4A-4E05-A89B-D040A2705388}"/>
              </a:ext>
            </a:extLst>
          </p:cNvPr>
          <p:cNvSpPr txBox="1">
            <a:spLocks noChangeArrowheads="1"/>
          </p:cNvSpPr>
          <p:nvPr/>
        </p:nvSpPr>
        <p:spPr bwMode="auto">
          <a:xfrm>
            <a:off x="962646" y="5865271"/>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湿蒸汽</a:t>
            </a:r>
          </a:p>
        </p:txBody>
      </p:sp>
      <p:sp>
        <p:nvSpPr>
          <p:cNvPr id="16" name="Text Box 13">
            <a:extLst>
              <a:ext uri="{FF2B5EF4-FFF2-40B4-BE49-F238E27FC236}">
                <a16:creationId xmlns:a16="http://schemas.microsoft.com/office/drawing/2014/main" id="{33194A89-5680-45E9-AA59-55AFEA481307}"/>
              </a:ext>
            </a:extLst>
          </p:cNvPr>
          <p:cNvSpPr txBox="1">
            <a:spLocks noChangeArrowheads="1"/>
          </p:cNvSpPr>
          <p:nvPr/>
        </p:nvSpPr>
        <p:spPr bwMode="auto">
          <a:xfrm>
            <a:off x="4768540" y="5011738"/>
            <a:ext cx="5966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或</a:t>
            </a:r>
          </a:p>
        </p:txBody>
      </p:sp>
      <p:graphicFrame>
        <p:nvGraphicFramePr>
          <p:cNvPr id="17" name="Object 14">
            <a:extLst>
              <a:ext uri="{FF2B5EF4-FFF2-40B4-BE49-F238E27FC236}">
                <a16:creationId xmlns:a16="http://schemas.microsoft.com/office/drawing/2014/main" id="{CF2705E3-1550-47F0-A4FC-6B6725B358BA}"/>
              </a:ext>
            </a:extLst>
          </p:cNvPr>
          <p:cNvGraphicFramePr>
            <a:graphicFrameLocks noChangeAspect="1"/>
          </p:cNvGraphicFramePr>
          <p:nvPr/>
        </p:nvGraphicFramePr>
        <p:xfrm>
          <a:off x="5317815" y="4355559"/>
          <a:ext cx="1400175" cy="1828800"/>
        </p:xfrm>
        <a:graphic>
          <a:graphicData uri="http://schemas.openxmlformats.org/presentationml/2006/ole">
            <mc:AlternateContent xmlns:mc="http://schemas.openxmlformats.org/markup-compatibility/2006">
              <mc:Choice xmlns:v="urn:schemas-microsoft-com:vml" Requires="v">
                <p:oleObj name="Equation" r:id="rId9" imgW="660240" imgH="863280" progId="Equation.3">
                  <p:embed/>
                </p:oleObj>
              </mc:Choice>
              <mc:Fallback>
                <p:oleObj name="Equation" r:id="rId9" imgW="660240" imgH="863280" progId="Equation.3">
                  <p:embed/>
                  <p:pic>
                    <p:nvPicPr>
                      <p:cNvPr id="17" name="Object 14">
                        <a:extLst>
                          <a:ext uri="{FF2B5EF4-FFF2-40B4-BE49-F238E27FC236}">
                            <a16:creationId xmlns:a16="http://schemas.microsoft.com/office/drawing/2014/main" id="{CF2705E3-1550-47F0-A4FC-6B6725B358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7815" y="4355559"/>
                        <a:ext cx="1400175" cy="182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5">
            <a:extLst>
              <a:ext uri="{FF2B5EF4-FFF2-40B4-BE49-F238E27FC236}">
                <a16:creationId xmlns:a16="http://schemas.microsoft.com/office/drawing/2014/main" id="{109FC360-A4B1-4C9C-9C35-3EE062667D5B}"/>
              </a:ext>
            </a:extLst>
          </p:cNvPr>
          <p:cNvSpPr txBox="1">
            <a:spLocks noChangeArrowheads="1"/>
          </p:cNvSpPr>
          <p:nvPr/>
        </p:nvSpPr>
        <p:spPr bwMode="auto">
          <a:xfrm>
            <a:off x="7074426" y="5181600"/>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水蒸气</a:t>
            </a:r>
          </a:p>
        </p:txBody>
      </p:sp>
      <p:graphicFrame>
        <p:nvGraphicFramePr>
          <p:cNvPr id="19" name="Object 16">
            <a:extLst>
              <a:ext uri="{FF2B5EF4-FFF2-40B4-BE49-F238E27FC236}">
                <a16:creationId xmlns:a16="http://schemas.microsoft.com/office/drawing/2014/main" id="{1E195BDE-973F-4B25-8E60-6C4ED4CCCF2C}"/>
              </a:ext>
            </a:extLst>
          </p:cNvPr>
          <p:cNvGraphicFramePr>
            <a:graphicFrameLocks noChangeAspect="1"/>
          </p:cNvGraphicFramePr>
          <p:nvPr/>
        </p:nvGraphicFramePr>
        <p:xfrm>
          <a:off x="6780213" y="5673725"/>
          <a:ext cx="2209800" cy="727075"/>
        </p:xfrm>
        <a:graphic>
          <a:graphicData uri="http://schemas.openxmlformats.org/presentationml/2006/ole">
            <mc:AlternateContent xmlns:mc="http://schemas.openxmlformats.org/markup-compatibility/2006">
              <mc:Choice xmlns:v="urn:schemas-microsoft-com:vml" Requires="v">
                <p:oleObj name="Equation" r:id="rId11" imgW="927000" imgH="241200" progId="Equation.DSMT4">
                  <p:embed/>
                </p:oleObj>
              </mc:Choice>
              <mc:Fallback>
                <p:oleObj name="Equation" r:id="rId11" imgW="927000" imgH="241200" progId="Equation.DSMT4">
                  <p:embed/>
                  <p:pic>
                    <p:nvPicPr>
                      <p:cNvPr id="19" name="Object 16">
                        <a:extLst>
                          <a:ext uri="{FF2B5EF4-FFF2-40B4-BE49-F238E27FC236}">
                            <a16:creationId xmlns:a16="http://schemas.microsoft.com/office/drawing/2014/main" id="{1E195BDE-973F-4B25-8E60-6C4ED4CCCF2C}"/>
                          </a:ext>
                        </a:extLst>
                      </p:cNvPr>
                      <p:cNvPicPr>
                        <a:picLocks noChangeAspect="1" noChangeArrowheads="1"/>
                      </p:cNvPicPr>
                      <p:nvPr/>
                    </p:nvPicPr>
                    <p:blipFill>
                      <a:blip r:embed="rId12"/>
                      <a:srcRect/>
                      <a:stretch>
                        <a:fillRect/>
                      </a:stretch>
                    </p:blipFill>
                    <p:spPr bwMode="auto">
                      <a:xfrm>
                        <a:off x="6780213" y="5673725"/>
                        <a:ext cx="22098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7">
            <a:extLst>
              <a:ext uri="{FF2B5EF4-FFF2-40B4-BE49-F238E27FC236}">
                <a16:creationId xmlns:a16="http://schemas.microsoft.com/office/drawing/2014/main" id="{21FCA2BB-79B3-48E0-9788-15882B81A8B2}"/>
              </a:ext>
            </a:extLst>
          </p:cNvPr>
          <p:cNvSpPr txBox="1">
            <a:spLocks noChangeArrowheads="1"/>
          </p:cNvSpPr>
          <p:nvPr/>
        </p:nvSpPr>
        <p:spPr bwMode="auto">
          <a:xfrm>
            <a:off x="7674951" y="5743356"/>
            <a:ext cx="38985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FF33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21" name="Object 19">
            <a:extLst>
              <a:ext uri="{FF2B5EF4-FFF2-40B4-BE49-F238E27FC236}">
                <a16:creationId xmlns:a16="http://schemas.microsoft.com/office/drawing/2014/main" id="{A3B890D9-78B8-479B-8CF7-C66A0404B0EB}"/>
              </a:ext>
            </a:extLst>
          </p:cNvPr>
          <p:cNvGraphicFramePr>
            <a:graphicFrameLocks noChangeAspect="1"/>
          </p:cNvGraphicFramePr>
          <p:nvPr/>
        </p:nvGraphicFramePr>
        <p:xfrm>
          <a:off x="2748584" y="4355559"/>
          <a:ext cx="936625" cy="365125"/>
        </p:xfrm>
        <a:graphic>
          <a:graphicData uri="http://schemas.openxmlformats.org/presentationml/2006/ole">
            <mc:AlternateContent xmlns:mc="http://schemas.openxmlformats.org/markup-compatibility/2006">
              <mc:Choice xmlns:v="urn:schemas-microsoft-com:vml" Requires="v">
                <p:oleObj name="Equation" r:id="rId13" imgW="457200" imgH="177480" progId="Equation.DSMT4">
                  <p:embed/>
                </p:oleObj>
              </mc:Choice>
              <mc:Fallback>
                <p:oleObj name="Equation" r:id="rId13" imgW="457200" imgH="177480" progId="Equation.DSMT4">
                  <p:embed/>
                  <p:pic>
                    <p:nvPicPr>
                      <p:cNvPr id="21" name="Object 19">
                        <a:extLst>
                          <a:ext uri="{FF2B5EF4-FFF2-40B4-BE49-F238E27FC236}">
                            <a16:creationId xmlns:a16="http://schemas.microsoft.com/office/drawing/2014/main" id="{A3B890D9-78B8-479B-8CF7-C66A0404B0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8584" y="4355559"/>
                        <a:ext cx="9366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0">
            <a:extLst>
              <a:ext uri="{FF2B5EF4-FFF2-40B4-BE49-F238E27FC236}">
                <a16:creationId xmlns:a16="http://schemas.microsoft.com/office/drawing/2014/main" id="{7AE78935-2289-417A-9DBB-C9F662328CE3}"/>
              </a:ext>
            </a:extLst>
          </p:cNvPr>
          <p:cNvGraphicFramePr>
            <a:graphicFrameLocks noChangeAspect="1"/>
          </p:cNvGraphicFramePr>
          <p:nvPr/>
        </p:nvGraphicFramePr>
        <p:xfrm>
          <a:off x="2675559" y="5147721"/>
          <a:ext cx="1247775" cy="357188"/>
        </p:xfrm>
        <a:graphic>
          <a:graphicData uri="http://schemas.openxmlformats.org/presentationml/2006/ole">
            <mc:AlternateContent xmlns:mc="http://schemas.openxmlformats.org/markup-compatibility/2006">
              <mc:Choice xmlns:v="urn:schemas-microsoft-com:vml" Requires="v">
                <p:oleObj name="Equation" r:id="rId15" imgW="622080" imgH="177480" progId="Equation.DSMT4">
                  <p:embed/>
                </p:oleObj>
              </mc:Choice>
              <mc:Fallback>
                <p:oleObj name="Equation" r:id="rId15" imgW="622080" imgH="177480" progId="Equation.DSMT4">
                  <p:embed/>
                  <p:pic>
                    <p:nvPicPr>
                      <p:cNvPr id="22" name="Object 20">
                        <a:extLst>
                          <a:ext uri="{FF2B5EF4-FFF2-40B4-BE49-F238E27FC236}">
                            <a16:creationId xmlns:a16="http://schemas.microsoft.com/office/drawing/2014/main" id="{7AE78935-2289-417A-9DBB-C9F662328C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5559" y="5147721"/>
                        <a:ext cx="1247775"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1">
            <a:extLst>
              <a:ext uri="{FF2B5EF4-FFF2-40B4-BE49-F238E27FC236}">
                <a16:creationId xmlns:a16="http://schemas.microsoft.com/office/drawing/2014/main" id="{6493D082-D815-4E1B-A207-63EE5FF44FA8}"/>
              </a:ext>
            </a:extLst>
          </p:cNvPr>
          <p:cNvGraphicFramePr>
            <a:graphicFrameLocks noChangeAspect="1"/>
          </p:cNvGraphicFramePr>
          <p:nvPr/>
        </p:nvGraphicFramePr>
        <p:xfrm>
          <a:off x="2243759" y="5939884"/>
          <a:ext cx="1941512" cy="344487"/>
        </p:xfrm>
        <a:graphic>
          <a:graphicData uri="http://schemas.openxmlformats.org/presentationml/2006/ole">
            <mc:AlternateContent xmlns:mc="http://schemas.openxmlformats.org/markup-compatibility/2006">
              <mc:Choice xmlns:v="urn:schemas-microsoft-com:vml" Requires="v">
                <p:oleObj name="Equation" r:id="rId17" imgW="1002960" imgH="177480" progId="Equation.DSMT4">
                  <p:embed/>
                </p:oleObj>
              </mc:Choice>
              <mc:Fallback>
                <p:oleObj name="Equation" r:id="rId17" imgW="1002960" imgH="177480" progId="Equation.DSMT4">
                  <p:embed/>
                  <p:pic>
                    <p:nvPicPr>
                      <p:cNvPr id="23" name="Object 21">
                        <a:extLst>
                          <a:ext uri="{FF2B5EF4-FFF2-40B4-BE49-F238E27FC236}">
                            <a16:creationId xmlns:a16="http://schemas.microsoft.com/office/drawing/2014/main" id="{6493D082-D815-4E1B-A207-63EE5FF44FA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3759" y="5939884"/>
                        <a:ext cx="1941512"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a:extLst>
              <a:ext uri="{FF2B5EF4-FFF2-40B4-BE49-F238E27FC236}">
                <a16:creationId xmlns:a16="http://schemas.microsoft.com/office/drawing/2014/main" id="{C6BBEB18-5B2C-4DE4-AE90-B0411D3A0302}"/>
              </a:ext>
            </a:extLst>
          </p:cNvPr>
          <p:cNvGraphicFramePr>
            <a:graphicFrameLocks noChangeAspect="1"/>
          </p:cNvGraphicFramePr>
          <p:nvPr/>
        </p:nvGraphicFramePr>
        <p:xfrm>
          <a:off x="5638800" y="1089025"/>
          <a:ext cx="3262312" cy="3254375"/>
        </p:xfrm>
        <a:graphic>
          <a:graphicData uri="http://schemas.openxmlformats.org/presentationml/2006/ole">
            <mc:AlternateContent xmlns:mc="http://schemas.openxmlformats.org/markup-compatibility/2006">
              <mc:Choice xmlns:v="urn:schemas-microsoft-com:vml" Requires="v">
                <p:oleObj name="位图图像" r:id="rId19" imgW="4219048" imgH="4210638" progId="Paint.Picture">
                  <p:embed/>
                </p:oleObj>
              </mc:Choice>
              <mc:Fallback>
                <p:oleObj name="位图图像" r:id="rId19" imgW="4219048" imgH="4210638" progId="Paint.Picture">
                  <p:embed/>
                  <p:pic>
                    <p:nvPicPr>
                      <p:cNvPr id="24" name="Object 22">
                        <a:extLst>
                          <a:ext uri="{FF2B5EF4-FFF2-40B4-BE49-F238E27FC236}">
                            <a16:creationId xmlns:a16="http://schemas.microsoft.com/office/drawing/2014/main" id="{C6BBEB18-5B2C-4DE4-AE90-B0411D3A03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8800" y="1089025"/>
                        <a:ext cx="3262312"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15">
            <a:extLst>
              <a:ext uri="{FF2B5EF4-FFF2-40B4-BE49-F238E27FC236}">
                <a16:creationId xmlns:a16="http://schemas.microsoft.com/office/drawing/2014/main" id="{9FA19FBA-5E89-45BA-AAA9-F2196E67894E}"/>
              </a:ext>
            </a:extLst>
          </p:cNvPr>
          <p:cNvSpPr txBox="1">
            <a:spLocks noChangeArrowheads="1"/>
          </p:cNvSpPr>
          <p:nvPr/>
        </p:nvSpPr>
        <p:spPr bwMode="auto">
          <a:xfrm>
            <a:off x="6531208" y="6328131"/>
            <a:ext cx="26773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理想气体假设时成立</a:t>
            </a:r>
            <a:r>
              <a:rPr kumimoji="1" lang="en-US" altLang="zh-CN" sz="20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51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75"/>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up)">
                                      <p:cBhvr>
                                        <p:cTn id="22" dur="75"/>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ou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up)">
                                      <p:cBhvr>
                                        <p:cTn id="32" dur="75"/>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ou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ipe(up)">
                                      <p:cBhvr>
                                        <p:cTn id="42" dur="75"/>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iterate type="lt">
                                    <p:tmPct val="100000"/>
                                  </p:iterate>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wipe(up)">
                                      <p:cBhvr>
                                        <p:cTn id="52" dur="75"/>
                                        <p:tgtEl>
                                          <p:spTgt spid="1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iterate type="lt">
                                    <p:tmPct val="100000"/>
                                  </p:iterate>
                                  <p:childTnLst>
                                    <p:set>
                                      <p:cBhvr>
                                        <p:cTn id="61" dur="1" fill="hold">
                                          <p:stCondLst>
                                            <p:cond delay="0"/>
                                          </p:stCondLst>
                                        </p:cTn>
                                        <p:tgtEl>
                                          <p:spTgt spid="15">
                                            <p:txEl>
                                              <p:pRg st="0" end="0"/>
                                            </p:txEl>
                                          </p:spTgt>
                                        </p:tgtEl>
                                        <p:attrNameLst>
                                          <p:attrName>style.visibility</p:attrName>
                                        </p:attrNameLst>
                                      </p:cBhvr>
                                      <p:to>
                                        <p:strVal val="visible"/>
                                      </p:to>
                                    </p:set>
                                    <p:animEffect transition="in" filter="wipe(up)">
                                      <p:cBhvr>
                                        <p:cTn id="62" dur="75"/>
                                        <p:tgtEl>
                                          <p:spTgt spid="1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checkerboard(across)">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iterate type="lt">
                                    <p:tmPct val="100000"/>
                                  </p:iterate>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wipe(up)">
                                      <p:cBhvr>
                                        <p:cTn id="72" dur="75"/>
                                        <p:tgtEl>
                                          <p:spTgt spid="1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box(ou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iterate type="lt">
                                    <p:tmPct val="100000"/>
                                  </p:iterate>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wipe(up)">
                                      <p:cBhvr>
                                        <p:cTn id="82" dur="75"/>
                                        <p:tgtEl>
                                          <p:spTgt spid="18">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box(out)">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box(out)">
                                      <p:cBhvr>
                                        <p:cTn id="92" dur="500"/>
                                        <p:tgtEl>
                                          <p:spTgt spid="20"/>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randombar(horizontal)">
                                      <p:cBhvr>
                                        <p:cTn id="9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9" grpId="0" build="p" autoUpdateAnimBg="0"/>
      <p:bldP spid="11" grpId="0" build="p" autoUpdateAnimBg="0"/>
      <p:bldP spid="13" grpId="0" build="p" autoUpdateAnimBg="0"/>
      <p:bldP spid="14" grpId="0" build="p" autoUpdateAnimBg="0"/>
      <p:bldP spid="15" grpId="0" build="p" autoUpdateAnimBg="0"/>
      <p:bldP spid="16" grpId="0" build="p" autoUpdateAnimBg="0"/>
      <p:bldP spid="18" grpId="0" build="p" autoUpdateAnimBg="0"/>
      <p:bldP spid="20" grpId="0" autoUpdateAnimBg="0"/>
      <p:bldP spid="2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CAF93E-0DF3-4EAE-A56D-C45CF7A91976}"/>
              </a:ext>
            </a:extLst>
          </p:cNvPr>
          <p:cNvSpPr txBox="1"/>
          <p:nvPr/>
        </p:nvSpPr>
        <p:spPr>
          <a:xfrm>
            <a:off x="2971800" y="76200"/>
            <a:ext cx="61722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第</a:t>
            </a:r>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章 热力学第二定律</a:t>
            </a:r>
          </a:p>
        </p:txBody>
      </p:sp>
      <p:sp>
        <p:nvSpPr>
          <p:cNvPr id="3" name="TextBox 10">
            <a:extLst>
              <a:ext uri="{FF2B5EF4-FFF2-40B4-BE49-F238E27FC236}">
                <a16:creationId xmlns:a16="http://schemas.microsoft.com/office/drawing/2014/main" id="{FA76E8BB-C21A-4511-817A-B1D7C9CDC7A4}"/>
              </a:ext>
            </a:extLst>
          </p:cNvPr>
          <p:cNvSpPr txBox="1">
            <a:spLocks noChangeArrowheads="1"/>
          </p:cNvSpPr>
          <p:nvPr/>
        </p:nvSpPr>
        <p:spPr bwMode="auto">
          <a:xfrm>
            <a:off x="914400" y="903172"/>
            <a:ext cx="6842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solidFill>
                  <a:srgbClr val="FF6600"/>
                </a:solidFill>
                <a:ea typeface="黑体" panose="02010609060101010101" pitchFamily="49" charset="-122"/>
                <a:cs typeface="Times New Roman" panose="02020603050405020304" pitchFamily="18" charset="0"/>
              </a:rPr>
              <a:t>主要内容</a:t>
            </a:r>
          </a:p>
        </p:txBody>
      </p:sp>
      <p:sp>
        <p:nvSpPr>
          <p:cNvPr id="4" name="内容占位符 2">
            <a:extLst>
              <a:ext uri="{FF2B5EF4-FFF2-40B4-BE49-F238E27FC236}">
                <a16:creationId xmlns:a16="http://schemas.microsoft.com/office/drawing/2014/main" id="{2BC6F85D-5AB1-4DDC-B6E5-EBEDA49CF419}"/>
              </a:ext>
            </a:extLst>
          </p:cNvPr>
          <p:cNvSpPr txBox="1">
            <a:spLocks/>
          </p:cNvSpPr>
          <p:nvPr/>
        </p:nvSpPr>
        <p:spPr bwMode="auto">
          <a:xfrm>
            <a:off x="685800" y="1487947"/>
            <a:ext cx="8077200" cy="48366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6-1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热力学第二定律的表述与实质</a:t>
            </a:r>
          </a:p>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卡诺循环和卡诺定理</a:t>
            </a:r>
            <a:endPar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6-3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克劳修斯不等式</a:t>
            </a:r>
            <a:endPar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6-4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a:t>
            </a:r>
            <a:r>
              <a:rPr lang="en-US" altLang="zh-CN" sz="3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Entropy</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、热力学第二定律的数学表达式</a:t>
            </a:r>
          </a:p>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6-5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孤立系统熵增原理</a:t>
            </a:r>
          </a:p>
          <a:p>
            <a:pPr marL="0" indent="0">
              <a:lnSpc>
                <a:spcPct val="140000"/>
              </a:lnSpc>
              <a:spcBef>
                <a:spcPct val="0"/>
              </a:spcBef>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6-6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熵方程</a:t>
            </a:r>
          </a:p>
          <a:p>
            <a:pPr marL="0" indent="0">
              <a:lnSpc>
                <a:spcPct val="140000"/>
              </a:lnSpc>
              <a:spcBef>
                <a:spcPct val="0"/>
              </a:spcBef>
              <a:buFont typeface="Wingdings 2" panose="05020102010507070707" pitchFamily="18" charset="2"/>
              <a:buNone/>
            </a:pPr>
            <a:r>
              <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6-7 </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㶲</a:t>
            </a:r>
            <a:r>
              <a:rPr lang="en-US" altLang="zh-CN" sz="30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Exergy</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及其计算</a:t>
            </a:r>
            <a:endParaRPr lang="en-US" altLang="zh-CN"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3870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7">
            <a:extLst>
              <a:ext uri="{FF2B5EF4-FFF2-40B4-BE49-F238E27FC236}">
                <a16:creationId xmlns:a16="http://schemas.microsoft.com/office/drawing/2014/main" id="{075C1E34-9F7A-4709-B1C0-9653EDEE6982}"/>
              </a:ext>
            </a:extLst>
          </p:cNvPr>
          <p:cNvSpPr txBox="1">
            <a:spLocks noChangeArrowheads="1"/>
          </p:cNvSpPr>
          <p:nvPr/>
        </p:nvSpPr>
        <p:spPr>
          <a:xfrm>
            <a:off x="152400" y="990600"/>
            <a:ext cx="8763000" cy="15335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不可能从</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单一热源</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取热，并使之完全转变为</a:t>
            </a:r>
            <a:r>
              <a:rPr lang="zh-CN" altLang="en-US" sz="3200" b="1" dirty="0">
                <a:solidFill>
                  <a:srgbClr val="FF00FF"/>
                </a:solidFill>
                <a:latin typeface="Times New Roman" panose="02020603050405020304" pitchFamily="18" charset="0"/>
                <a:ea typeface="黑体" panose="02010609060101010101" pitchFamily="49" charset="-122"/>
                <a:cs typeface="Times New Roman" panose="02020603050405020304" pitchFamily="18" charset="0"/>
              </a:rPr>
              <a:t>有用功</a:t>
            </a: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而不产生其它影响</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4" name="Rectangle 1028">
            <a:extLst>
              <a:ext uri="{FF2B5EF4-FFF2-40B4-BE49-F238E27FC236}">
                <a16:creationId xmlns:a16="http://schemas.microsoft.com/office/drawing/2014/main" id="{52C3F406-DB31-41F7-9EC4-F3999F103BC4}"/>
              </a:ext>
            </a:extLst>
          </p:cNvPr>
          <p:cNvSpPr>
            <a:spLocks noChangeArrowheads="1"/>
          </p:cNvSpPr>
          <p:nvPr/>
        </p:nvSpPr>
        <p:spPr bwMode="auto">
          <a:xfrm>
            <a:off x="228600" y="4038600"/>
            <a:ext cx="8686800" cy="15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20000"/>
              </a:spcBef>
              <a:spcAft>
                <a:spcPct val="0"/>
              </a:spcAft>
              <a:buClrTx/>
              <a:buSzPct val="85000"/>
              <a:buFontTx/>
              <a:buNone/>
              <a:tabLst/>
              <a:defRPr/>
            </a:pPr>
            <a:r>
              <a:rPr kumimoji="0" lang="en-US" altLang="zh-CN"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热机不可能将从</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热源</a:t>
            </a:r>
            <a:r>
              <a:rPr kumimoji="0" lang="zh-CN" altLang="en-US" b="1"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吸收的热量全部转变为有用功，而必须将某一部分传给</a:t>
            </a:r>
            <a:r>
              <a:rPr kumimoji="0" lang="zh-CN" altLang="en-US"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冷源</a:t>
            </a:r>
            <a:r>
              <a:rPr kumimoji="0" lang="zh-CN" altLang="en-US" b="0" i="0" u="none" strike="noStrike" kern="1200" cap="none" spc="0" normalizeH="0" baseline="0" noProof="0" dirty="0">
                <a:ln>
                  <a:noFill/>
                </a:ln>
                <a:solidFill>
                  <a:srgbClr val="00B05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grpSp>
        <p:nvGrpSpPr>
          <p:cNvPr id="5" name="Group 1030">
            <a:extLst>
              <a:ext uri="{FF2B5EF4-FFF2-40B4-BE49-F238E27FC236}">
                <a16:creationId xmlns:a16="http://schemas.microsoft.com/office/drawing/2014/main" id="{0AD90273-3224-4929-A48D-2ABE3E3D81A6}"/>
              </a:ext>
            </a:extLst>
          </p:cNvPr>
          <p:cNvGrpSpPr>
            <a:grpSpLocks/>
          </p:cNvGrpSpPr>
          <p:nvPr/>
        </p:nvGrpSpPr>
        <p:grpSpPr bwMode="auto">
          <a:xfrm>
            <a:off x="2351881" y="2843212"/>
            <a:ext cx="4440238" cy="738188"/>
            <a:chOff x="2001" y="1776"/>
            <a:chExt cx="2797" cy="465"/>
          </a:xfrm>
        </p:grpSpPr>
        <p:sp>
          <p:nvSpPr>
            <p:cNvPr id="6" name="Rectangle 1031">
              <a:extLst>
                <a:ext uri="{FF2B5EF4-FFF2-40B4-BE49-F238E27FC236}">
                  <a16:creationId xmlns:a16="http://schemas.microsoft.com/office/drawing/2014/main" id="{4EE03494-DA0C-4062-9D51-92692C8552F8}"/>
                </a:ext>
              </a:extLst>
            </p:cNvPr>
            <p:cNvSpPr>
              <a:spLocks noChangeArrowheads="1"/>
            </p:cNvSpPr>
            <p:nvPr/>
          </p:nvSpPr>
          <p:spPr bwMode="auto">
            <a:xfrm>
              <a:off x="2001" y="1776"/>
              <a:ext cx="2797"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5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理想气体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q</a:t>
              </a:r>
              <a:r>
                <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 </a:t>
              </a:r>
              <a:r>
                <a:rPr kumimoji="1" lang="en-US" altLang="zh-CN" sz="3200" b="1" i="1"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w</a:t>
              </a:r>
              <a:endParaRPr kumimoji="1" lang="en-US" altLang="zh-CN" sz="32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Oval 1032">
              <a:extLst>
                <a:ext uri="{FF2B5EF4-FFF2-40B4-BE49-F238E27FC236}">
                  <a16:creationId xmlns:a16="http://schemas.microsoft.com/office/drawing/2014/main" id="{24658BA5-2A2D-40DF-A9B4-C2168A0DB4C6}"/>
                </a:ext>
              </a:extLst>
            </p:cNvPr>
            <p:cNvSpPr>
              <a:spLocks noChangeArrowheads="1"/>
            </p:cNvSpPr>
            <p:nvPr/>
          </p:nvSpPr>
          <p:spPr bwMode="auto">
            <a:xfrm>
              <a:off x="3088" y="1890"/>
              <a:ext cx="335" cy="338"/>
            </a:xfrm>
            <a:prstGeom prst="ellipse">
              <a:avLst/>
            </a:prstGeom>
            <a:noFill/>
            <a:ln w="25400" cap="sq">
              <a:solidFill>
                <a:srgbClr val="00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5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9" name="文本框 8">
            <a:extLst>
              <a:ext uri="{FF2B5EF4-FFF2-40B4-BE49-F238E27FC236}">
                <a16:creationId xmlns:a16="http://schemas.microsoft.com/office/drawing/2014/main" id="{10E37F9E-5FC1-47E8-B73A-CB8D9FFBA4FA}"/>
              </a:ext>
            </a:extLst>
          </p:cNvPr>
          <p:cNvSpPr txBox="1"/>
          <p:nvPr/>
        </p:nvSpPr>
        <p:spPr>
          <a:xfrm>
            <a:off x="3048000" y="76200"/>
            <a:ext cx="55626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开尔文－普朗克表述</a:t>
            </a:r>
          </a:p>
        </p:txBody>
      </p:sp>
    </p:spTree>
    <p:extLst>
      <p:ext uri="{BB962C8B-B14F-4D97-AF65-F5344CB8AC3E}">
        <p14:creationId xmlns:p14="http://schemas.microsoft.com/office/powerpoint/2010/main" val="17040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B8A16C-0C54-4414-8655-220F1FD5225F}"/>
              </a:ext>
            </a:extLst>
          </p:cNvPr>
          <p:cNvSpPr txBox="1"/>
          <p:nvPr/>
        </p:nvSpPr>
        <p:spPr>
          <a:xfrm>
            <a:off x="3276600" y="76200"/>
            <a:ext cx="5334000" cy="646331"/>
          </a:xfrm>
          <a:prstGeom prst="rect">
            <a:avLst/>
          </a:prstGeom>
          <a:noFill/>
        </p:spPr>
        <p:txBody>
          <a:bodyPr wrap="square" rtlCol="0">
            <a:spAutoFit/>
          </a:bodyPr>
          <a:lstStyle/>
          <a:p>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克劳修斯表述</a:t>
            </a:r>
          </a:p>
        </p:txBody>
      </p:sp>
      <p:sp>
        <p:nvSpPr>
          <p:cNvPr id="3" name="Rectangle 2051">
            <a:extLst>
              <a:ext uri="{FF2B5EF4-FFF2-40B4-BE49-F238E27FC236}">
                <a16:creationId xmlns:a16="http://schemas.microsoft.com/office/drawing/2014/main" id="{92D1A2A9-1B99-4C2B-B2E4-B50A13802EFB}"/>
              </a:ext>
            </a:extLst>
          </p:cNvPr>
          <p:cNvSpPr txBox="1">
            <a:spLocks noChangeArrowheads="1"/>
          </p:cNvSpPr>
          <p:nvPr/>
        </p:nvSpPr>
        <p:spPr>
          <a:xfrm>
            <a:off x="381000" y="990600"/>
            <a:ext cx="8382000" cy="17413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不可能将热从低温物体传至高温物体而不引起其它变化</a:t>
            </a:r>
            <a:r>
              <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4" name="Rectangle 2052">
            <a:extLst>
              <a:ext uri="{FF2B5EF4-FFF2-40B4-BE49-F238E27FC236}">
                <a16:creationId xmlns:a16="http://schemas.microsoft.com/office/drawing/2014/main" id="{311EE044-1073-4E9D-A278-6CD6E7EDBB7D}"/>
              </a:ext>
            </a:extLst>
          </p:cNvPr>
          <p:cNvSpPr>
            <a:spLocks noChangeArrowheads="1"/>
          </p:cNvSpPr>
          <p:nvPr/>
        </p:nvSpPr>
        <p:spPr bwMode="auto">
          <a:xfrm>
            <a:off x="114300" y="4419600"/>
            <a:ext cx="8915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20000"/>
              </a:spcBef>
              <a:spcAft>
                <a:spcPct val="0"/>
              </a:spcAft>
              <a:buClrTx/>
              <a:buSzPct val="85000"/>
              <a:buFontTx/>
              <a:buNone/>
              <a:tabLst/>
              <a:defRPr/>
            </a:pPr>
            <a:r>
              <a:rPr kumimoji="0" lang="en-US" altLang="zh-CN" sz="32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热量不可能自发地、不付代价地从低温物体传至高温物体</a:t>
            </a:r>
            <a:r>
              <a:rPr kumimoji="0" lang="zh-CN" altLang="en-US" sz="36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Rectangle 2054">
            <a:extLst>
              <a:ext uri="{FF2B5EF4-FFF2-40B4-BE49-F238E27FC236}">
                <a16:creationId xmlns:a16="http://schemas.microsoft.com/office/drawing/2014/main" id="{5E80E627-9CCA-4829-BE51-6B4A1E544B1F}"/>
              </a:ext>
            </a:extLst>
          </p:cNvPr>
          <p:cNvSpPr>
            <a:spLocks noChangeArrowheads="1"/>
          </p:cNvSpPr>
          <p:nvPr/>
        </p:nvSpPr>
        <p:spPr bwMode="auto">
          <a:xfrm>
            <a:off x="1981200" y="3149709"/>
            <a:ext cx="2268571" cy="81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50000"/>
              </a:lnSpc>
              <a:spcBef>
                <a:spcPct val="20000"/>
              </a:spcBef>
              <a:spcAft>
                <a:spcPct val="0"/>
              </a:spcAft>
              <a:buClrTx/>
              <a:buSzTx/>
              <a:buFontTx/>
              <a:buNone/>
              <a:tabLst/>
              <a:defRPr/>
            </a:pP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空调</a:t>
            </a:r>
            <a:r>
              <a:rPr kumimoji="0" lang="en-US" altLang="zh-CN"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制冷</a:t>
            </a:r>
          </a:p>
        </p:txBody>
      </p:sp>
      <p:sp>
        <p:nvSpPr>
          <p:cNvPr id="6" name="Rectangle 2055">
            <a:extLst>
              <a:ext uri="{FF2B5EF4-FFF2-40B4-BE49-F238E27FC236}">
                <a16:creationId xmlns:a16="http://schemas.microsoft.com/office/drawing/2014/main" id="{4B64C7CE-17AB-46BE-9917-3CC3549A82FB}"/>
              </a:ext>
            </a:extLst>
          </p:cNvPr>
          <p:cNvSpPr>
            <a:spLocks noChangeArrowheads="1"/>
          </p:cNvSpPr>
          <p:nvPr/>
        </p:nvSpPr>
        <p:spPr bwMode="auto">
          <a:xfrm>
            <a:off x="4562939" y="3149709"/>
            <a:ext cx="2501006" cy="81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50000"/>
              </a:lnSpc>
              <a:spcBef>
                <a:spcPct val="20000"/>
              </a:spcBef>
              <a:spcAft>
                <a:spcPct val="0"/>
              </a:spcAft>
              <a:buClrTx/>
              <a:buSzTx/>
              <a:buFontTx/>
              <a:buNone/>
              <a:tabLst/>
              <a:defRPr/>
            </a:pPr>
            <a:r>
              <a:rPr kumimoji="0" lang="zh-CN" altLang="en-US"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代价：耗功</a:t>
            </a:r>
          </a:p>
        </p:txBody>
      </p:sp>
    </p:spTree>
    <p:extLst>
      <p:ext uri="{BB962C8B-B14F-4D97-AF65-F5344CB8AC3E}">
        <p14:creationId xmlns:p14="http://schemas.microsoft.com/office/powerpoint/2010/main" val="9374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6C66BA-AF39-4DB2-9570-B56B33A51450}"/>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6-1</a:t>
            </a:r>
            <a:r>
              <a:rPr lang="en-US" altLang="zh-CN" sz="3600" b="1" dirty="0">
                <a:solidFill>
                  <a:srgbClr val="0000FF"/>
                </a:solidFill>
                <a:latin typeface="黑体" panose="02010609060101010101" pitchFamily="49" charset="-122"/>
                <a:ea typeface="黑体" panose="02010609060101010101" pitchFamily="49" charset="-122"/>
              </a:rPr>
              <a:t> </a:t>
            </a:r>
            <a:r>
              <a:rPr lang="zh-CN" altLang="en-US" sz="3600" b="1" dirty="0">
                <a:solidFill>
                  <a:srgbClr val="0000FF"/>
                </a:solidFill>
                <a:latin typeface="黑体" panose="02010609060101010101" pitchFamily="49" charset="-122"/>
                <a:ea typeface="黑体" panose="02010609060101010101" pitchFamily="49" charset="-122"/>
              </a:rPr>
              <a:t>热二律的表述与实质</a:t>
            </a:r>
          </a:p>
        </p:txBody>
      </p:sp>
      <p:sp>
        <p:nvSpPr>
          <p:cNvPr id="3" name="Rectangle 1026">
            <a:extLst>
              <a:ext uri="{FF2B5EF4-FFF2-40B4-BE49-F238E27FC236}">
                <a16:creationId xmlns:a16="http://schemas.microsoft.com/office/drawing/2014/main" id="{60DFDB08-5E41-4C5B-9B80-4E7B8487E0D5}"/>
              </a:ext>
            </a:extLst>
          </p:cNvPr>
          <p:cNvSpPr txBox="1">
            <a:spLocks noChangeArrowheads="1"/>
          </p:cNvSpPr>
          <p:nvPr/>
        </p:nvSpPr>
        <p:spPr>
          <a:xfrm>
            <a:off x="609600" y="1151739"/>
            <a:ext cx="53340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热一律否定第一类永动机</a:t>
            </a:r>
          </a:p>
        </p:txBody>
      </p:sp>
      <p:sp>
        <p:nvSpPr>
          <p:cNvPr id="6" name="AutoShape 1030">
            <a:extLst>
              <a:ext uri="{FF2B5EF4-FFF2-40B4-BE49-F238E27FC236}">
                <a16:creationId xmlns:a16="http://schemas.microsoft.com/office/drawing/2014/main" id="{1D063AFA-B532-4D45-B5A4-D3B11B949284}"/>
              </a:ext>
            </a:extLst>
          </p:cNvPr>
          <p:cNvSpPr>
            <a:spLocks noChangeArrowheads="1"/>
          </p:cNvSpPr>
          <p:nvPr/>
        </p:nvSpPr>
        <p:spPr bwMode="auto">
          <a:xfrm>
            <a:off x="3962400" y="2082225"/>
            <a:ext cx="1524000" cy="255588"/>
          </a:xfrm>
          <a:prstGeom prst="rightArrow">
            <a:avLst>
              <a:gd name="adj1" fmla="val 50000"/>
              <a:gd name="adj2" fmla="val 14906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 Box 1031">
            <a:extLst>
              <a:ext uri="{FF2B5EF4-FFF2-40B4-BE49-F238E27FC236}">
                <a16:creationId xmlns:a16="http://schemas.microsoft.com/office/drawing/2014/main" id="{439211D8-30B3-48AF-AB58-65AFF66772FD}"/>
              </a:ext>
            </a:extLst>
          </p:cNvPr>
          <p:cNvSpPr txBox="1">
            <a:spLocks noChangeArrowheads="1"/>
          </p:cNvSpPr>
          <p:nvPr/>
        </p:nvSpPr>
        <p:spPr bwMode="auto">
          <a:xfrm>
            <a:off x="5791200" y="1853625"/>
            <a:ext cx="3124573" cy="584775"/>
          </a:xfrm>
          <a:prstGeom prst="rect">
            <a:avLst/>
          </a:prstGeom>
          <a:solidFill>
            <a:srgbClr val="92D050"/>
          </a:solid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3200" b="1" i="1"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kumimoji="1"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&gt;</a:t>
            </a:r>
            <a:r>
              <a:rPr kumimoji="1"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100</a:t>
            </a:r>
            <a:r>
              <a:rPr kumimoji="1"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％不可能</a:t>
            </a:r>
          </a:p>
        </p:txBody>
      </p:sp>
      <p:sp>
        <p:nvSpPr>
          <p:cNvPr id="8" name="Rectangle 1032">
            <a:extLst>
              <a:ext uri="{FF2B5EF4-FFF2-40B4-BE49-F238E27FC236}">
                <a16:creationId xmlns:a16="http://schemas.microsoft.com/office/drawing/2014/main" id="{8AEDA068-CB37-405D-AAC6-F722CE45A540}"/>
              </a:ext>
            </a:extLst>
          </p:cNvPr>
          <p:cNvSpPr>
            <a:spLocks noChangeArrowheads="1"/>
          </p:cNvSpPr>
          <p:nvPr/>
        </p:nvSpPr>
        <p:spPr bwMode="auto">
          <a:xfrm>
            <a:off x="609600" y="2895600"/>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SzPct val="85000"/>
              <a:buChar char="•"/>
              <a:defRPr sz="3200">
                <a:solidFill>
                  <a:schemeClr val="tx1"/>
                </a:solidFill>
                <a:latin typeface="Arial" panose="020B0604020202020204" pitchFamily="34" charset="0"/>
                <a:ea typeface="宋体" panose="02010600030101010101" pitchFamily="2" charset="-122"/>
              </a:defRPr>
            </a:lvl1pPr>
            <a:lvl2pPr marL="742950" indent="-285750" algn="l">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lgn="l">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lgn="l">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00000"/>
              </a:lnSpc>
              <a:spcBef>
                <a:spcPct val="20000"/>
              </a:spcBef>
              <a:spcAft>
                <a:spcPct val="0"/>
              </a:spcAft>
              <a:buClrTx/>
              <a:buSzPct val="85000"/>
              <a:buFontTx/>
              <a:buNone/>
              <a:tabLst/>
              <a:defRPr/>
            </a:pPr>
            <a:r>
              <a:rPr kumimoji="0" lang="zh-CN" altLang="en-US"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热二律否定第二类永动机</a:t>
            </a:r>
          </a:p>
        </p:txBody>
      </p:sp>
      <p:sp>
        <p:nvSpPr>
          <p:cNvPr id="9" name="AutoShape 1033">
            <a:extLst>
              <a:ext uri="{FF2B5EF4-FFF2-40B4-BE49-F238E27FC236}">
                <a16:creationId xmlns:a16="http://schemas.microsoft.com/office/drawing/2014/main" id="{EBDE54DD-869B-4075-A1BA-A24385D9BB17}"/>
              </a:ext>
            </a:extLst>
          </p:cNvPr>
          <p:cNvSpPr>
            <a:spLocks noChangeArrowheads="1"/>
          </p:cNvSpPr>
          <p:nvPr/>
        </p:nvSpPr>
        <p:spPr bwMode="auto">
          <a:xfrm>
            <a:off x="4038600" y="3733800"/>
            <a:ext cx="1524000" cy="255588"/>
          </a:xfrm>
          <a:prstGeom prst="rightArrow">
            <a:avLst>
              <a:gd name="adj1" fmla="val 50000"/>
              <a:gd name="adj2" fmla="val 149068"/>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1034">
            <a:extLst>
              <a:ext uri="{FF2B5EF4-FFF2-40B4-BE49-F238E27FC236}">
                <a16:creationId xmlns:a16="http://schemas.microsoft.com/office/drawing/2014/main" id="{E6885B61-0A95-48DE-8533-06BB6985078B}"/>
              </a:ext>
            </a:extLst>
          </p:cNvPr>
          <p:cNvSpPr txBox="1">
            <a:spLocks noChangeArrowheads="1"/>
          </p:cNvSpPr>
          <p:nvPr/>
        </p:nvSpPr>
        <p:spPr bwMode="auto">
          <a:xfrm>
            <a:off x="5791200" y="3505200"/>
            <a:ext cx="3124573" cy="584775"/>
          </a:xfrm>
          <a:prstGeom prst="rect">
            <a:avLst/>
          </a:prstGeom>
          <a:solidFill>
            <a:srgbClr val="92D050"/>
          </a:solidFill>
          <a:ln>
            <a:noFill/>
          </a:ln>
          <a:effectLst/>
        </p:spPr>
        <p:txBody>
          <a:bodyPr wrap="none">
            <a:spAutoFit/>
          </a:bodyPr>
          <a:lstStyle>
            <a:defPPr>
              <a:defRPr lang="en-US"/>
            </a:defPPr>
            <a:lvl1pPr marR="0" lvl="0" indent="0" defTabSz="914400" fontAlgn="base">
              <a:lnSpc>
                <a:spcPct val="100000"/>
              </a:lnSpc>
              <a:spcBef>
                <a:spcPct val="0"/>
              </a:spcBef>
              <a:spcAft>
                <a:spcPct val="0"/>
              </a:spcAft>
              <a:buClrTx/>
              <a:buSzTx/>
              <a:buFontTx/>
              <a:buNone/>
              <a:tabLst/>
              <a:defRPr kumimoji="1" sz="3200" b="1" i="1" u="none" strike="noStrike" cap="none" spc="0" normalizeH="0" baseline="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dirty="0">
                <a:sym typeface="Symbol" panose="05050102010706020507" pitchFamily="18" charset="2"/>
              </a:rPr>
              <a:t></a:t>
            </a:r>
            <a:r>
              <a:rPr lang="en-US" altLang="zh-CN" baseline="-25000" dirty="0">
                <a:sym typeface="Symbol" panose="05050102010706020507" pitchFamily="18" charset="2"/>
              </a:rPr>
              <a:t>t</a:t>
            </a:r>
            <a:r>
              <a:rPr lang="en-US" altLang="zh-CN" dirty="0">
                <a:sym typeface="Symbol" panose="05050102010706020507" pitchFamily="18" charset="2"/>
              </a:rPr>
              <a:t> =</a:t>
            </a:r>
            <a:r>
              <a:rPr lang="en-US" altLang="zh-CN" i="0" dirty="0"/>
              <a:t>100</a:t>
            </a:r>
            <a:r>
              <a:rPr lang="zh-CN" altLang="en-US" i="0" dirty="0"/>
              <a:t>％不可能</a:t>
            </a:r>
          </a:p>
        </p:txBody>
      </p:sp>
      <p:sp>
        <p:nvSpPr>
          <p:cNvPr id="13" name="文本框 12">
            <a:extLst>
              <a:ext uri="{FF2B5EF4-FFF2-40B4-BE49-F238E27FC236}">
                <a16:creationId xmlns:a16="http://schemas.microsoft.com/office/drawing/2014/main" id="{E1A27072-297D-1FF8-5C93-75BE9AA3459C}"/>
              </a:ext>
            </a:extLst>
          </p:cNvPr>
          <p:cNvSpPr txBox="1"/>
          <p:nvPr/>
        </p:nvSpPr>
        <p:spPr>
          <a:xfrm>
            <a:off x="585751" y="5020462"/>
            <a:ext cx="8267887" cy="523220"/>
          </a:xfrm>
          <a:prstGeom prst="rect">
            <a:avLst/>
          </a:prstGeom>
          <a:noFill/>
        </p:spPr>
        <p:txBody>
          <a:bodyPr wrap="square" rtlCol="0">
            <a:spAutoFit/>
          </a:bodyPr>
          <a:lstStyle/>
          <a:p>
            <a:r>
              <a:rPr lang="zh-CN" altLang="en-US" sz="2800" b="1" dirty="0">
                <a:solidFill>
                  <a:srgbClr val="0000FF"/>
                </a:solidFill>
                <a:highlight>
                  <a:srgbClr val="FFFF00"/>
                </a:highlight>
                <a:latin typeface="Times New Roman" panose="02020603050405020304" pitchFamily="18" charset="0"/>
                <a:ea typeface="黑体" panose="02010609060101010101" pitchFamily="49" charset="-122"/>
                <a:cs typeface="Times New Roman" panose="02020603050405020304" pitchFamily="18" charset="0"/>
              </a:rPr>
              <a:t>一个过程能否发生，需要同时考虑两个热力学定律</a:t>
            </a:r>
            <a:endParaRPr lang="zh-CN" altLang="en-US" sz="2800" b="1" dirty="0">
              <a:solidFill>
                <a:srgbClr val="0000FF"/>
              </a:solidFill>
              <a:highlight>
                <a:srgbClr val="FFFF00"/>
              </a:highligh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5699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build="p" autoUpdateAnimBg="0"/>
      <p:bldP spid="10"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20D231-BE88-4EA8-9A87-01504BCA38DC}"/>
              </a:ext>
            </a:extLst>
          </p:cNvPr>
          <p:cNvSpPr txBox="1"/>
          <p:nvPr/>
        </p:nvSpPr>
        <p:spPr>
          <a:xfrm>
            <a:off x="3048000" y="76200"/>
            <a:ext cx="5562600" cy="646331"/>
          </a:xfrm>
          <a:prstGeom prst="rect">
            <a:avLst/>
          </a:prstGeom>
          <a:noFill/>
        </p:spPr>
        <p:txBody>
          <a:bodyPr wrap="square" rtlCol="0">
            <a:spAutoFit/>
          </a:bodyPr>
          <a:lstStyle/>
          <a:p>
            <a:r>
              <a:rPr lang="en-US" altLang="zh-CN"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卡诺循环与卡诺定理</a:t>
            </a:r>
            <a:endParaRPr lang="zh-CN" altLang="en-US" sz="3600" b="1" dirty="0">
              <a:solidFill>
                <a:srgbClr val="0000FF"/>
              </a:solidFill>
              <a:latin typeface="黑体" panose="02010609060101010101" pitchFamily="49" charset="-122"/>
              <a:ea typeface="黑体" panose="02010609060101010101" pitchFamily="49" charset="-122"/>
            </a:endParaRPr>
          </a:p>
        </p:txBody>
      </p:sp>
      <p:sp>
        <p:nvSpPr>
          <p:cNvPr id="3" name="Text Box 5">
            <a:extLst>
              <a:ext uri="{FF2B5EF4-FFF2-40B4-BE49-F238E27FC236}">
                <a16:creationId xmlns:a16="http://schemas.microsoft.com/office/drawing/2014/main" id="{3B48EB48-8571-40F8-ADC2-2861E741A334}"/>
              </a:ext>
            </a:extLst>
          </p:cNvPr>
          <p:cNvSpPr txBox="1">
            <a:spLocks noChangeArrowheads="1"/>
          </p:cNvSpPr>
          <p:nvPr/>
        </p:nvSpPr>
        <p:spPr bwMode="auto">
          <a:xfrm>
            <a:off x="1416050" y="1066801"/>
            <a:ext cx="6203950" cy="248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5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法国工程师卡诺 </a:t>
            </a: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 Carnot)</a:t>
            </a: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1824</a:t>
            </a:r>
            <a:r>
              <a:rPr kumimoji="1"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年提出</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FF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卡诺循环</a:t>
            </a:r>
          </a:p>
        </p:txBody>
      </p:sp>
      <p:sp>
        <p:nvSpPr>
          <p:cNvPr id="4" name="AutoShape 9">
            <a:extLst>
              <a:ext uri="{FF2B5EF4-FFF2-40B4-BE49-F238E27FC236}">
                <a16:creationId xmlns:a16="http://schemas.microsoft.com/office/drawing/2014/main" id="{C329EA46-1DC7-46E3-91BC-84BC8D831257}"/>
              </a:ext>
            </a:extLst>
          </p:cNvPr>
          <p:cNvSpPr>
            <a:spLocks noChangeArrowheads="1"/>
          </p:cNvSpPr>
          <p:nvPr/>
        </p:nvSpPr>
        <p:spPr bwMode="auto">
          <a:xfrm>
            <a:off x="3811588" y="1066800"/>
            <a:ext cx="3468688" cy="955675"/>
          </a:xfrm>
          <a:prstGeom prst="wedgeRoundRectCallout">
            <a:avLst>
              <a:gd name="adj1" fmla="val 40712"/>
              <a:gd name="adj2" fmla="val 119243"/>
              <a:gd name="adj3" fmla="val 16667"/>
            </a:avLst>
          </a:prstGeom>
          <a:noFill/>
          <a:ln w="31750" cap="sq">
            <a:solidFill>
              <a:srgbClr val="00B05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10">
            <a:extLst>
              <a:ext uri="{FF2B5EF4-FFF2-40B4-BE49-F238E27FC236}">
                <a16:creationId xmlns:a16="http://schemas.microsoft.com/office/drawing/2014/main" id="{3F256065-754E-4A0B-BD81-5F5649936911}"/>
              </a:ext>
            </a:extLst>
          </p:cNvPr>
          <p:cNvSpPr txBox="1">
            <a:spLocks noChangeArrowheads="1"/>
          </p:cNvSpPr>
          <p:nvPr/>
        </p:nvSpPr>
        <p:spPr bwMode="auto">
          <a:xfrm>
            <a:off x="5299075" y="2860676"/>
            <a:ext cx="3435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热二律奠基人</a:t>
            </a:r>
            <a:endParaRPr kumimoji="1" lang="zh-CN" altLang="en-US" sz="3600" b="0"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Group 14">
            <a:extLst>
              <a:ext uri="{FF2B5EF4-FFF2-40B4-BE49-F238E27FC236}">
                <a16:creationId xmlns:a16="http://schemas.microsoft.com/office/drawing/2014/main" id="{F4477582-DB24-4175-8D91-C84EA94BB351}"/>
              </a:ext>
            </a:extLst>
          </p:cNvPr>
          <p:cNvGrpSpPr>
            <a:grpSpLocks/>
          </p:cNvGrpSpPr>
          <p:nvPr/>
        </p:nvGrpSpPr>
        <p:grpSpPr bwMode="auto">
          <a:xfrm>
            <a:off x="1981200" y="3891237"/>
            <a:ext cx="5400675" cy="2519362"/>
            <a:chOff x="385" y="2523"/>
            <a:chExt cx="3402" cy="1587"/>
          </a:xfrm>
        </p:grpSpPr>
        <p:sp>
          <p:nvSpPr>
            <p:cNvPr id="7" name="AutoShape 13">
              <a:extLst>
                <a:ext uri="{FF2B5EF4-FFF2-40B4-BE49-F238E27FC236}">
                  <a16:creationId xmlns:a16="http://schemas.microsoft.com/office/drawing/2014/main" id="{75441241-F7E9-4DE1-8ACE-CDA3FEEC398B}"/>
                </a:ext>
              </a:extLst>
            </p:cNvPr>
            <p:cNvSpPr>
              <a:spLocks noChangeArrowheads="1"/>
            </p:cNvSpPr>
            <p:nvPr/>
          </p:nvSpPr>
          <p:spPr bwMode="auto">
            <a:xfrm>
              <a:off x="385" y="2523"/>
              <a:ext cx="3402" cy="1587"/>
            </a:xfrm>
            <a:prstGeom prst="irregularSeal1">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2">
              <a:extLst>
                <a:ext uri="{FF2B5EF4-FFF2-40B4-BE49-F238E27FC236}">
                  <a16:creationId xmlns:a16="http://schemas.microsoft.com/office/drawing/2014/main" id="{BFA0B2E3-A857-4BB6-83A8-B685F56BF873}"/>
                </a:ext>
              </a:extLst>
            </p:cNvPr>
            <p:cNvSpPr txBox="1">
              <a:spLocks noChangeArrowheads="1"/>
            </p:cNvSpPr>
            <p:nvPr/>
          </p:nvSpPr>
          <p:spPr bwMode="auto">
            <a:xfrm>
              <a:off x="1247" y="3067"/>
              <a:ext cx="1724" cy="442"/>
            </a:xfrm>
            <a:prstGeom prst="rect">
              <a:avLst/>
            </a:prstGeom>
            <a:noFill/>
            <a:ln>
              <a:noFill/>
            </a:ln>
          </p:spPr>
          <p:style>
            <a:lnRef idx="0">
              <a:schemeClr val="accent6"/>
            </a:lnRef>
            <a:fillRef idx="3">
              <a:schemeClr val="accent6"/>
            </a:fillRef>
            <a:effectRef idx="3">
              <a:schemeClr val="accent6"/>
            </a:effectRef>
            <a:fontRef idx="minor">
              <a:schemeClr val="lt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效率最高</a:t>
              </a:r>
            </a:p>
          </p:txBody>
        </p:sp>
      </p:grpSp>
    </p:spTree>
    <p:extLst>
      <p:ext uri="{BB962C8B-B14F-4D97-AF65-F5344CB8AC3E}">
        <p14:creationId xmlns:p14="http://schemas.microsoft.com/office/powerpoint/2010/main" val="324736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utoUpdateAnimBg="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8667</TotalTime>
  <Words>8108</Words>
  <Application>Microsoft Office PowerPoint</Application>
  <PresentationFormat>全屏显示(4:3)</PresentationFormat>
  <Paragraphs>1982</Paragraphs>
  <Slides>202</Slides>
  <Notes>14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7</vt:i4>
      </vt:variant>
      <vt:variant>
        <vt:lpstr>幻灯片标题</vt:lpstr>
      </vt:variant>
      <vt:variant>
        <vt:i4>202</vt:i4>
      </vt:variant>
    </vt:vector>
  </HeadingPairs>
  <TitlesOfParts>
    <vt:vector size="221" baseType="lpstr">
      <vt:lpstr>Monotype Sorts</vt:lpstr>
      <vt:lpstr>黑体</vt:lpstr>
      <vt:lpstr>华文新魏</vt:lpstr>
      <vt:lpstr>楷体_GB2312</vt:lpstr>
      <vt:lpstr>宋体</vt:lpstr>
      <vt:lpstr>Arial</vt:lpstr>
      <vt:lpstr>Calibri</vt:lpstr>
      <vt:lpstr>Symbol</vt:lpstr>
      <vt:lpstr>Times New Roman</vt:lpstr>
      <vt:lpstr>Wingdings</vt:lpstr>
      <vt:lpstr>Wingdings 2</vt:lpstr>
      <vt:lpstr>Office Theme</vt:lpstr>
      <vt:lpstr>Paintbrush Picture</vt:lpstr>
      <vt:lpstr>位图图像</vt:lpstr>
      <vt:lpstr>Equation</vt:lpstr>
      <vt:lpstr>BMP 图象</vt:lpstr>
      <vt:lpstr>剪辑</vt:lpstr>
      <vt:lpstr>公式</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Hong Kong Baptist University Department of Computer Science  Visit of South China University of Technology</dc:title>
  <dc:creator>jeanlai</dc:creator>
  <cp:lastModifiedBy>WJ T</cp:lastModifiedBy>
  <cp:revision>2857</cp:revision>
  <cp:lastPrinted>2019-07-04T07:12:23Z</cp:lastPrinted>
  <dcterms:created xsi:type="dcterms:W3CDTF">2014-10-09T09:35:00Z</dcterms:created>
  <dcterms:modified xsi:type="dcterms:W3CDTF">2025-05-29T03:55:09Z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